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8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7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443D49-FD61-40CF-9E04-02317CCFFE79}">
  <a:tblStyle styleId="{9B443D49-FD61-40CF-9E04-02317CCFFE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7"/>
  </p:normalViewPr>
  <p:slideViewPr>
    <p:cSldViewPr snapToGrid="0" snapToObjects="1">
      <p:cViewPr varScale="1">
        <p:scale>
          <a:sx n="136" d="100"/>
          <a:sy n="136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17195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799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436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269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489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076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565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97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851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902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956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107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Injections</a:t>
            </a: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Injections</a:t>
            </a: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SELECT `email` FROM `Users` WHERE `uname` = ‘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’;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this example, we allow the user to do an email search with a simple HTML form asking for a known username.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app then replaces the ? with your input.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PHP web app will normally show a table either with nothing in it, or one row showing the email of the user you queried.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vs Data</a:t>
            </a: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for data is absolutely fine. But what if the app thinks our data is actually code? How does it tell the difference?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Answer: it can’t. Not without some consideration.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red writing is our SQL injection that always goes to true. This gives us all emails on the Users table.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SELECT `email` FROM `Users` WHERE `uname` = ‘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’ or ‘1’=’1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’;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Onto the exercises</a:t>
            </a: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71900" y="1818600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You’re going to be asked to be quite creative for the rest of these questions. I will go over them if people get stuck.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Feel free to roam around </a:t>
            </a:r>
            <a:r>
              <a:rPr lang="en-US" dirty="0" err="1" smtClean="0"/>
              <a:t>overthewire</a:t>
            </a:r>
            <a:r>
              <a:rPr lang="en"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Take backups. This is trivially easy for most DBMSs and should be done anyway.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necessary permissions for each user and only give those permissions.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Parameterise (prepared statements) and sanitise your inputs. Or easier: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a framework that does it for you.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Originally made by Thomas Wang </a:t>
            </a:r>
          </a:p>
          <a:p>
            <a:r>
              <a:rPr lang="en-US" dirty="0" smtClean="0"/>
              <a:t>Updated by </a:t>
            </a:r>
            <a:r>
              <a:rPr lang="en-US" dirty="0" err="1" smtClean="0"/>
              <a:t>Tarnvir</a:t>
            </a:r>
            <a:r>
              <a:rPr lang="en-US" smtClean="0"/>
              <a:t> Grewal </a:t>
            </a:r>
          </a:p>
          <a:p>
            <a:pPr marL="5969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3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start</a:t>
            </a: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 smtClean="0"/>
              <a:t>If you haven’t installed Kali Linux yet please raise your hand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Shame on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7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kidding, one of the demonstrator will come around to help you out with the installation</a:t>
            </a:r>
          </a:p>
          <a:p>
            <a:r>
              <a:rPr lang="en-US" dirty="0" smtClean="0"/>
              <a:t>You DO NOT REQUIRE Kali </a:t>
            </a:r>
            <a:r>
              <a:rPr lang="en-US" dirty="0" err="1" smtClean="0"/>
              <a:t>linux</a:t>
            </a:r>
            <a:r>
              <a:rPr lang="en-US" dirty="0" smtClean="0"/>
              <a:t> for today’s workshop</a:t>
            </a:r>
          </a:p>
          <a:p>
            <a:r>
              <a:rPr lang="en-US" dirty="0" smtClean="0"/>
              <a:t>However we will use it in the future so please do install it in the near future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Examples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will run through these slides for only 15 minutes. The rest of the time will be working through the </a:t>
            </a:r>
            <a:r>
              <a:rPr lang="en-US" dirty="0" smtClean="0"/>
              <a:t>workshop guide 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SQL?</a:t>
            </a: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Structured Query Language.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I</a:t>
            </a:r>
            <a:r>
              <a:rPr lang="en" dirty="0" smtClean="0"/>
              <a:t>t </a:t>
            </a:r>
            <a:r>
              <a:rPr lang="en-US" dirty="0" smtClean="0"/>
              <a:t>is taught slightly </a:t>
            </a:r>
            <a:r>
              <a:rPr lang="en" dirty="0" smtClean="0"/>
              <a:t>in Database Systems</a:t>
            </a:r>
            <a:r>
              <a:rPr lang="en-US" dirty="0" smtClean="0"/>
              <a:t>. However their focus is to make you tech support.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 smtClean="0"/>
              <a:t>SQL </a:t>
            </a:r>
            <a:r>
              <a:rPr lang="en" dirty="0"/>
              <a:t>is the language of (relational) databases. We can use it to get information and </a:t>
            </a:r>
            <a:r>
              <a:rPr lang="en-US" dirty="0" smtClean="0"/>
              <a:t>can do various useful things </a:t>
            </a:r>
            <a:r>
              <a:rPr lang="en" dirty="0" smtClean="0"/>
              <a:t>with</a:t>
            </a:r>
            <a:r>
              <a:rPr lang="en-US" dirty="0" smtClean="0"/>
              <a:t> the</a:t>
            </a:r>
            <a:r>
              <a:rPr lang="en" dirty="0" smtClean="0"/>
              <a:t> </a:t>
            </a:r>
            <a:r>
              <a:rPr lang="en" dirty="0"/>
              <a:t>data.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SQL looks like this: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SELECT * FROM `Users` WHERE `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uname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` = “foo”;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Database?</a:t>
            </a: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database is a base with data.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can be important. For instance, with the previous example, this is a database “table” called “Users”:</a:t>
            </a:r>
            <a:endParaRPr/>
          </a:p>
        </p:txBody>
      </p:sp>
      <p:graphicFrame>
        <p:nvGraphicFramePr>
          <p:cNvPr id="93" name="Shape 93"/>
          <p:cNvGraphicFramePr/>
          <p:nvPr/>
        </p:nvGraphicFramePr>
        <p:xfrm>
          <a:off x="963450" y="3265375"/>
          <a:ext cx="7239000" cy="1188630"/>
        </p:xfrm>
        <a:graphic>
          <a:graphicData uri="http://schemas.openxmlformats.org/drawingml/2006/table">
            <a:tbl>
              <a:tblPr>
                <a:noFill/>
                <a:tableStyleId>{9B443D49-FD61-40CF-9E04-02317CCFFE79}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uname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password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email</a:t>
                      </a:r>
                      <a:endParaRPr b="1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password1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test@email.com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1drowssap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another@example.com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talk to these databases?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SQL! That’s the whole point.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But of course servers running a DBMS (database management system) such as MySQL or Oracle will not be publicly accessible: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There are permissions and users of database servers.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Authentication: you need to confirm who you are before you can connect to a database to perform transactions.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Authorisation: you cannot do things the DBMS says you cannot do.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Typically in the context of web applications, you can do “CRUD” on one database and its tables.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Create, Read, Update, Delete.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can this fail?</a:t>
            </a: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Direct connection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people know the hostname and auth details of a MySQL server, they would be able to do anything with the database.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Only the web server should be talking to the database, perhaps through some API.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SQL Injection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Will get to this on the next slide. What happens if code is not treated differently to data?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Improper Permissions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your web app fails at any point allowing access to one of the accounts used to access the database, they should only be able to do so much damage.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677</Words>
  <Application>Microsoft Macintosh PowerPoint</Application>
  <PresentationFormat>On-screen Show (16:9)</PresentationFormat>
  <Paragraphs>68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Courier New</vt:lpstr>
      <vt:lpstr>Roboto</vt:lpstr>
      <vt:lpstr>Arial</vt:lpstr>
      <vt:lpstr>Material</vt:lpstr>
      <vt:lpstr>SQL Injections</vt:lpstr>
      <vt:lpstr>Before we start</vt:lpstr>
      <vt:lpstr>Before we start</vt:lpstr>
      <vt:lpstr>Before we start</vt:lpstr>
      <vt:lpstr>Practical Examples</vt:lpstr>
      <vt:lpstr>SQL?</vt:lpstr>
      <vt:lpstr>Database?</vt:lpstr>
      <vt:lpstr>How do we talk to these databases?</vt:lpstr>
      <vt:lpstr>Where can this fail?</vt:lpstr>
      <vt:lpstr>SQL Injections</vt:lpstr>
      <vt:lpstr>Code vs Data</vt:lpstr>
      <vt:lpstr>Onto the exercises</vt:lpstr>
      <vt:lpstr>Mitigation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Injections</dc:title>
  <cp:lastModifiedBy>Microsoft Office User</cp:lastModifiedBy>
  <cp:revision>11</cp:revision>
  <dcterms:modified xsi:type="dcterms:W3CDTF">2018-03-16T07:40:00Z</dcterms:modified>
</cp:coreProperties>
</file>