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andywestergren.com/xss-sms-hacking-text-messages-verizon-messag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wasp.org/index.php/Cross-Site_Request_Forgery_(CSRF)_Prevention_Cheat_She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 and Cross Site Request Forgery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Melbourne Information Security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Samy is my Hero!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 propagating MySpace worm that changes all profile banners to “Samy is my Hero” and adding a script that would infect any other user that visited an infected page.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Samy was charged with a felony and went to prison for a “harmless” hack.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also happened with TweetDeck not too long ago.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2006, Netflix accounts could be fully compromised using CSRF.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ING Direct (a bank) showed instances of illicit transfers caused by CSRF.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CSRF attack on PayPal’s profile images in 2016 allowed changing a logged in user’s profile image arbitrarily.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XSS is often used to steal session cookies and install JavaScript keyloggers. There are too many records of this to count.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notes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site vulnerable to XSS is also vulnerable to CSRF. Why is that?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There’s a fair amount of creativity and trial and error involved in this kind of work. It can be a lot of fun and the field is very rewarding should you choose to work in it…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applications are not the only things that are vulnerable to XSS and CSRF.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SMS XSS: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https://randywestergren.com/xss-sms-hacking-text-messages-verizon-messages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CySCA-esque Demonstration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now demonstrate the first two levels of CySCA 2014’s “CySCA in a box” to demonstrate how XSS might be useful in the real world/in a competition setting.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may help to get familiar with VirtualBox early on. You won’t need Kali Linux just yet, but if you want to play around with it: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it 20GB of secondary storage at the very least.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about networking: you do NOT want to use the “bridged adaptor” setting, as tempted as you may be to do so.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177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session should not be difficult for newcomers. Still, it will be greatly beneficial if you have an understanding of: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and the DOM.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programming skills.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assumed you know about: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are using Chrome or Firefox.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will: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about XSS attacks and use them to create phishing pages, create keyloggers, and capture login secrets.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about CSRF attacks and how to execute them in conjunction with spear phishing.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Briefly discuss mitigation for both attacks.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Scripting. We’ll learn through example: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blog exists on the internet. Users can publicly post comments that everybody </a:t>
            </a:r>
            <a:r>
              <a:rPr i="1" lang="en"/>
              <a:t>that visits the site</a:t>
            </a:r>
            <a:r>
              <a:rPr lang="en"/>
              <a:t> will see.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if you look at the HTML source after posting a comment, the comment you just made will appear.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stopping a user from adding HTML elements or JavaScript to that comment box and having the page look different/execute scripts whenever somebody visits the page?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XSS.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Example (XSS on Webgoat)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trying the “single quote double quote” (‘“) to test if an SQL injection might work, you can do a very basic test for XSS: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&lt;script&gt;console.log(“pwned”);&lt;/script&gt;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this on the first XSS question on WebGoat. What happens in the developer tools console?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no restriction to what we can do. This entire attack happens on the browser of the target. This is a significant difference to Injection.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the browser the target is using can be a factor into the success of certain attacks.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HttpOnly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 have flags. One such flag is HttpOnly which, when read, can prevent JavaScript from reading local cookie values. It can only be accessed and mutated via HTTP requests.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modern browsers understand the flag.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Actually, it’s a pretty old security feature, but the point is: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your browsers.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 informed about security as it constantly shifts and changes.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explained by a demonstration: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&lt;img src='http://crapbank.com/?funds=5000?rec=hack0r' style=”display: none”/&gt;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Imagine that was in an email and you were using a shitty, insecure web email client, AND you were logged into crapbank.com.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you stop that?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CSRF tokens and:</a:t>
            </a:r>
            <a:endParaRPr/>
          </a:p>
          <a:p>
            <a: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https://www.owasp.org/index.php/Cross-Site_Request_Forgery_(CSRF)_Prevention_Cheat_Sheet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questions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now move on to the WebGoat questions.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not a lecture. Often times, you guys will know more than I do.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that case, share your knowledge and your questions.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don’t understand, Google it. Then ask around.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needs to be said.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90% of what you see in competitions will be new to you or difficult: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E.g.: can you memorise RSA with Chinese Remainder Theorem?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 remember the entire spec of the Timed One-Time Password Algorithm (TOTP)?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advice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don’t need to understand 100% of the topic.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know what you are doing, and why it works.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There is no such thing as cheating.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...except looking at the solution/hints when doing WebGoat or similar practice CTFs.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of course don’t flat out ask other competitors for the solution.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anything and everything at your disposal. This kind of stuff is why this field of work can be so much fun: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to point B from point A.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anything you want (except don’t break the law).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$$$$.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little that is more satisfying than finally getting a flag after ~6 hours. Anyone who has done CySCA here before can attest to that.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