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2" r:id="rId3"/>
    <p:sldId id="273" r:id="rId4"/>
    <p:sldId id="260" r:id="rId5"/>
    <p:sldId id="261" r:id="rId6"/>
    <p:sldId id="258" r:id="rId7"/>
    <p:sldId id="259" r:id="rId8"/>
    <p:sldId id="262" r:id="rId9"/>
    <p:sldId id="263" r:id="rId10"/>
    <p:sldId id="264" r:id="rId11"/>
    <p:sldId id="268" r:id="rId12"/>
    <p:sldId id="266" r:id="rId13"/>
    <p:sldId id="270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2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79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531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02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58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70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0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0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6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6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3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75F1EE-DE8F-4B01-B2D1-285CDED40EBD}" type="datetimeFigureOut">
              <a:rPr lang="en-US" smtClean="0"/>
              <a:t>05/22/19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B7708A-6B68-4ADF-AAAC-B104C286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7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ion.cnn.com/2013/08/19/tech/social-media/zuckerberg-facebook-hack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AB5A-283B-494A-859A-AADD51A47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5722" y="599964"/>
            <a:ext cx="5851007" cy="2264608"/>
          </a:xfrm>
        </p:spPr>
        <p:txBody>
          <a:bodyPr>
            <a:normAutofit/>
          </a:bodyPr>
          <a:lstStyle/>
          <a:p>
            <a:r>
              <a:rPr lang="en-US"/>
              <a:t>Ethics in </a:t>
            </a:r>
            <a:br>
              <a:rPr lang="en-US"/>
            </a:br>
            <a:r>
              <a:rPr lang="en-US"/>
              <a:t>Cyber 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02B3F-3F13-4DE3-A227-51E636962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5721" y="2772765"/>
            <a:ext cx="3933508" cy="409994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and other legal jargon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93BA721-953D-49F2-A39F-0FDF2468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1" y="1661801"/>
            <a:ext cx="2790450" cy="3043434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CEF291BC-177E-4EF8-B050-C23B8E06116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44" y="1660283"/>
            <a:ext cx="1389888" cy="3044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D559E-6834-4F45-AA55-FBD6238F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6" y="5672953"/>
            <a:ext cx="2925220" cy="77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0E51C2-4E92-4CF0-A3F1-631034DEB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776" y="325283"/>
            <a:ext cx="2531940" cy="2761488"/>
          </a:xfrm>
          <a:prstGeom prst="rect">
            <a:avLst/>
          </a:prstGeom>
        </p:spPr>
      </p:pic>
      <p:pic>
        <p:nvPicPr>
          <p:cNvPr id="4" name="Picture 3" descr="A person holding a sign&#10;&#10;Description automatically generated">
            <a:extLst>
              <a:ext uri="{FF2B5EF4-FFF2-40B4-BE49-F238E27FC236}">
                <a16:creationId xmlns:a16="http://schemas.microsoft.com/office/drawing/2014/main" id="{3C51401C-38C2-414A-BF0A-1963E875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6" y="2545919"/>
            <a:ext cx="3995841" cy="2777110"/>
          </a:xfrm>
          <a:prstGeom prst="rect">
            <a:avLst/>
          </a:prstGeom>
        </p:spPr>
      </p:pic>
      <p:pic>
        <p:nvPicPr>
          <p:cNvPr id="7" name="Picture 6" descr="A cat with its mouth open&#10;&#10;Description automatically generated">
            <a:extLst>
              <a:ext uri="{FF2B5EF4-FFF2-40B4-BE49-F238E27FC236}">
                <a16:creationId xmlns:a16="http://schemas.microsoft.com/office/drawing/2014/main" id="{4DF05B38-5713-46B0-9F6F-671936A24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86" y="2611011"/>
            <a:ext cx="2636380" cy="2646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DBEEC0-A3A6-472D-9576-19C238F6F841}"/>
              </a:ext>
            </a:extLst>
          </p:cNvPr>
          <p:cNvSpPr txBox="1"/>
          <p:nvPr/>
        </p:nvSpPr>
        <p:spPr>
          <a:xfrm>
            <a:off x="773570" y="5719018"/>
            <a:ext cx="8064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But seriously though, Intelligence agencies do recruit people to do black hat stuff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EDD82-F372-485A-86B0-791062CE62EF}"/>
              </a:ext>
            </a:extLst>
          </p:cNvPr>
          <p:cNvSpPr txBox="1"/>
          <p:nvPr/>
        </p:nvSpPr>
        <p:spPr>
          <a:xfrm>
            <a:off x="773570" y="599603"/>
            <a:ext cx="8258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Sell all that info for $$$</a:t>
            </a:r>
          </a:p>
          <a:p>
            <a:r>
              <a:rPr lang="en-US" sz="2000" dirty="0"/>
              <a:t>or </a:t>
            </a:r>
          </a:p>
          <a:p>
            <a:r>
              <a:rPr lang="en-US" sz="2000" dirty="0"/>
              <a:t>Get caught and go to jail</a:t>
            </a:r>
          </a:p>
          <a:p>
            <a:r>
              <a:rPr lang="en-US" sz="2000" dirty="0"/>
              <a:t>or </a:t>
            </a:r>
          </a:p>
        </p:txBody>
      </p:sp>
    </p:spTree>
    <p:extLst>
      <p:ext uri="{BB962C8B-B14F-4D97-AF65-F5344CB8AC3E}">
        <p14:creationId xmlns:p14="http://schemas.microsoft.com/office/powerpoint/2010/main" val="332703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AB5A-283B-494A-859A-AADD51A47E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94947" y="514350"/>
            <a:ext cx="6106003" cy="930233"/>
          </a:xfrm>
        </p:spPr>
        <p:txBody>
          <a:bodyPr>
            <a:noAutofit/>
          </a:bodyPr>
          <a:lstStyle/>
          <a:p>
            <a:r>
              <a:rPr lang="en-US" sz="4800" dirty="0"/>
              <a:t>Grey hat Hacking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368087-5D17-4D83-AF3B-6CBB466BB89E}"/>
              </a:ext>
            </a:extLst>
          </p:cNvPr>
          <p:cNvSpPr/>
          <p:nvPr/>
        </p:nvSpPr>
        <p:spPr>
          <a:xfrm>
            <a:off x="8637280" y="209740"/>
            <a:ext cx="2978458" cy="3219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A085A-B732-41F8-963C-01A7969C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32" y="333755"/>
            <a:ext cx="2837953" cy="30952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AFD48D-9707-4589-B154-3A8EFE50A895}"/>
              </a:ext>
            </a:extLst>
          </p:cNvPr>
          <p:cNvSpPr txBox="1"/>
          <p:nvPr/>
        </p:nvSpPr>
        <p:spPr>
          <a:xfrm>
            <a:off x="576262" y="1997838"/>
            <a:ext cx="76438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ethically bad intentions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Hack into something you don’t have explicit permission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Don’t use the information gained for harm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illegal on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e.g. bug bounties (somewhat)</a:t>
            </a:r>
          </a:p>
        </p:txBody>
      </p:sp>
    </p:spTree>
    <p:extLst>
      <p:ext uri="{BB962C8B-B14F-4D97-AF65-F5344CB8AC3E}">
        <p14:creationId xmlns:p14="http://schemas.microsoft.com/office/powerpoint/2010/main" val="265113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AB5A-283B-494A-859A-AADD51A47E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94947" y="514350"/>
            <a:ext cx="6106003" cy="930233"/>
          </a:xfrm>
        </p:spPr>
        <p:txBody>
          <a:bodyPr>
            <a:noAutofit/>
          </a:bodyPr>
          <a:lstStyle/>
          <a:p>
            <a:r>
              <a:rPr lang="en-US" sz="4800" dirty="0"/>
              <a:t>In real life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368087-5D17-4D83-AF3B-6CBB466BB89E}"/>
              </a:ext>
            </a:extLst>
          </p:cNvPr>
          <p:cNvSpPr/>
          <p:nvPr/>
        </p:nvSpPr>
        <p:spPr>
          <a:xfrm>
            <a:off x="8637280" y="209740"/>
            <a:ext cx="2978458" cy="3219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A085A-B732-41F8-963C-01A7969C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32" y="333755"/>
            <a:ext cx="2837953" cy="3095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65BAD6-3853-4563-AA56-CC0E1E1B2957}"/>
              </a:ext>
            </a:extLst>
          </p:cNvPr>
          <p:cNvSpPr txBox="1"/>
          <p:nvPr/>
        </p:nvSpPr>
        <p:spPr>
          <a:xfrm>
            <a:off x="918923" y="2005938"/>
            <a:ext cx="7258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Systems are not 100% 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Vulnerabilities take time to patch if they are every patched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Hacktivism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Good / Bad becomes subjective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Politics comes into play</a:t>
            </a:r>
          </a:p>
        </p:txBody>
      </p:sp>
    </p:spTree>
    <p:extLst>
      <p:ext uri="{BB962C8B-B14F-4D97-AF65-F5344CB8AC3E}">
        <p14:creationId xmlns:p14="http://schemas.microsoft.com/office/powerpoint/2010/main" val="85056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AB5A-283B-494A-859A-AADD51A47E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94947" y="514350"/>
            <a:ext cx="6106003" cy="930233"/>
          </a:xfrm>
        </p:spPr>
        <p:txBody>
          <a:bodyPr>
            <a:noAutofit/>
          </a:bodyPr>
          <a:lstStyle/>
          <a:p>
            <a:r>
              <a:rPr lang="en-US" sz="4800" dirty="0"/>
              <a:t>In real life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368087-5D17-4D83-AF3B-6CBB466BB89E}"/>
              </a:ext>
            </a:extLst>
          </p:cNvPr>
          <p:cNvSpPr/>
          <p:nvPr/>
        </p:nvSpPr>
        <p:spPr>
          <a:xfrm>
            <a:off x="8637280" y="209740"/>
            <a:ext cx="2978458" cy="3219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A085A-B732-41F8-963C-01A7969C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32" y="333755"/>
            <a:ext cx="2837953" cy="3095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65BAD6-3853-4563-AA56-CC0E1E1B2957}"/>
              </a:ext>
            </a:extLst>
          </p:cNvPr>
          <p:cNvSpPr txBox="1"/>
          <p:nvPr/>
        </p:nvSpPr>
        <p:spPr>
          <a:xfrm>
            <a:off x="646515" y="2090171"/>
            <a:ext cx="7258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Few examples in real life: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Kevin Mitnick – from a kid hacking for fun to a fugitive to a CEO of a security firm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Zuckerburg</a:t>
            </a:r>
            <a:r>
              <a:rPr lang="en-US" sz="2000" dirty="0"/>
              <a:t> Facebook page hack </a:t>
            </a:r>
            <a:r>
              <a:rPr lang="en-US" sz="2000" dirty="0">
                <a:hlinkClick r:id="rId3"/>
              </a:rPr>
              <a:t>[1]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24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368087-5D17-4D83-AF3B-6CBB466BB89E}"/>
              </a:ext>
            </a:extLst>
          </p:cNvPr>
          <p:cNvSpPr/>
          <p:nvPr/>
        </p:nvSpPr>
        <p:spPr>
          <a:xfrm>
            <a:off x="8637280" y="209740"/>
            <a:ext cx="2978458" cy="3219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A085A-B732-41F8-963C-01A7969C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532" y="333755"/>
            <a:ext cx="2837953" cy="3095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65BAD6-3853-4563-AA56-CC0E1E1B2957}"/>
              </a:ext>
            </a:extLst>
          </p:cNvPr>
          <p:cNvSpPr txBox="1"/>
          <p:nvPr/>
        </p:nvSpPr>
        <p:spPr>
          <a:xfrm>
            <a:off x="685800" y="1757363"/>
            <a:ext cx="72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31E06-A266-4779-95D5-5C9FFB174287}"/>
              </a:ext>
            </a:extLst>
          </p:cNvPr>
          <p:cNvSpPr txBox="1"/>
          <p:nvPr/>
        </p:nvSpPr>
        <p:spPr>
          <a:xfrm>
            <a:off x="1428750" y="445770"/>
            <a:ext cx="6595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Code of Conduct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ACDFA-C9EE-4225-80CE-B1B5A0DEA125}"/>
              </a:ext>
            </a:extLst>
          </p:cNvPr>
          <p:cNvSpPr txBox="1"/>
          <p:nvPr/>
        </p:nvSpPr>
        <p:spPr>
          <a:xfrm>
            <a:off x="1291590" y="1572697"/>
            <a:ext cx="6469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Always make sure you have the correct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Members are responsible for their own actions, the club will not take responsibility on behalf of the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find a bug, report to the owner of the system before making it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Never try a DoS (denial of service) attack, even on your own machines or systems</a:t>
            </a:r>
          </a:p>
        </p:txBody>
      </p:sp>
    </p:spTree>
    <p:extLst>
      <p:ext uri="{BB962C8B-B14F-4D97-AF65-F5344CB8AC3E}">
        <p14:creationId xmlns:p14="http://schemas.microsoft.com/office/powerpoint/2010/main" val="237996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AB5A-283B-494A-859A-AADD51A47E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67100" y="709458"/>
            <a:ext cx="6717030" cy="1417319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Next Semester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93BA721-953D-49F2-A39F-0FDF2468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1" y="847643"/>
            <a:ext cx="2532789" cy="2762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E46D8-6235-4568-842F-C09E039399BE}"/>
              </a:ext>
            </a:extLst>
          </p:cNvPr>
          <p:cNvSpPr txBox="1"/>
          <p:nvPr/>
        </p:nvSpPr>
        <p:spPr>
          <a:xfrm>
            <a:off x="3467100" y="2228850"/>
            <a:ext cx="56997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CySCA</a:t>
            </a:r>
            <a:r>
              <a:rPr lang="en-US" sz="2000" dirty="0"/>
              <a:t> 2019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CySCA</a:t>
            </a:r>
            <a:r>
              <a:rPr lang="en-US" sz="2000" dirty="0"/>
              <a:t> prep workshops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AGM (sometime in September)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CTF bot / </a:t>
            </a:r>
            <a:r>
              <a:rPr lang="en-US" sz="2000" dirty="0" err="1"/>
              <a:t>Hackerman</a:t>
            </a:r>
            <a:r>
              <a:rPr lang="en-US" sz="2000" dirty="0"/>
              <a:t> discord bot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In-house CTF (maybe)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pizza</a:t>
            </a:r>
          </a:p>
        </p:txBody>
      </p:sp>
    </p:spTree>
    <p:extLst>
      <p:ext uri="{BB962C8B-B14F-4D97-AF65-F5344CB8AC3E}">
        <p14:creationId xmlns:p14="http://schemas.microsoft.com/office/powerpoint/2010/main" val="1216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302B3F-3F13-4DE3-A227-51E636962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031" y="437938"/>
            <a:ext cx="7001871" cy="26603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This workshop is non-technical</a:t>
            </a:r>
          </a:p>
          <a:p>
            <a:r>
              <a:rPr lang="en-US" sz="2800" dirty="0">
                <a:solidFill>
                  <a:schemeClr val="tx1"/>
                </a:solidFill>
              </a:rPr>
              <a:t>Feel free to chime in whenever if you have any questions or additional comments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93BA721-953D-49F2-A39F-0FDF2468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1" y="1661801"/>
            <a:ext cx="2790450" cy="3043434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CEF291BC-177E-4EF8-B050-C23B8E06116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44" y="1660283"/>
            <a:ext cx="1389888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6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3DE8FC7-8FDD-4C50-AD98-AA02C1011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9681104A-BA81-46EC-ADF9-1042B990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79" y="1778516"/>
            <a:ext cx="6304163" cy="33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5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AB5A-283B-494A-859A-AADD51A47E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56381" y="368382"/>
            <a:ext cx="6465570" cy="1417319"/>
          </a:xfrm>
        </p:spPr>
        <p:txBody>
          <a:bodyPr>
            <a:noAutofit/>
          </a:bodyPr>
          <a:lstStyle/>
          <a:p>
            <a:r>
              <a:rPr lang="en-US" sz="4800" dirty="0"/>
              <a:t>White hat Hacking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93BA721-953D-49F2-A39F-0FDF2468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80" y="404495"/>
            <a:ext cx="2532789" cy="2762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0F87B3-E0F2-4001-8769-C2DACCE78178}"/>
              </a:ext>
            </a:extLst>
          </p:cNvPr>
          <p:cNvSpPr txBox="1"/>
          <p:nvPr/>
        </p:nvSpPr>
        <p:spPr>
          <a:xfrm>
            <a:off x="1842996" y="2151727"/>
            <a:ext cx="7292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Ethical / good intensions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Have explicit permission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gained information to improve security of said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the ONLY Legal form of ‘hacking’</a:t>
            </a:r>
          </a:p>
        </p:txBody>
      </p:sp>
    </p:spTree>
    <p:extLst>
      <p:ext uri="{BB962C8B-B14F-4D97-AF65-F5344CB8AC3E}">
        <p14:creationId xmlns:p14="http://schemas.microsoft.com/office/powerpoint/2010/main" val="289266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AB5A-283B-494A-859A-AADD51A47E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393797" y="368382"/>
            <a:ext cx="5386650" cy="1417319"/>
          </a:xfrm>
        </p:spPr>
        <p:txBody>
          <a:bodyPr>
            <a:noAutofit/>
          </a:bodyPr>
          <a:lstStyle/>
          <a:p>
            <a:r>
              <a:rPr lang="en-US" sz="4800" dirty="0"/>
              <a:t>Permissions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93BA721-953D-49F2-A39F-0FDF2468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80" y="404495"/>
            <a:ext cx="2532789" cy="2762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0F87B3-E0F2-4001-8769-C2DACCE78178}"/>
              </a:ext>
            </a:extLst>
          </p:cNvPr>
          <p:cNvSpPr txBox="1"/>
          <p:nvPr/>
        </p:nvSpPr>
        <p:spPr>
          <a:xfrm>
            <a:off x="1488107" y="2145791"/>
            <a:ext cx="7292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Permissions must be exhaustive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only hack to the extent of permissions given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Must come from the correct person, ensure person giving permission can legally do 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MISC Constitution clause:</a:t>
            </a:r>
          </a:p>
          <a:p>
            <a:r>
              <a:rPr lang="en-US" sz="2000" dirty="0"/>
              <a:t>24c , 24d</a:t>
            </a:r>
          </a:p>
        </p:txBody>
      </p:sp>
    </p:spTree>
    <p:extLst>
      <p:ext uri="{BB962C8B-B14F-4D97-AF65-F5344CB8AC3E}">
        <p14:creationId xmlns:p14="http://schemas.microsoft.com/office/powerpoint/2010/main" val="377537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AB5A-283B-494A-859A-AADD51A47E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67100" y="2458248"/>
            <a:ext cx="5257800" cy="1417319"/>
          </a:xfrm>
        </p:spPr>
        <p:txBody>
          <a:bodyPr>
            <a:normAutofit/>
          </a:bodyPr>
          <a:lstStyle/>
          <a:p>
            <a:r>
              <a:rPr lang="en-US" sz="8000" dirty="0"/>
              <a:t>Careers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93BA721-953D-49F2-A39F-0FDF2468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80" y="404495"/>
            <a:ext cx="2532789" cy="27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4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E93BA721-953D-49F2-A39F-0FDF2468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480" y="404495"/>
            <a:ext cx="2532789" cy="2762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281055-6232-4714-8BB2-46C732BECE83}"/>
              </a:ext>
            </a:extLst>
          </p:cNvPr>
          <p:cNvSpPr txBox="1"/>
          <p:nvPr/>
        </p:nvSpPr>
        <p:spPr>
          <a:xfrm>
            <a:off x="3314223" y="1166842"/>
            <a:ext cx="5563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Pen-tester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Systems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Network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 analyst etc.</a:t>
            </a:r>
          </a:p>
        </p:txBody>
      </p:sp>
    </p:spTree>
    <p:extLst>
      <p:ext uri="{BB962C8B-B14F-4D97-AF65-F5344CB8AC3E}">
        <p14:creationId xmlns:p14="http://schemas.microsoft.com/office/powerpoint/2010/main" val="208340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AB5A-283B-494A-859A-AADD51A47E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56381" y="368382"/>
            <a:ext cx="6465570" cy="1417319"/>
          </a:xfrm>
        </p:spPr>
        <p:txBody>
          <a:bodyPr>
            <a:noAutofit/>
          </a:bodyPr>
          <a:lstStyle/>
          <a:p>
            <a:r>
              <a:rPr lang="en-US" sz="4800" dirty="0"/>
              <a:t>Black hat Hacking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F87B3-E0F2-4001-8769-C2DACCE78178}"/>
              </a:ext>
            </a:extLst>
          </p:cNvPr>
          <p:cNvSpPr txBox="1"/>
          <p:nvPr/>
        </p:nvSpPr>
        <p:spPr>
          <a:xfrm>
            <a:off x="1842996" y="1963386"/>
            <a:ext cx="72923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Hack into a system you are not allowed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vulnerabilities found for personal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Nefarious/ unethical intent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VERY ILLEGAL , it is a criminal offence in most countries.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0E51C2-4E92-4CF0-A3F1-631034DEB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776" y="325283"/>
            <a:ext cx="2531940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4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AB5A-283B-494A-859A-AADD51A47E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09548" y="2555916"/>
            <a:ext cx="4172903" cy="1746168"/>
          </a:xfrm>
        </p:spPr>
        <p:txBody>
          <a:bodyPr>
            <a:noAutofit/>
          </a:bodyPr>
          <a:lstStyle/>
          <a:p>
            <a:r>
              <a:rPr lang="en-US" sz="6000" dirty="0"/>
              <a:t>Careers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0E51C2-4E92-4CF0-A3F1-631034DEB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776" y="325283"/>
            <a:ext cx="2531940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613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357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Slice</vt:lpstr>
      <vt:lpstr>Ethics in  Cyber security</vt:lpstr>
      <vt:lpstr>PowerPoint Presentation</vt:lpstr>
      <vt:lpstr>PowerPoint Presentation</vt:lpstr>
      <vt:lpstr>White hat Hacking</vt:lpstr>
      <vt:lpstr>Permissions</vt:lpstr>
      <vt:lpstr>Careers?</vt:lpstr>
      <vt:lpstr>PowerPoint Presentation</vt:lpstr>
      <vt:lpstr>Black hat Hacking</vt:lpstr>
      <vt:lpstr>Careers?</vt:lpstr>
      <vt:lpstr>PowerPoint Presentation</vt:lpstr>
      <vt:lpstr>Grey hat Hacking</vt:lpstr>
      <vt:lpstr>In real life</vt:lpstr>
      <vt:lpstr>In real life</vt:lpstr>
      <vt:lpstr>PowerPoint Presentation</vt:lpstr>
      <vt:lpstr>Next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 Cyber security</dc:title>
  <dc:creator>Asil Mian</dc:creator>
  <cp:lastModifiedBy>Asil Mian</cp:lastModifiedBy>
  <cp:revision>22</cp:revision>
  <dcterms:created xsi:type="dcterms:W3CDTF">2019-05-20T03:00:18Z</dcterms:created>
  <dcterms:modified xsi:type="dcterms:W3CDTF">2019-05-22T03:40:25Z</dcterms:modified>
</cp:coreProperties>
</file>