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69" r:id="rId3"/>
    <p:sldId id="268" r:id="rId4"/>
    <p:sldId id="270" r:id="rId5"/>
    <p:sldId id="278" r:id="rId6"/>
    <p:sldId id="271" r:id="rId7"/>
    <p:sldId id="277" r:id="rId8"/>
    <p:sldId id="272" r:id="rId9"/>
    <p:sldId id="273" r:id="rId10"/>
    <p:sldId id="274" r:id="rId11"/>
    <p:sldId id="275" r:id="rId12"/>
    <p:sldId id="265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8" autoAdjust="0"/>
    <p:restoredTop sz="91091" autoAdjust="0"/>
  </p:normalViewPr>
  <p:slideViewPr>
    <p:cSldViewPr snapToGrid="0" snapToObjects="1">
      <p:cViewPr>
        <p:scale>
          <a:sx n="90" d="100"/>
          <a:sy n="90" d="100"/>
        </p:scale>
        <p:origin x="528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D74A0-326D-994E-991A-1DB232892CA5}" type="doc">
      <dgm:prSet loTypeId="urn:microsoft.com/office/officeart/2005/8/layout/process3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78BAB-9380-FA45-9EC9-C442E5C4FFA7}">
      <dgm:prSet phldrT="[Text]"/>
      <dgm:spPr/>
      <dgm:t>
        <a:bodyPr/>
        <a:lstStyle/>
        <a:p>
          <a:r>
            <a:rPr lang="en-US" dirty="0" smtClean="0"/>
            <a:t>Plaintext</a:t>
          </a:r>
          <a:endParaRPr lang="en-US" dirty="0"/>
        </a:p>
      </dgm:t>
    </dgm:pt>
    <dgm:pt modelId="{9029AE1B-592E-A64F-A18C-D907E2FCC641}" type="parTrans" cxnId="{BF012262-7FA8-4349-B6AC-96F3549B6363}">
      <dgm:prSet/>
      <dgm:spPr/>
      <dgm:t>
        <a:bodyPr/>
        <a:lstStyle/>
        <a:p>
          <a:endParaRPr lang="en-US"/>
        </a:p>
      </dgm:t>
    </dgm:pt>
    <dgm:pt modelId="{850B1BA0-D52F-5D4B-BDC3-E200696DB842}" type="sibTrans" cxnId="{BF012262-7FA8-4349-B6AC-96F3549B6363}">
      <dgm:prSet/>
      <dgm:spPr/>
      <dgm:t>
        <a:bodyPr/>
        <a:lstStyle/>
        <a:p>
          <a:endParaRPr lang="en-US"/>
        </a:p>
      </dgm:t>
    </dgm:pt>
    <dgm:pt modelId="{3EAEFD65-2485-CC4A-8B5C-3801D9154CA0}">
      <dgm:prSet phldrT="[Text]"/>
      <dgm:spPr/>
      <dgm:t>
        <a:bodyPr/>
        <a:lstStyle/>
        <a:p>
          <a:r>
            <a:rPr lang="en-US" dirty="0" smtClean="0"/>
            <a:t>Encryption algorithm</a:t>
          </a:r>
        </a:p>
      </dgm:t>
    </dgm:pt>
    <dgm:pt modelId="{F8D4BC6B-1A89-5D4C-A572-C2D84221D3E0}" type="parTrans" cxnId="{D8C89F7D-34E9-3445-B6D1-6399D7A8DD15}">
      <dgm:prSet/>
      <dgm:spPr/>
      <dgm:t>
        <a:bodyPr/>
        <a:lstStyle/>
        <a:p>
          <a:endParaRPr lang="en-US"/>
        </a:p>
      </dgm:t>
    </dgm:pt>
    <dgm:pt modelId="{0FD5D72E-9DC2-4742-8B98-B4495E902A8A}" type="sibTrans" cxnId="{D8C89F7D-34E9-3445-B6D1-6399D7A8DD15}">
      <dgm:prSet/>
      <dgm:spPr/>
      <dgm:t>
        <a:bodyPr/>
        <a:lstStyle/>
        <a:p>
          <a:endParaRPr lang="en-US"/>
        </a:p>
      </dgm:t>
    </dgm:pt>
    <dgm:pt modelId="{4CBE0D01-3960-F242-9FDD-6DC383584D6E}">
      <dgm:prSet phldrT="[Text]"/>
      <dgm:spPr/>
      <dgm:t>
        <a:bodyPr/>
        <a:lstStyle/>
        <a:p>
          <a:r>
            <a:rPr lang="en-US" dirty="0" err="1" smtClean="0"/>
            <a:t>Ciphertext</a:t>
          </a:r>
          <a:endParaRPr lang="en-US" dirty="0"/>
        </a:p>
      </dgm:t>
    </dgm:pt>
    <dgm:pt modelId="{D8BB2C22-4AF5-0747-8BC7-DAC18732FD96}" type="parTrans" cxnId="{3BC1D5E0-BA9A-F34F-AF25-3448D2F8F0EF}">
      <dgm:prSet/>
      <dgm:spPr/>
      <dgm:t>
        <a:bodyPr/>
        <a:lstStyle/>
        <a:p>
          <a:endParaRPr lang="en-US"/>
        </a:p>
      </dgm:t>
    </dgm:pt>
    <dgm:pt modelId="{D3355879-ECF0-4E48-8E3C-77A00B2649C0}" type="sibTrans" cxnId="{3BC1D5E0-BA9A-F34F-AF25-3448D2F8F0EF}">
      <dgm:prSet/>
      <dgm:spPr/>
      <dgm:t>
        <a:bodyPr/>
        <a:lstStyle/>
        <a:p>
          <a:endParaRPr lang="en-US"/>
        </a:p>
      </dgm:t>
    </dgm:pt>
    <dgm:pt modelId="{C62FD912-4234-EF4F-A769-80C7A1D7EC5E}">
      <dgm:prSet phldrT="[Text]"/>
      <dgm:spPr/>
      <dgm:t>
        <a:bodyPr/>
        <a:lstStyle/>
        <a:p>
          <a:r>
            <a:rPr lang="en-US" dirty="0" smtClean="0"/>
            <a:t>Decryption algorithm</a:t>
          </a:r>
          <a:endParaRPr lang="en-US" dirty="0"/>
        </a:p>
      </dgm:t>
    </dgm:pt>
    <dgm:pt modelId="{534C20AA-0539-5E47-9E1E-17FCD5379878}" type="parTrans" cxnId="{BE0A254C-04B2-AB4E-B12C-CD6237124878}">
      <dgm:prSet/>
      <dgm:spPr/>
      <dgm:t>
        <a:bodyPr/>
        <a:lstStyle/>
        <a:p>
          <a:endParaRPr lang="en-US"/>
        </a:p>
      </dgm:t>
    </dgm:pt>
    <dgm:pt modelId="{2039D88B-AF07-A141-9541-A9D0CA9E82C8}" type="sibTrans" cxnId="{BE0A254C-04B2-AB4E-B12C-CD6237124878}">
      <dgm:prSet/>
      <dgm:spPr/>
      <dgm:t>
        <a:bodyPr/>
        <a:lstStyle/>
        <a:p>
          <a:endParaRPr lang="en-US"/>
        </a:p>
      </dgm:t>
    </dgm:pt>
    <dgm:pt modelId="{9CDE864D-06ED-F94B-AA36-971A500DCB74}">
      <dgm:prSet phldrT="[Text]"/>
      <dgm:spPr/>
      <dgm:t>
        <a:bodyPr/>
        <a:lstStyle/>
        <a:p>
          <a:r>
            <a:rPr lang="en-US" dirty="0" smtClean="0"/>
            <a:t>Plaintext</a:t>
          </a:r>
          <a:endParaRPr lang="en-US" dirty="0"/>
        </a:p>
      </dgm:t>
    </dgm:pt>
    <dgm:pt modelId="{82F756FD-B6F0-6748-8A78-DF1C5AE03C57}" type="parTrans" cxnId="{95215B86-D273-E543-846D-04CF3814141A}">
      <dgm:prSet/>
      <dgm:spPr/>
      <dgm:t>
        <a:bodyPr/>
        <a:lstStyle/>
        <a:p>
          <a:endParaRPr lang="en-US"/>
        </a:p>
      </dgm:t>
    </dgm:pt>
    <dgm:pt modelId="{1C67CC93-211F-B24E-91C6-18907C8AA9B5}" type="sibTrans" cxnId="{95215B86-D273-E543-846D-04CF3814141A}">
      <dgm:prSet/>
      <dgm:spPr/>
      <dgm:t>
        <a:bodyPr/>
        <a:lstStyle/>
        <a:p>
          <a:endParaRPr lang="en-US"/>
        </a:p>
      </dgm:t>
    </dgm:pt>
    <dgm:pt modelId="{BA03CA04-E4D5-5248-A8B6-3969CF1AA46E}" type="pres">
      <dgm:prSet presAssocID="{3D1D74A0-326D-994E-991A-1DB232892C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EF26BA-B7AC-5549-906D-48D2E83D4083}" type="pres">
      <dgm:prSet presAssocID="{5E578BAB-9380-FA45-9EC9-C442E5C4FFA7}" presName="composite" presStyleCnt="0"/>
      <dgm:spPr/>
    </dgm:pt>
    <dgm:pt modelId="{DE63751A-3555-944B-9912-F995471DCF15}" type="pres">
      <dgm:prSet presAssocID="{5E578BAB-9380-FA45-9EC9-C442E5C4FF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866FC-B7C3-BF4D-9256-DF3F3A6B1DD9}" type="pres">
      <dgm:prSet presAssocID="{5E578BAB-9380-FA45-9EC9-C442E5C4FFA7}" presName="parSh" presStyleLbl="node1" presStyleIdx="0" presStyleCnt="3"/>
      <dgm:spPr/>
      <dgm:t>
        <a:bodyPr/>
        <a:lstStyle/>
        <a:p>
          <a:endParaRPr lang="en-US"/>
        </a:p>
      </dgm:t>
    </dgm:pt>
    <dgm:pt modelId="{40C63F1E-9895-C641-B09A-CFEC14C645A2}" type="pres">
      <dgm:prSet presAssocID="{5E578BAB-9380-FA45-9EC9-C442E5C4FFA7}" presName="desTx" presStyleLbl="fgAcc1" presStyleIdx="0" presStyleCnt="3" custLinFactY="-53753" custLinFactNeighborX="598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A0489-B1D3-8B43-855C-334B00140BD0}" type="pres">
      <dgm:prSet presAssocID="{850B1BA0-D52F-5D4B-BDC3-E200696DB84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C93D8D-94DD-7147-A561-CB0267C0ED7C}" type="pres">
      <dgm:prSet presAssocID="{850B1BA0-D52F-5D4B-BDC3-E200696DB842}" presName="connTx" presStyleLbl="sibTrans2D1" presStyleIdx="0" presStyleCnt="2"/>
      <dgm:spPr/>
      <dgm:t>
        <a:bodyPr/>
        <a:lstStyle/>
        <a:p>
          <a:endParaRPr lang="en-US"/>
        </a:p>
      </dgm:t>
    </dgm:pt>
    <dgm:pt modelId="{D33D65F8-DE9F-FF4E-952A-5BE53D85A957}" type="pres">
      <dgm:prSet presAssocID="{4CBE0D01-3960-F242-9FDD-6DC383584D6E}" presName="composite" presStyleCnt="0"/>
      <dgm:spPr/>
    </dgm:pt>
    <dgm:pt modelId="{8A974094-6C2C-684C-B0A3-31CD35BAE2C2}" type="pres">
      <dgm:prSet presAssocID="{4CBE0D01-3960-F242-9FDD-6DC383584D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4C2C6-4FAB-2949-AABC-52490937B56B}" type="pres">
      <dgm:prSet presAssocID="{4CBE0D01-3960-F242-9FDD-6DC383584D6E}" presName="parSh" presStyleLbl="node1" presStyleIdx="1" presStyleCnt="3"/>
      <dgm:spPr/>
      <dgm:t>
        <a:bodyPr/>
        <a:lstStyle/>
        <a:p>
          <a:endParaRPr lang="en-US"/>
        </a:p>
      </dgm:t>
    </dgm:pt>
    <dgm:pt modelId="{B8B4AE53-887F-8749-91A0-9A85A73B6FD7}" type="pres">
      <dgm:prSet presAssocID="{4CBE0D01-3960-F242-9FDD-6DC383584D6E}" presName="desTx" presStyleLbl="fgAcc1" presStyleIdx="1" presStyleCnt="3" custLinFactY="-52471" custLinFactNeighborX="61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B52E5-6789-1243-A234-A30A34D7B257}" type="pres">
      <dgm:prSet presAssocID="{D3355879-ECF0-4E48-8E3C-77A00B2649C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283E966-659C-AD4A-B7AE-E46AD9ED490F}" type="pres">
      <dgm:prSet presAssocID="{D3355879-ECF0-4E48-8E3C-77A00B2649C0}" presName="connTx" presStyleLbl="sibTrans2D1" presStyleIdx="1" presStyleCnt="2"/>
      <dgm:spPr/>
      <dgm:t>
        <a:bodyPr/>
        <a:lstStyle/>
        <a:p>
          <a:endParaRPr lang="en-US"/>
        </a:p>
      </dgm:t>
    </dgm:pt>
    <dgm:pt modelId="{88ABB80C-2008-784D-9B13-317ED3889CA2}" type="pres">
      <dgm:prSet presAssocID="{9CDE864D-06ED-F94B-AA36-971A500DCB74}" presName="composite" presStyleCnt="0"/>
      <dgm:spPr/>
    </dgm:pt>
    <dgm:pt modelId="{02DB1260-4C39-7B4F-99BC-68BE9A94437C}" type="pres">
      <dgm:prSet presAssocID="{9CDE864D-06ED-F94B-AA36-971A500DCB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21A01-4BA5-104B-A0F5-FD56FCE39BE9}" type="pres">
      <dgm:prSet presAssocID="{9CDE864D-06ED-F94B-AA36-971A500DCB74}" presName="parSh" presStyleLbl="node1" presStyleIdx="2" presStyleCnt="3"/>
      <dgm:spPr/>
      <dgm:t>
        <a:bodyPr/>
        <a:lstStyle/>
        <a:p>
          <a:endParaRPr lang="en-US"/>
        </a:p>
      </dgm:t>
    </dgm:pt>
    <dgm:pt modelId="{58ED9E5C-EF98-5E4E-A78A-35169C4676D6}" type="pres">
      <dgm:prSet presAssocID="{9CDE864D-06ED-F94B-AA36-971A500DCB74}" presName="desTx" presStyleLbl="fgAcc1" presStyleIdx="2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F511D64-A11A-CF42-8014-536AFFCF4691}" type="presOf" srcId="{5E578BAB-9380-FA45-9EC9-C442E5C4FFA7}" destId="{FB2866FC-B7C3-BF4D-9256-DF3F3A6B1DD9}" srcOrd="1" destOrd="0" presId="urn:microsoft.com/office/officeart/2005/8/layout/process3"/>
    <dgm:cxn modelId="{7BB40D7C-2F54-FF4E-8571-B46CE6B2CEFC}" type="presOf" srcId="{4CBE0D01-3960-F242-9FDD-6DC383584D6E}" destId="{4954C2C6-4FAB-2949-AABC-52490937B56B}" srcOrd="1" destOrd="0" presId="urn:microsoft.com/office/officeart/2005/8/layout/process3"/>
    <dgm:cxn modelId="{E65477F3-CD82-C244-9C46-DB482000A49B}" type="presOf" srcId="{9CDE864D-06ED-F94B-AA36-971A500DCB74}" destId="{02DB1260-4C39-7B4F-99BC-68BE9A94437C}" srcOrd="0" destOrd="0" presId="urn:microsoft.com/office/officeart/2005/8/layout/process3"/>
    <dgm:cxn modelId="{95215B86-D273-E543-846D-04CF3814141A}" srcId="{3D1D74A0-326D-994E-991A-1DB232892CA5}" destId="{9CDE864D-06ED-F94B-AA36-971A500DCB74}" srcOrd="2" destOrd="0" parTransId="{82F756FD-B6F0-6748-8A78-DF1C5AE03C57}" sibTransId="{1C67CC93-211F-B24E-91C6-18907C8AA9B5}"/>
    <dgm:cxn modelId="{BF012262-7FA8-4349-B6AC-96F3549B6363}" srcId="{3D1D74A0-326D-994E-991A-1DB232892CA5}" destId="{5E578BAB-9380-FA45-9EC9-C442E5C4FFA7}" srcOrd="0" destOrd="0" parTransId="{9029AE1B-592E-A64F-A18C-D907E2FCC641}" sibTransId="{850B1BA0-D52F-5D4B-BDC3-E200696DB842}"/>
    <dgm:cxn modelId="{103E72F8-2216-2B4F-9965-138D11B3FE8C}" type="presOf" srcId="{3D1D74A0-326D-994E-991A-1DB232892CA5}" destId="{BA03CA04-E4D5-5248-A8B6-3969CF1AA46E}" srcOrd="0" destOrd="0" presId="urn:microsoft.com/office/officeart/2005/8/layout/process3"/>
    <dgm:cxn modelId="{F22FEE55-A2AE-684C-81B5-6390B50C4FD1}" type="presOf" srcId="{C62FD912-4234-EF4F-A769-80C7A1D7EC5E}" destId="{B8B4AE53-887F-8749-91A0-9A85A73B6FD7}" srcOrd="0" destOrd="0" presId="urn:microsoft.com/office/officeart/2005/8/layout/process3"/>
    <dgm:cxn modelId="{3BC1D5E0-BA9A-F34F-AF25-3448D2F8F0EF}" srcId="{3D1D74A0-326D-994E-991A-1DB232892CA5}" destId="{4CBE0D01-3960-F242-9FDD-6DC383584D6E}" srcOrd="1" destOrd="0" parTransId="{D8BB2C22-4AF5-0747-8BC7-DAC18732FD96}" sibTransId="{D3355879-ECF0-4E48-8E3C-77A00B2649C0}"/>
    <dgm:cxn modelId="{6426F372-FFC4-9442-A6D1-DD95C5207F63}" type="presOf" srcId="{850B1BA0-D52F-5D4B-BDC3-E200696DB842}" destId="{38C93D8D-94DD-7147-A561-CB0267C0ED7C}" srcOrd="1" destOrd="0" presId="urn:microsoft.com/office/officeart/2005/8/layout/process3"/>
    <dgm:cxn modelId="{27C9C5D7-39A1-2647-BDEA-BDD7963C7DB2}" type="presOf" srcId="{4CBE0D01-3960-F242-9FDD-6DC383584D6E}" destId="{8A974094-6C2C-684C-B0A3-31CD35BAE2C2}" srcOrd="0" destOrd="0" presId="urn:microsoft.com/office/officeart/2005/8/layout/process3"/>
    <dgm:cxn modelId="{45A9BF8E-4B0A-924A-B85A-C242AF58219F}" type="presOf" srcId="{5E578BAB-9380-FA45-9EC9-C442E5C4FFA7}" destId="{DE63751A-3555-944B-9912-F995471DCF15}" srcOrd="0" destOrd="0" presId="urn:microsoft.com/office/officeart/2005/8/layout/process3"/>
    <dgm:cxn modelId="{4D4CEAEE-52D0-AD42-A483-4CEB8AA0C859}" type="presOf" srcId="{3EAEFD65-2485-CC4A-8B5C-3801D9154CA0}" destId="{40C63F1E-9895-C641-B09A-CFEC14C645A2}" srcOrd="0" destOrd="0" presId="urn:microsoft.com/office/officeart/2005/8/layout/process3"/>
    <dgm:cxn modelId="{6E67A251-C711-1546-8C18-3558EBDE0D8B}" type="presOf" srcId="{850B1BA0-D52F-5D4B-BDC3-E200696DB842}" destId="{E08A0489-B1D3-8B43-855C-334B00140BD0}" srcOrd="0" destOrd="0" presId="urn:microsoft.com/office/officeart/2005/8/layout/process3"/>
    <dgm:cxn modelId="{E8E11070-B51B-D445-A852-136235D1EEE2}" type="presOf" srcId="{9CDE864D-06ED-F94B-AA36-971A500DCB74}" destId="{55721A01-4BA5-104B-A0F5-FD56FCE39BE9}" srcOrd="1" destOrd="0" presId="urn:microsoft.com/office/officeart/2005/8/layout/process3"/>
    <dgm:cxn modelId="{BE0A254C-04B2-AB4E-B12C-CD6237124878}" srcId="{4CBE0D01-3960-F242-9FDD-6DC383584D6E}" destId="{C62FD912-4234-EF4F-A769-80C7A1D7EC5E}" srcOrd="0" destOrd="0" parTransId="{534C20AA-0539-5E47-9E1E-17FCD5379878}" sibTransId="{2039D88B-AF07-A141-9541-A9D0CA9E82C8}"/>
    <dgm:cxn modelId="{FF70E53B-FFEB-414C-817B-9EDD76678962}" type="presOf" srcId="{D3355879-ECF0-4E48-8E3C-77A00B2649C0}" destId="{0283E966-659C-AD4A-B7AE-E46AD9ED490F}" srcOrd="1" destOrd="0" presId="urn:microsoft.com/office/officeart/2005/8/layout/process3"/>
    <dgm:cxn modelId="{332D4FA0-5DE8-0B47-8416-871FEFB146E5}" type="presOf" srcId="{D3355879-ECF0-4E48-8E3C-77A00B2649C0}" destId="{17AB52E5-6789-1243-A234-A30A34D7B257}" srcOrd="0" destOrd="0" presId="urn:microsoft.com/office/officeart/2005/8/layout/process3"/>
    <dgm:cxn modelId="{D8C89F7D-34E9-3445-B6D1-6399D7A8DD15}" srcId="{5E578BAB-9380-FA45-9EC9-C442E5C4FFA7}" destId="{3EAEFD65-2485-CC4A-8B5C-3801D9154CA0}" srcOrd="0" destOrd="0" parTransId="{F8D4BC6B-1A89-5D4C-A572-C2D84221D3E0}" sibTransId="{0FD5D72E-9DC2-4742-8B98-B4495E902A8A}"/>
    <dgm:cxn modelId="{84F2F8B6-1BA1-C843-B58C-E0F7C7BC5A29}" type="presParOf" srcId="{BA03CA04-E4D5-5248-A8B6-3969CF1AA46E}" destId="{37EF26BA-B7AC-5549-906D-48D2E83D4083}" srcOrd="0" destOrd="0" presId="urn:microsoft.com/office/officeart/2005/8/layout/process3"/>
    <dgm:cxn modelId="{40533256-92C6-2643-864B-C8A89419DDB2}" type="presParOf" srcId="{37EF26BA-B7AC-5549-906D-48D2E83D4083}" destId="{DE63751A-3555-944B-9912-F995471DCF15}" srcOrd="0" destOrd="0" presId="urn:microsoft.com/office/officeart/2005/8/layout/process3"/>
    <dgm:cxn modelId="{72F8802F-E1B6-BA43-86F8-E1820DE5055C}" type="presParOf" srcId="{37EF26BA-B7AC-5549-906D-48D2E83D4083}" destId="{FB2866FC-B7C3-BF4D-9256-DF3F3A6B1DD9}" srcOrd="1" destOrd="0" presId="urn:microsoft.com/office/officeart/2005/8/layout/process3"/>
    <dgm:cxn modelId="{67D021A9-8AAA-534E-ACAA-A0789A57949F}" type="presParOf" srcId="{37EF26BA-B7AC-5549-906D-48D2E83D4083}" destId="{40C63F1E-9895-C641-B09A-CFEC14C645A2}" srcOrd="2" destOrd="0" presId="urn:microsoft.com/office/officeart/2005/8/layout/process3"/>
    <dgm:cxn modelId="{74E045D8-4443-1D47-B761-E9F99A3D2884}" type="presParOf" srcId="{BA03CA04-E4D5-5248-A8B6-3969CF1AA46E}" destId="{E08A0489-B1D3-8B43-855C-334B00140BD0}" srcOrd="1" destOrd="0" presId="urn:microsoft.com/office/officeart/2005/8/layout/process3"/>
    <dgm:cxn modelId="{3FCF8FC7-2F93-BA46-AA36-FA210F1C8A21}" type="presParOf" srcId="{E08A0489-B1D3-8B43-855C-334B00140BD0}" destId="{38C93D8D-94DD-7147-A561-CB0267C0ED7C}" srcOrd="0" destOrd="0" presId="urn:microsoft.com/office/officeart/2005/8/layout/process3"/>
    <dgm:cxn modelId="{E4FA7E88-B192-9645-88E3-FE803920AC1E}" type="presParOf" srcId="{BA03CA04-E4D5-5248-A8B6-3969CF1AA46E}" destId="{D33D65F8-DE9F-FF4E-952A-5BE53D85A957}" srcOrd="2" destOrd="0" presId="urn:microsoft.com/office/officeart/2005/8/layout/process3"/>
    <dgm:cxn modelId="{BBDC46FA-BA5D-DE4C-9AF1-C2A9D3FECA3D}" type="presParOf" srcId="{D33D65F8-DE9F-FF4E-952A-5BE53D85A957}" destId="{8A974094-6C2C-684C-B0A3-31CD35BAE2C2}" srcOrd="0" destOrd="0" presId="urn:microsoft.com/office/officeart/2005/8/layout/process3"/>
    <dgm:cxn modelId="{C388CB45-2FA7-5944-A0DE-DBD360B9C862}" type="presParOf" srcId="{D33D65F8-DE9F-FF4E-952A-5BE53D85A957}" destId="{4954C2C6-4FAB-2949-AABC-52490937B56B}" srcOrd="1" destOrd="0" presId="urn:microsoft.com/office/officeart/2005/8/layout/process3"/>
    <dgm:cxn modelId="{E9700B36-E9BE-B84E-AC02-FAAB6E0A4A84}" type="presParOf" srcId="{D33D65F8-DE9F-FF4E-952A-5BE53D85A957}" destId="{B8B4AE53-887F-8749-91A0-9A85A73B6FD7}" srcOrd="2" destOrd="0" presId="urn:microsoft.com/office/officeart/2005/8/layout/process3"/>
    <dgm:cxn modelId="{83F46048-4168-7944-A091-7F8ADB9A2BF9}" type="presParOf" srcId="{BA03CA04-E4D5-5248-A8B6-3969CF1AA46E}" destId="{17AB52E5-6789-1243-A234-A30A34D7B257}" srcOrd="3" destOrd="0" presId="urn:microsoft.com/office/officeart/2005/8/layout/process3"/>
    <dgm:cxn modelId="{EBC34D3B-212D-DE43-844C-5D0E00D71150}" type="presParOf" srcId="{17AB52E5-6789-1243-A234-A30A34D7B257}" destId="{0283E966-659C-AD4A-B7AE-E46AD9ED490F}" srcOrd="0" destOrd="0" presId="urn:microsoft.com/office/officeart/2005/8/layout/process3"/>
    <dgm:cxn modelId="{CD217A22-75F5-6A40-8062-8B690CE9C48D}" type="presParOf" srcId="{BA03CA04-E4D5-5248-A8B6-3969CF1AA46E}" destId="{88ABB80C-2008-784D-9B13-317ED3889CA2}" srcOrd="4" destOrd="0" presId="urn:microsoft.com/office/officeart/2005/8/layout/process3"/>
    <dgm:cxn modelId="{61BBA6B6-377E-9545-8038-3F8D23F0A97F}" type="presParOf" srcId="{88ABB80C-2008-784D-9B13-317ED3889CA2}" destId="{02DB1260-4C39-7B4F-99BC-68BE9A94437C}" srcOrd="0" destOrd="0" presId="urn:microsoft.com/office/officeart/2005/8/layout/process3"/>
    <dgm:cxn modelId="{26228908-80D6-4747-AF6A-908C93E37D07}" type="presParOf" srcId="{88ABB80C-2008-784D-9B13-317ED3889CA2}" destId="{55721A01-4BA5-104B-A0F5-FD56FCE39BE9}" srcOrd="1" destOrd="0" presId="urn:microsoft.com/office/officeart/2005/8/layout/process3"/>
    <dgm:cxn modelId="{A125097F-CFAC-C948-B354-C6E5F6BBC404}" type="presParOf" srcId="{88ABB80C-2008-784D-9B13-317ED3889CA2}" destId="{58ED9E5C-EF98-5E4E-A78A-35169C4676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866FC-B7C3-BF4D-9256-DF3F3A6B1DD9}">
      <dsp:nvSpPr>
        <dsp:cNvPr id="0" name=""/>
        <dsp:cNvSpPr/>
      </dsp:nvSpPr>
      <dsp:spPr>
        <a:xfrm>
          <a:off x="4042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Plaintext</a:t>
          </a:r>
          <a:endParaRPr lang="en-US" sz="2100" kern="1200" dirty="0"/>
        </a:p>
      </dsp:txBody>
      <dsp:txXfrm>
        <a:off x="4042" y="1802133"/>
        <a:ext cx="1838086" cy="604800"/>
      </dsp:txXfrm>
    </dsp:sp>
    <dsp:sp modelId="{40C63F1E-9895-C641-B09A-CFEC14C645A2}">
      <dsp:nvSpPr>
        <dsp:cNvPr id="0" name=""/>
        <dsp:cNvSpPr/>
      </dsp:nvSpPr>
      <dsp:spPr>
        <a:xfrm>
          <a:off x="1480888" y="547137"/>
          <a:ext cx="1838086" cy="1209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Encryption algorithm</a:t>
          </a:r>
        </a:p>
      </dsp:txBody>
      <dsp:txXfrm>
        <a:off x="1516316" y="582565"/>
        <a:ext cx="1767230" cy="1138744"/>
      </dsp:txXfrm>
    </dsp:sp>
    <dsp:sp modelId="{E08A0489-B1D3-8B43-855C-334B00140BD0}">
      <dsp:nvSpPr>
        <dsp:cNvPr id="0" name=""/>
        <dsp:cNvSpPr/>
      </dsp:nvSpPr>
      <dsp:spPr>
        <a:xfrm>
          <a:off x="2120776" y="187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20776" y="1967244"/>
        <a:ext cx="453443" cy="274578"/>
      </dsp:txXfrm>
    </dsp:sp>
    <dsp:sp modelId="{4954C2C6-4FAB-2949-AABC-52490937B56B}">
      <dsp:nvSpPr>
        <dsp:cNvPr id="0" name=""/>
        <dsp:cNvSpPr/>
      </dsp:nvSpPr>
      <dsp:spPr>
        <a:xfrm>
          <a:off x="2956718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Ciphertext</a:t>
          </a:r>
          <a:endParaRPr lang="en-US" sz="2100" kern="1200" dirty="0"/>
        </a:p>
      </dsp:txBody>
      <dsp:txXfrm>
        <a:off x="2956718" y="1802133"/>
        <a:ext cx="1838086" cy="604800"/>
      </dsp:txXfrm>
    </dsp:sp>
    <dsp:sp modelId="{B8B4AE53-887F-8749-91A0-9A85A73B6FD7}">
      <dsp:nvSpPr>
        <dsp:cNvPr id="0" name=""/>
        <dsp:cNvSpPr/>
      </dsp:nvSpPr>
      <dsp:spPr>
        <a:xfrm>
          <a:off x="4464573" y="562644"/>
          <a:ext cx="1838086" cy="1209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Decryption algorithm</a:t>
          </a:r>
          <a:endParaRPr lang="en-US" sz="2100" kern="1200" dirty="0"/>
        </a:p>
      </dsp:txBody>
      <dsp:txXfrm>
        <a:off x="4500001" y="598072"/>
        <a:ext cx="1767230" cy="1138744"/>
      </dsp:txXfrm>
    </dsp:sp>
    <dsp:sp modelId="{17AB52E5-6789-1243-A234-A30A34D7B257}">
      <dsp:nvSpPr>
        <dsp:cNvPr id="0" name=""/>
        <dsp:cNvSpPr/>
      </dsp:nvSpPr>
      <dsp:spPr>
        <a:xfrm>
          <a:off x="5073452" y="187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73452" y="1967244"/>
        <a:ext cx="453443" cy="274578"/>
      </dsp:txXfrm>
    </dsp:sp>
    <dsp:sp modelId="{55721A01-4BA5-104B-A0F5-FD56FCE39BE9}">
      <dsp:nvSpPr>
        <dsp:cNvPr id="0" name=""/>
        <dsp:cNvSpPr/>
      </dsp:nvSpPr>
      <dsp:spPr>
        <a:xfrm>
          <a:off x="5909394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Plaintext</a:t>
          </a:r>
          <a:endParaRPr lang="en-US" sz="2100" kern="1200" dirty="0"/>
        </a:p>
      </dsp:txBody>
      <dsp:txXfrm>
        <a:off x="5909394" y="1802133"/>
        <a:ext cx="1838086" cy="604800"/>
      </dsp:txXfrm>
    </dsp:sp>
    <dsp:sp modelId="{58ED9E5C-EF98-5E4E-A78A-35169C4676D6}">
      <dsp:nvSpPr>
        <dsp:cNvPr id="0" name=""/>
        <dsp:cNvSpPr/>
      </dsp:nvSpPr>
      <dsp:spPr>
        <a:xfrm>
          <a:off x="6285870" y="2406933"/>
          <a:ext cx="1838086" cy="1209600"/>
        </a:xfrm>
        <a:prstGeom prst="roundRect">
          <a:avLst>
            <a:gd name="adj" fmla="val 1000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4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https://www.youtube.com/watch?time_continue=4&amp;v=Kf9KjCKmDc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/>
              <a:t>Cryptography &amp; Encryption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Hash VS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1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8717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Password Cracking using </a:t>
            </a:r>
            <a:r>
              <a:rPr lang="en-US" altLang="zh-CN" dirty="0" err="1" smtClean="0"/>
              <a:t>Hashcat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8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krypton challenges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overthewire.org</a:t>
            </a:r>
            <a:r>
              <a:rPr lang="en-US" dirty="0"/>
              <a:t>/wargames/krypton/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commands</a:t>
            </a:r>
          </a:p>
          <a:p>
            <a:r>
              <a:rPr lang="en-US" dirty="0" smtClean="0"/>
              <a:t>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cryptography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5464" y="1690688"/>
            <a:ext cx="2294337" cy="2200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Confidentiality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801663" y="3360603"/>
            <a:ext cx="2294337" cy="22003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Integrity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809265" y="3360603"/>
            <a:ext cx="2294337" cy="22003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Availability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8844" y="2800352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CIA triad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46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ryptography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8803763"/>
              </p:ext>
            </p:extLst>
          </p:nvPr>
        </p:nvGraphicFramePr>
        <p:xfrm>
          <a:off x="2062997" y="17425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0132" y="5472111"/>
            <a:ext cx="907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://www.youtube.com/watch?time_continue=4&amp;v=Kf9KjCKmDcU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Ancient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8790"/>
            <a:ext cx="10878093" cy="435133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onoalphabetic</a:t>
            </a:r>
            <a:r>
              <a:rPr lang="en-US" dirty="0" smtClean="0"/>
              <a:t> </a:t>
            </a:r>
            <a:r>
              <a:rPr lang="en-US" dirty="0"/>
              <a:t>Cipher uses fixed </a:t>
            </a:r>
            <a:r>
              <a:rPr lang="en-US" b="1" dirty="0"/>
              <a:t>substitution</a:t>
            </a:r>
            <a:r>
              <a:rPr lang="en-US" dirty="0"/>
              <a:t> over the entire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E.g.</a:t>
            </a:r>
          </a:p>
        </p:txBody>
      </p:sp>
      <p:pic>
        <p:nvPicPr>
          <p:cNvPr id="1026" name="Picture 2" descr="https://upload.wikimedia.org/wikipedia/commons/2/2a/ROT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4" y="1965689"/>
            <a:ext cx="7314111" cy="45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2545" y="6224252"/>
            <a:ext cx="22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: </a:t>
            </a:r>
            <a:r>
              <a:rPr lang="en-US" smtClean="0"/>
              <a:t>Matt Crypto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Ancient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Polyalphabetic Cipher uses a number of substitutions at different positions in the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E,g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Plaintext：attackatdawn</a:t>
            </a:r>
            <a:endParaRPr lang="en-US" dirty="0" smtClean="0"/>
          </a:p>
          <a:p>
            <a:r>
              <a:rPr lang="en-US" dirty="0" smtClean="0"/>
              <a:t>Key         ：</a:t>
            </a:r>
            <a:r>
              <a:rPr lang="en-US" dirty="0" err="1" smtClean="0"/>
              <a:t>lemonlemonle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iphertext</a:t>
            </a:r>
            <a:r>
              <a:rPr lang="en-US" dirty="0" smtClean="0"/>
              <a:t>: </a:t>
            </a:r>
            <a:r>
              <a:rPr lang="en-US" dirty="0" err="1" smtClean="0"/>
              <a:t>lxforpvefrnhr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s://upload.wikimedia.org/wikipedia/commons/thumb/9/9a/Vigen%C3%A8re_square_shading.svg/864px-Vigen%C3%A8re_square_shad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65125"/>
            <a:ext cx="6048375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smtClean="0"/>
              <a:t>Cryptography</a:t>
            </a:r>
          </a:p>
          <a:p>
            <a:r>
              <a:rPr lang="en-US" dirty="0"/>
              <a:t>Asymmetric </a:t>
            </a:r>
            <a:r>
              <a:rPr lang="en-US" dirty="0" smtClean="0"/>
              <a:t>Cryptography</a:t>
            </a:r>
          </a:p>
          <a:p>
            <a:r>
              <a:rPr lang="en-US" dirty="0"/>
              <a:t>Hash </a:t>
            </a:r>
            <a:r>
              <a:rPr lang="en-US" dirty="0" smtClean="0"/>
              <a:t>Function</a:t>
            </a:r>
          </a:p>
          <a:p>
            <a:r>
              <a:rPr lang="en-US" dirty="0"/>
              <a:t>Digital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same </a:t>
            </a:r>
            <a:r>
              <a:rPr lang="en-US" b="1" dirty="0"/>
              <a:t>cryptographic</a:t>
            </a:r>
            <a:r>
              <a:rPr lang="en-US" dirty="0"/>
              <a:t> keys for both </a:t>
            </a:r>
            <a:r>
              <a:rPr lang="en-US" b="1" dirty="0"/>
              <a:t>encryption</a:t>
            </a:r>
            <a:r>
              <a:rPr lang="en-US" dirty="0"/>
              <a:t> of plaintext and decryption of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Block Cipher</a:t>
            </a:r>
          </a:p>
          <a:p>
            <a:r>
              <a:rPr lang="en-US" dirty="0" smtClean="0"/>
              <a:t>Stream </a:t>
            </a:r>
            <a:r>
              <a:rPr lang="en-US" dirty="0"/>
              <a:t>Cipher</a:t>
            </a:r>
          </a:p>
        </p:txBody>
      </p:sp>
    </p:spTree>
    <p:extLst>
      <p:ext uri="{BB962C8B-B14F-4D97-AF65-F5344CB8AC3E}">
        <p14:creationId xmlns:p14="http://schemas.microsoft.com/office/powerpoint/2010/main" val="2964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1493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140</Words>
  <Application>Microsoft Macintosh PowerPoint</Application>
  <PresentationFormat>Widescreen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Arial</vt:lpstr>
      <vt:lpstr>Office Theme</vt:lpstr>
      <vt:lpstr>Cryptography &amp; Encryption</vt:lpstr>
      <vt:lpstr>Why we need cryptography</vt:lpstr>
      <vt:lpstr>Cryptography</vt:lpstr>
      <vt:lpstr>Ancient cryptography</vt:lpstr>
      <vt:lpstr>Ancient cryptography</vt:lpstr>
      <vt:lpstr>Vigenere cipher</vt:lpstr>
      <vt:lpstr>Modern cryptography</vt:lpstr>
      <vt:lpstr>Symmetric cryptography</vt:lpstr>
      <vt:lpstr>Asymmetric Cryptography</vt:lpstr>
      <vt:lpstr>Modern cryptography</vt:lpstr>
      <vt:lpstr>Modern cryptography</vt:lpstr>
      <vt:lpstr>Task 1</vt:lpstr>
      <vt:lpstr>Task 2</vt:lpstr>
      <vt:lpstr>Resources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Yunqiu Weng</cp:lastModifiedBy>
  <cp:revision>34</cp:revision>
  <dcterms:created xsi:type="dcterms:W3CDTF">2018-04-18T05:14:16Z</dcterms:created>
  <dcterms:modified xsi:type="dcterms:W3CDTF">2018-04-27T04:12:33Z</dcterms:modified>
</cp:coreProperties>
</file>