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5"/>
    <p:restoredTop sz="94419"/>
  </p:normalViewPr>
  <p:slideViewPr>
    <p:cSldViewPr snapToGrid="0" snapToObjects="1">
      <p:cViewPr varScale="1">
        <p:scale>
          <a:sx n="63" d="100"/>
          <a:sy n="63" d="100"/>
        </p:scale>
        <p:origin x="6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s://github.com/umisc/workshops/tree/master/XSS" TargetMode="External"/><Relationship Id="rId7" Type="http://schemas.openxmlformats.org/officeDocument/2006/relationships/image" Target="../media/image38.svg"/><Relationship Id="rId2" Type="http://schemas.openxmlformats.org/officeDocument/2006/relationships/hyperlink" Target="http://securityidiots.com/Web-Pentest/XSS/xss.series-by-securityidiots.html" TargetMode="External"/><Relationship Id="rId1" Type="http://schemas.openxmlformats.org/officeDocument/2006/relationships/hyperlink" Target="https://xss-game.appspot.com/" TargetMode="Externa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svg"/><Relationship Id="rId1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svg"/><Relationship Id="rId1" Type="http://schemas.openxmlformats.org/officeDocument/2006/relationships/image" Target="../media/image24.png"/><Relationship Id="rId6" Type="http://schemas.openxmlformats.org/officeDocument/2006/relationships/image" Target="../media/image23.svg"/><Relationship Id="rId5" Type="http://schemas.openxmlformats.org/officeDocument/2006/relationships/image" Target="../media/image26.png"/><Relationship Id="rId4" Type="http://schemas.openxmlformats.org/officeDocument/2006/relationships/image" Target="../media/image2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svg"/><Relationship Id="rId1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hyperlink" Target="https://xss-game.appspot.com/" TargetMode="External"/><Relationship Id="rId7" Type="http://schemas.openxmlformats.org/officeDocument/2006/relationships/image" Target="../media/image43.png"/><Relationship Id="rId2" Type="http://schemas.openxmlformats.org/officeDocument/2006/relationships/image" Target="../media/image36.svg"/><Relationship Id="rId1" Type="http://schemas.openxmlformats.org/officeDocument/2006/relationships/image" Target="../media/image41.png"/><Relationship Id="rId6" Type="http://schemas.openxmlformats.org/officeDocument/2006/relationships/hyperlink" Target="http://securityidiots.com/Web-Pentest/XSS/xss.series-by-securityidiots.html" TargetMode="External"/><Relationship Id="rId5" Type="http://schemas.openxmlformats.org/officeDocument/2006/relationships/image" Target="../media/image38.svg"/><Relationship Id="rId4" Type="http://schemas.openxmlformats.org/officeDocument/2006/relationships/image" Target="../media/image42.png"/><Relationship Id="rId9" Type="http://schemas.openxmlformats.org/officeDocument/2006/relationships/hyperlink" Target="https://github.com/umisc/workshops/tree/master/XS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B2E4E3-83BD-4C5D-B971-9F7752CDB90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EB41690-0353-44A0-8AB6-713645AFC53C}">
      <dgm:prSet/>
      <dgm:spPr/>
      <dgm:t>
        <a:bodyPr/>
        <a:lstStyle/>
        <a:p>
          <a:pPr>
            <a:defRPr cap="all"/>
          </a:pPr>
          <a:r>
            <a:rPr lang="en-US"/>
            <a:t>Code Injection Attack </a:t>
          </a:r>
        </a:p>
      </dgm:t>
    </dgm:pt>
    <dgm:pt modelId="{92BDB6E5-E234-456E-A251-581782C875EE}" type="parTrans" cxnId="{F2C4C080-2016-49B9-BC2F-71F84D680E3B}">
      <dgm:prSet/>
      <dgm:spPr/>
      <dgm:t>
        <a:bodyPr/>
        <a:lstStyle/>
        <a:p>
          <a:endParaRPr lang="en-US"/>
        </a:p>
      </dgm:t>
    </dgm:pt>
    <dgm:pt modelId="{6141CCEC-7941-4F65-8856-A0BA5BD06896}" type="sibTrans" cxnId="{F2C4C080-2016-49B9-BC2F-71F84D680E3B}">
      <dgm:prSet/>
      <dgm:spPr/>
      <dgm:t>
        <a:bodyPr/>
        <a:lstStyle/>
        <a:p>
          <a:endParaRPr lang="en-US"/>
        </a:p>
      </dgm:t>
    </dgm:pt>
    <dgm:pt modelId="{A70F0539-3C12-4E17-80E1-4935AEF822B5}">
      <dgm:prSet/>
      <dgm:spPr/>
      <dgm:t>
        <a:bodyPr/>
        <a:lstStyle/>
        <a:p>
          <a:pPr>
            <a:defRPr cap="all"/>
          </a:pPr>
          <a:r>
            <a:rPr lang="en-US" dirty="0"/>
            <a:t>JavaScript is injected into an other user’s browser</a:t>
          </a:r>
        </a:p>
      </dgm:t>
    </dgm:pt>
    <dgm:pt modelId="{398C5A77-4BEA-406D-A200-A8126F387F2F}" type="parTrans" cxnId="{0BFBD005-DCE6-456A-874C-24B4BACF5C4B}">
      <dgm:prSet/>
      <dgm:spPr/>
      <dgm:t>
        <a:bodyPr/>
        <a:lstStyle/>
        <a:p>
          <a:endParaRPr lang="en-US"/>
        </a:p>
      </dgm:t>
    </dgm:pt>
    <dgm:pt modelId="{82884B35-DFB9-4A0A-8CAF-9D9DD00B1C46}" type="sibTrans" cxnId="{0BFBD005-DCE6-456A-874C-24B4BACF5C4B}">
      <dgm:prSet/>
      <dgm:spPr/>
      <dgm:t>
        <a:bodyPr/>
        <a:lstStyle/>
        <a:p>
          <a:endParaRPr lang="en-US"/>
        </a:p>
      </dgm:t>
    </dgm:pt>
    <dgm:pt modelId="{29890972-2299-43F1-A630-7F37A71AF0C6}" type="pres">
      <dgm:prSet presAssocID="{72B2E4E3-83BD-4C5D-B971-9F7752CDB902}" presName="root" presStyleCnt="0">
        <dgm:presLayoutVars>
          <dgm:dir/>
          <dgm:resizeHandles val="exact"/>
        </dgm:presLayoutVars>
      </dgm:prSet>
      <dgm:spPr/>
    </dgm:pt>
    <dgm:pt modelId="{E98E31F4-DAB3-43F3-B3C6-B4294032E4B8}" type="pres">
      <dgm:prSet presAssocID="{0EB41690-0353-44A0-8AB6-713645AFC53C}" presName="compNode" presStyleCnt="0"/>
      <dgm:spPr/>
    </dgm:pt>
    <dgm:pt modelId="{3394193F-1EE8-47EF-9979-971DFC3B8D0D}" type="pres">
      <dgm:prSet presAssocID="{0EB41690-0353-44A0-8AB6-713645AFC53C}" presName="iconBgRect" presStyleLbl="bgShp" presStyleIdx="0" presStyleCnt="2"/>
      <dgm:spPr/>
    </dgm:pt>
    <dgm:pt modelId="{DA0780D1-AB54-40DD-B5BC-6A9E0C62B262}" type="pres">
      <dgm:prSet presAssocID="{0EB41690-0353-44A0-8AB6-713645AFC53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13817838-34CF-4579-A21F-62D9AAB21B14}" type="pres">
      <dgm:prSet presAssocID="{0EB41690-0353-44A0-8AB6-713645AFC53C}" presName="spaceRect" presStyleCnt="0"/>
      <dgm:spPr/>
    </dgm:pt>
    <dgm:pt modelId="{681D3C6A-D989-4336-ACC1-C6DB4A4FA550}" type="pres">
      <dgm:prSet presAssocID="{0EB41690-0353-44A0-8AB6-713645AFC53C}" presName="textRect" presStyleLbl="revTx" presStyleIdx="0" presStyleCnt="2">
        <dgm:presLayoutVars>
          <dgm:chMax val="1"/>
          <dgm:chPref val="1"/>
        </dgm:presLayoutVars>
      </dgm:prSet>
      <dgm:spPr/>
    </dgm:pt>
    <dgm:pt modelId="{E1FE5171-7248-45AC-93D7-642F43F07AB2}" type="pres">
      <dgm:prSet presAssocID="{6141CCEC-7941-4F65-8856-A0BA5BD06896}" presName="sibTrans" presStyleCnt="0"/>
      <dgm:spPr/>
    </dgm:pt>
    <dgm:pt modelId="{D479B314-782E-4387-BD8E-85AB7CA8617E}" type="pres">
      <dgm:prSet presAssocID="{A70F0539-3C12-4E17-80E1-4935AEF822B5}" presName="compNode" presStyleCnt="0"/>
      <dgm:spPr/>
    </dgm:pt>
    <dgm:pt modelId="{8AB623E2-8C21-4A80-8201-5BB395369DA2}" type="pres">
      <dgm:prSet presAssocID="{A70F0539-3C12-4E17-80E1-4935AEF822B5}" presName="iconBgRect" presStyleLbl="bgShp" presStyleIdx="1" presStyleCnt="2"/>
      <dgm:spPr/>
    </dgm:pt>
    <dgm:pt modelId="{466056AD-AFD8-4B0E-AA47-DEE4CB110F7D}" type="pres">
      <dgm:prSet presAssocID="{A70F0539-3C12-4E17-80E1-4935AEF822B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0F92B30-A51E-4507-8ACF-C9C3DDA7756F}" type="pres">
      <dgm:prSet presAssocID="{A70F0539-3C12-4E17-80E1-4935AEF822B5}" presName="spaceRect" presStyleCnt="0"/>
      <dgm:spPr/>
    </dgm:pt>
    <dgm:pt modelId="{FF25E1BD-F31B-4396-AF45-ECF703CC5B65}" type="pres">
      <dgm:prSet presAssocID="{A70F0539-3C12-4E17-80E1-4935AEF822B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BFBD005-DCE6-456A-874C-24B4BACF5C4B}" srcId="{72B2E4E3-83BD-4C5D-B971-9F7752CDB902}" destId="{A70F0539-3C12-4E17-80E1-4935AEF822B5}" srcOrd="1" destOrd="0" parTransId="{398C5A77-4BEA-406D-A200-A8126F387F2F}" sibTransId="{82884B35-DFB9-4A0A-8CAF-9D9DD00B1C46}"/>
    <dgm:cxn modelId="{32A82532-B80B-497D-986A-4223B034CB54}" type="presOf" srcId="{0EB41690-0353-44A0-8AB6-713645AFC53C}" destId="{681D3C6A-D989-4336-ACC1-C6DB4A4FA550}" srcOrd="0" destOrd="0" presId="urn:microsoft.com/office/officeart/2018/5/layout/IconCircleLabelList"/>
    <dgm:cxn modelId="{F2C4C080-2016-49B9-BC2F-71F84D680E3B}" srcId="{72B2E4E3-83BD-4C5D-B971-9F7752CDB902}" destId="{0EB41690-0353-44A0-8AB6-713645AFC53C}" srcOrd="0" destOrd="0" parTransId="{92BDB6E5-E234-456E-A251-581782C875EE}" sibTransId="{6141CCEC-7941-4F65-8856-A0BA5BD06896}"/>
    <dgm:cxn modelId="{A88040BB-51B1-40C2-9909-3C7FFF5CA13B}" type="presOf" srcId="{72B2E4E3-83BD-4C5D-B971-9F7752CDB902}" destId="{29890972-2299-43F1-A630-7F37A71AF0C6}" srcOrd="0" destOrd="0" presId="urn:microsoft.com/office/officeart/2018/5/layout/IconCircleLabelList"/>
    <dgm:cxn modelId="{2B5D9CFA-1BDB-49AE-82DD-FA781F383BF5}" type="presOf" srcId="{A70F0539-3C12-4E17-80E1-4935AEF822B5}" destId="{FF25E1BD-F31B-4396-AF45-ECF703CC5B65}" srcOrd="0" destOrd="0" presId="urn:microsoft.com/office/officeart/2018/5/layout/IconCircleLabelList"/>
    <dgm:cxn modelId="{B5563174-D9F5-4100-B03D-F5A62B448B37}" type="presParOf" srcId="{29890972-2299-43F1-A630-7F37A71AF0C6}" destId="{E98E31F4-DAB3-43F3-B3C6-B4294032E4B8}" srcOrd="0" destOrd="0" presId="urn:microsoft.com/office/officeart/2018/5/layout/IconCircleLabelList"/>
    <dgm:cxn modelId="{E0474109-277B-4269-A411-E35175492874}" type="presParOf" srcId="{E98E31F4-DAB3-43F3-B3C6-B4294032E4B8}" destId="{3394193F-1EE8-47EF-9979-971DFC3B8D0D}" srcOrd="0" destOrd="0" presId="urn:microsoft.com/office/officeart/2018/5/layout/IconCircleLabelList"/>
    <dgm:cxn modelId="{3CAC074A-7D5B-4414-9976-07304BC02B98}" type="presParOf" srcId="{E98E31F4-DAB3-43F3-B3C6-B4294032E4B8}" destId="{DA0780D1-AB54-40DD-B5BC-6A9E0C62B262}" srcOrd="1" destOrd="0" presId="urn:microsoft.com/office/officeart/2018/5/layout/IconCircleLabelList"/>
    <dgm:cxn modelId="{D9ECB3FC-C487-4111-8293-1852CD1B45F1}" type="presParOf" srcId="{E98E31F4-DAB3-43F3-B3C6-B4294032E4B8}" destId="{13817838-34CF-4579-A21F-62D9AAB21B14}" srcOrd="2" destOrd="0" presId="urn:microsoft.com/office/officeart/2018/5/layout/IconCircleLabelList"/>
    <dgm:cxn modelId="{74FF3B0A-7F3A-4CF7-A446-800E9BF876D6}" type="presParOf" srcId="{E98E31F4-DAB3-43F3-B3C6-B4294032E4B8}" destId="{681D3C6A-D989-4336-ACC1-C6DB4A4FA550}" srcOrd="3" destOrd="0" presId="urn:microsoft.com/office/officeart/2018/5/layout/IconCircleLabelList"/>
    <dgm:cxn modelId="{16A3BB05-F3C6-4F24-ACDA-8743F1282E33}" type="presParOf" srcId="{29890972-2299-43F1-A630-7F37A71AF0C6}" destId="{E1FE5171-7248-45AC-93D7-642F43F07AB2}" srcOrd="1" destOrd="0" presId="urn:microsoft.com/office/officeart/2018/5/layout/IconCircleLabelList"/>
    <dgm:cxn modelId="{6107637D-475A-43DD-8EF9-37CB368C2897}" type="presParOf" srcId="{29890972-2299-43F1-A630-7F37A71AF0C6}" destId="{D479B314-782E-4387-BD8E-85AB7CA8617E}" srcOrd="2" destOrd="0" presId="urn:microsoft.com/office/officeart/2018/5/layout/IconCircleLabelList"/>
    <dgm:cxn modelId="{89492AD7-90CE-4289-9FEA-91C86578E101}" type="presParOf" srcId="{D479B314-782E-4387-BD8E-85AB7CA8617E}" destId="{8AB623E2-8C21-4A80-8201-5BB395369DA2}" srcOrd="0" destOrd="0" presId="urn:microsoft.com/office/officeart/2018/5/layout/IconCircleLabelList"/>
    <dgm:cxn modelId="{7395E159-E70C-4F38-8CC2-51BD4F46BADB}" type="presParOf" srcId="{D479B314-782E-4387-BD8E-85AB7CA8617E}" destId="{466056AD-AFD8-4B0E-AA47-DEE4CB110F7D}" srcOrd="1" destOrd="0" presId="urn:microsoft.com/office/officeart/2018/5/layout/IconCircleLabelList"/>
    <dgm:cxn modelId="{DBCE6D50-BDF6-4F98-85A0-360C3D82E3FA}" type="presParOf" srcId="{D479B314-782E-4387-BD8E-85AB7CA8617E}" destId="{70F92B30-A51E-4507-8ACF-C9C3DDA7756F}" srcOrd="2" destOrd="0" presId="urn:microsoft.com/office/officeart/2018/5/layout/IconCircleLabelList"/>
    <dgm:cxn modelId="{B4BFD510-8014-4708-86E5-5943B89D171A}" type="presParOf" srcId="{D479B314-782E-4387-BD8E-85AB7CA8617E}" destId="{FF25E1BD-F31B-4396-AF45-ECF703CC5B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453943-B0ED-473B-AD08-9D25462E04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7A3ADED-45B2-4290-99C2-802E720DDC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JS has access to sensitive information such as cookies </a:t>
          </a:r>
        </a:p>
      </dgm:t>
    </dgm:pt>
    <dgm:pt modelId="{FE17B7F1-3947-46EA-AD69-67EF0D446346}" type="parTrans" cxnId="{EE303B2E-9FEA-4A8D-BE3E-897D094C770E}">
      <dgm:prSet/>
      <dgm:spPr/>
      <dgm:t>
        <a:bodyPr/>
        <a:lstStyle/>
        <a:p>
          <a:endParaRPr lang="en-US"/>
        </a:p>
      </dgm:t>
    </dgm:pt>
    <dgm:pt modelId="{F5080DCE-A9DE-437E-9DDC-4FA80F0A64FC}" type="sibTrans" cxnId="{EE303B2E-9FEA-4A8D-BE3E-897D094C770E}">
      <dgm:prSet/>
      <dgm:spPr/>
      <dgm:t>
        <a:bodyPr/>
        <a:lstStyle/>
        <a:p>
          <a:endParaRPr lang="en-US"/>
        </a:p>
      </dgm:t>
    </dgm:pt>
    <dgm:pt modelId="{EC7D7E6A-591C-4B1E-8C94-640E128B01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JS can make arbitrary HTTP requests</a:t>
          </a:r>
        </a:p>
      </dgm:t>
    </dgm:pt>
    <dgm:pt modelId="{A1F845D1-D318-4ADA-A93C-4ABAB5493987}" type="parTrans" cxnId="{C95D6B4C-352C-4B8A-B718-F0194511AD6D}">
      <dgm:prSet/>
      <dgm:spPr/>
      <dgm:t>
        <a:bodyPr/>
        <a:lstStyle/>
        <a:p>
          <a:endParaRPr lang="en-US"/>
        </a:p>
      </dgm:t>
    </dgm:pt>
    <dgm:pt modelId="{CFB22BE2-351B-476B-BC6D-1A1F66230943}" type="sibTrans" cxnId="{C95D6B4C-352C-4B8A-B718-F0194511AD6D}">
      <dgm:prSet/>
      <dgm:spPr/>
      <dgm:t>
        <a:bodyPr/>
        <a:lstStyle/>
        <a:p>
          <a:endParaRPr lang="en-US"/>
        </a:p>
      </dgm:t>
    </dgm:pt>
    <dgm:pt modelId="{A55399FB-557A-4131-9AA8-C79DF05B76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JS can be used to make arbitrary modifications to the HTML of the current page </a:t>
          </a:r>
        </a:p>
      </dgm:t>
    </dgm:pt>
    <dgm:pt modelId="{6AAE6DBD-DF12-4F16-8554-F8D00E9AE049}" type="parTrans" cxnId="{C986D26B-9503-40CE-A097-767EF0ADA982}">
      <dgm:prSet/>
      <dgm:spPr/>
      <dgm:t>
        <a:bodyPr/>
        <a:lstStyle/>
        <a:p>
          <a:endParaRPr lang="en-US"/>
        </a:p>
      </dgm:t>
    </dgm:pt>
    <dgm:pt modelId="{006DDE80-28FC-4E5D-AE7A-420369F8AB90}" type="sibTrans" cxnId="{C986D26B-9503-40CE-A097-767EF0ADA982}">
      <dgm:prSet/>
      <dgm:spPr/>
      <dgm:t>
        <a:bodyPr/>
        <a:lstStyle/>
        <a:p>
          <a:endParaRPr lang="en-US"/>
        </a:p>
      </dgm:t>
    </dgm:pt>
    <dgm:pt modelId="{C8787873-07F8-47AC-A40F-A2E043425806}" type="pres">
      <dgm:prSet presAssocID="{E6453943-B0ED-473B-AD08-9D25462E04CC}" presName="root" presStyleCnt="0">
        <dgm:presLayoutVars>
          <dgm:dir/>
          <dgm:resizeHandles val="exact"/>
        </dgm:presLayoutVars>
      </dgm:prSet>
      <dgm:spPr/>
    </dgm:pt>
    <dgm:pt modelId="{5C6B032A-4A46-4844-BA5A-5CF8238062EF}" type="pres">
      <dgm:prSet presAssocID="{F7A3ADED-45B2-4290-99C2-802E720DDC38}" presName="compNode" presStyleCnt="0"/>
      <dgm:spPr/>
    </dgm:pt>
    <dgm:pt modelId="{F021B8A6-B8F1-4F07-B184-77B78CCDDFD2}" type="pres">
      <dgm:prSet presAssocID="{F7A3ADED-45B2-4290-99C2-802E720DDC38}" presName="bgRect" presStyleLbl="bgShp" presStyleIdx="0" presStyleCnt="3"/>
      <dgm:spPr/>
    </dgm:pt>
    <dgm:pt modelId="{B5FD5792-3C6D-4D76-B9C6-C8176B4F9972}" type="pres">
      <dgm:prSet presAssocID="{F7A3ADED-45B2-4290-99C2-802E720DDC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6BD94D3C-40EF-41D4-85B5-31BB2A73D03A}" type="pres">
      <dgm:prSet presAssocID="{F7A3ADED-45B2-4290-99C2-802E720DDC38}" presName="spaceRect" presStyleCnt="0"/>
      <dgm:spPr/>
    </dgm:pt>
    <dgm:pt modelId="{F5A38E42-4EC9-48CB-A2C4-044A14EFE3CA}" type="pres">
      <dgm:prSet presAssocID="{F7A3ADED-45B2-4290-99C2-802E720DDC38}" presName="parTx" presStyleLbl="revTx" presStyleIdx="0" presStyleCnt="3">
        <dgm:presLayoutVars>
          <dgm:chMax val="0"/>
          <dgm:chPref val="0"/>
        </dgm:presLayoutVars>
      </dgm:prSet>
      <dgm:spPr/>
    </dgm:pt>
    <dgm:pt modelId="{CEEBDEA2-7B0F-496B-9904-C6271F810281}" type="pres">
      <dgm:prSet presAssocID="{F5080DCE-A9DE-437E-9DDC-4FA80F0A64FC}" presName="sibTrans" presStyleCnt="0"/>
      <dgm:spPr/>
    </dgm:pt>
    <dgm:pt modelId="{FC0D496A-97ED-47ED-898F-5653A7BB9C69}" type="pres">
      <dgm:prSet presAssocID="{EC7D7E6A-591C-4B1E-8C94-640E128B015A}" presName="compNode" presStyleCnt="0"/>
      <dgm:spPr/>
    </dgm:pt>
    <dgm:pt modelId="{211C24F8-6288-4809-823D-2425BC038C09}" type="pres">
      <dgm:prSet presAssocID="{EC7D7E6A-591C-4B1E-8C94-640E128B015A}" presName="bgRect" presStyleLbl="bgShp" presStyleIdx="1" presStyleCnt="3"/>
      <dgm:spPr/>
    </dgm:pt>
    <dgm:pt modelId="{30EC24AC-7D5A-4341-9217-70320F2DADE5}" type="pres">
      <dgm:prSet presAssocID="{EC7D7E6A-591C-4B1E-8C94-640E128B01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2EBE7EC-2FD7-40E6-82AE-5747199E5AEC}" type="pres">
      <dgm:prSet presAssocID="{EC7D7E6A-591C-4B1E-8C94-640E128B015A}" presName="spaceRect" presStyleCnt="0"/>
      <dgm:spPr/>
    </dgm:pt>
    <dgm:pt modelId="{93A58514-5D44-4854-B48E-5FC150A06650}" type="pres">
      <dgm:prSet presAssocID="{EC7D7E6A-591C-4B1E-8C94-640E128B015A}" presName="parTx" presStyleLbl="revTx" presStyleIdx="1" presStyleCnt="3">
        <dgm:presLayoutVars>
          <dgm:chMax val="0"/>
          <dgm:chPref val="0"/>
        </dgm:presLayoutVars>
      </dgm:prSet>
      <dgm:spPr/>
    </dgm:pt>
    <dgm:pt modelId="{BE6AE6F3-7ED9-4C2E-AEF3-5A972BA2BA1E}" type="pres">
      <dgm:prSet presAssocID="{CFB22BE2-351B-476B-BC6D-1A1F66230943}" presName="sibTrans" presStyleCnt="0"/>
      <dgm:spPr/>
    </dgm:pt>
    <dgm:pt modelId="{BC1E1A32-3953-4BD5-A504-FF0D9E21789C}" type="pres">
      <dgm:prSet presAssocID="{A55399FB-557A-4131-9AA8-C79DF05B76B8}" presName="compNode" presStyleCnt="0"/>
      <dgm:spPr/>
    </dgm:pt>
    <dgm:pt modelId="{456410B4-7BB5-404D-B9B7-83DE02165258}" type="pres">
      <dgm:prSet presAssocID="{A55399FB-557A-4131-9AA8-C79DF05B76B8}" presName="bgRect" presStyleLbl="bgShp" presStyleIdx="2" presStyleCnt="3"/>
      <dgm:spPr/>
    </dgm:pt>
    <dgm:pt modelId="{1B55CB9D-976D-4666-A0F7-E9F21904AF14}" type="pres">
      <dgm:prSet presAssocID="{A55399FB-557A-4131-9AA8-C79DF05B76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6266330-3C35-46A6-BBE1-53C1E49D126F}" type="pres">
      <dgm:prSet presAssocID="{A55399FB-557A-4131-9AA8-C79DF05B76B8}" presName="spaceRect" presStyleCnt="0"/>
      <dgm:spPr/>
    </dgm:pt>
    <dgm:pt modelId="{2EFE2303-8616-4A76-BDCA-70663B782874}" type="pres">
      <dgm:prSet presAssocID="{A55399FB-557A-4131-9AA8-C79DF05B76B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831E50C-3818-E34D-A2D2-7BF91A1395FC}" type="presOf" srcId="{EC7D7E6A-591C-4B1E-8C94-640E128B015A}" destId="{93A58514-5D44-4854-B48E-5FC150A06650}" srcOrd="0" destOrd="0" presId="urn:microsoft.com/office/officeart/2018/2/layout/IconVerticalSolidList"/>
    <dgm:cxn modelId="{EE303B2E-9FEA-4A8D-BE3E-897D094C770E}" srcId="{E6453943-B0ED-473B-AD08-9D25462E04CC}" destId="{F7A3ADED-45B2-4290-99C2-802E720DDC38}" srcOrd="0" destOrd="0" parTransId="{FE17B7F1-3947-46EA-AD69-67EF0D446346}" sibTransId="{F5080DCE-A9DE-437E-9DDC-4FA80F0A64FC}"/>
    <dgm:cxn modelId="{C986D26B-9503-40CE-A097-767EF0ADA982}" srcId="{E6453943-B0ED-473B-AD08-9D25462E04CC}" destId="{A55399FB-557A-4131-9AA8-C79DF05B76B8}" srcOrd="2" destOrd="0" parTransId="{6AAE6DBD-DF12-4F16-8554-F8D00E9AE049}" sibTransId="{006DDE80-28FC-4E5D-AE7A-420369F8AB90}"/>
    <dgm:cxn modelId="{C95D6B4C-352C-4B8A-B718-F0194511AD6D}" srcId="{E6453943-B0ED-473B-AD08-9D25462E04CC}" destId="{EC7D7E6A-591C-4B1E-8C94-640E128B015A}" srcOrd="1" destOrd="0" parTransId="{A1F845D1-D318-4ADA-A93C-4ABAB5493987}" sibTransId="{CFB22BE2-351B-476B-BC6D-1A1F66230943}"/>
    <dgm:cxn modelId="{3484D3B6-F21F-2147-BE77-E9B0B4105B40}" type="presOf" srcId="{E6453943-B0ED-473B-AD08-9D25462E04CC}" destId="{C8787873-07F8-47AC-A40F-A2E043425806}" srcOrd="0" destOrd="0" presId="urn:microsoft.com/office/officeart/2018/2/layout/IconVerticalSolidList"/>
    <dgm:cxn modelId="{178A7FC6-C01B-6442-985E-BAA21D0B76BA}" type="presOf" srcId="{F7A3ADED-45B2-4290-99C2-802E720DDC38}" destId="{F5A38E42-4EC9-48CB-A2C4-044A14EFE3CA}" srcOrd="0" destOrd="0" presId="urn:microsoft.com/office/officeart/2018/2/layout/IconVerticalSolidList"/>
    <dgm:cxn modelId="{B980B6F5-5870-7848-BDD5-9814846891D7}" type="presOf" srcId="{A55399FB-557A-4131-9AA8-C79DF05B76B8}" destId="{2EFE2303-8616-4A76-BDCA-70663B782874}" srcOrd="0" destOrd="0" presId="urn:microsoft.com/office/officeart/2018/2/layout/IconVerticalSolidList"/>
    <dgm:cxn modelId="{363FFBF7-569B-E748-86A4-8B33DDE8C9E4}" type="presParOf" srcId="{C8787873-07F8-47AC-A40F-A2E043425806}" destId="{5C6B032A-4A46-4844-BA5A-5CF8238062EF}" srcOrd="0" destOrd="0" presId="urn:microsoft.com/office/officeart/2018/2/layout/IconVerticalSolidList"/>
    <dgm:cxn modelId="{128B6EA4-6853-7642-A628-FEC467FBEC5D}" type="presParOf" srcId="{5C6B032A-4A46-4844-BA5A-5CF8238062EF}" destId="{F021B8A6-B8F1-4F07-B184-77B78CCDDFD2}" srcOrd="0" destOrd="0" presId="urn:microsoft.com/office/officeart/2018/2/layout/IconVerticalSolidList"/>
    <dgm:cxn modelId="{2C696036-D2A4-7440-B907-9B5E9FF07582}" type="presParOf" srcId="{5C6B032A-4A46-4844-BA5A-5CF8238062EF}" destId="{B5FD5792-3C6D-4D76-B9C6-C8176B4F9972}" srcOrd="1" destOrd="0" presId="urn:microsoft.com/office/officeart/2018/2/layout/IconVerticalSolidList"/>
    <dgm:cxn modelId="{F4DB061B-FB2E-A740-A426-291874025379}" type="presParOf" srcId="{5C6B032A-4A46-4844-BA5A-5CF8238062EF}" destId="{6BD94D3C-40EF-41D4-85B5-31BB2A73D03A}" srcOrd="2" destOrd="0" presId="urn:microsoft.com/office/officeart/2018/2/layout/IconVerticalSolidList"/>
    <dgm:cxn modelId="{E33C2FC7-744A-F34E-8CA7-F93AA2C310CB}" type="presParOf" srcId="{5C6B032A-4A46-4844-BA5A-5CF8238062EF}" destId="{F5A38E42-4EC9-48CB-A2C4-044A14EFE3CA}" srcOrd="3" destOrd="0" presId="urn:microsoft.com/office/officeart/2018/2/layout/IconVerticalSolidList"/>
    <dgm:cxn modelId="{7102D20E-6133-8744-A101-1A7D5830494D}" type="presParOf" srcId="{C8787873-07F8-47AC-A40F-A2E043425806}" destId="{CEEBDEA2-7B0F-496B-9904-C6271F810281}" srcOrd="1" destOrd="0" presId="urn:microsoft.com/office/officeart/2018/2/layout/IconVerticalSolidList"/>
    <dgm:cxn modelId="{0951E4C5-0D62-D349-ABA5-DEDF7A589020}" type="presParOf" srcId="{C8787873-07F8-47AC-A40F-A2E043425806}" destId="{FC0D496A-97ED-47ED-898F-5653A7BB9C69}" srcOrd="2" destOrd="0" presId="urn:microsoft.com/office/officeart/2018/2/layout/IconVerticalSolidList"/>
    <dgm:cxn modelId="{38406768-C49F-1046-9CDF-F0F62C6D5DC5}" type="presParOf" srcId="{FC0D496A-97ED-47ED-898F-5653A7BB9C69}" destId="{211C24F8-6288-4809-823D-2425BC038C09}" srcOrd="0" destOrd="0" presId="urn:microsoft.com/office/officeart/2018/2/layout/IconVerticalSolidList"/>
    <dgm:cxn modelId="{D04285D9-8448-4F40-803B-9ED34071F110}" type="presParOf" srcId="{FC0D496A-97ED-47ED-898F-5653A7BB9C69}" destId="{30EC24AC-7D5A-4341-9217-70320F2DADE5}" srcOrd="1" destOrd="0" presId="urn:microsoft.com/office/officeart/2018/2/layout/IconVerticalSolidList"/>
    <dgm:cxn modelId="{42FEFB78-8323-5245-ADB3-1FCB58DC5B7D}" type="presParOf" srcId="{FC0D496A-97ED-47ED-898F-5653A7BB9C69}" destId="{E2EBE7EC-2FD7-40E6-82AE-5747199E5AEC}" srcOrd="2" destOrd="0" presId="urn:microsoft.com/office/officeart/2018/2/layout/IconVerticalSolidList"/>
    <dgm:cxn modelId="{3CBB6CAD-4385-CF4E-A554-4987B9BCF0DC}" type="presParOf" srcId="{FC0D496A-97ED-47ED-898F-5653A7BB9C69}" destId="{93A58514-5D44-4854-B48E-5FC150A06650}" srcOrd="3" destOrd="0" presId="urn:microsoft.com/office/officeart/2018/2/layout/IconVerticalSolidList"/>
    <dgm:cxn modelId="{A087A8B5-856F-984F-BF9C-99261A7D1475}" type="presParOf" srcId="{C8787873-07F8-47AC-A40F-A2E043425806}" destId="{BE6AE6F3-7ED9-4C2E-AEF3-5A972BA2BA1E}" srcOrd="3" destOrd="0" presId="urn:microsoft.com/office/officeart/2018/2/layout/IconVerticalSolidList"/>
    <dgm:cxn modelId="{34A14275-25E2-D24A-AD10-A612605A29AB}" type="presParOf" srcId="{C8787873-07F8-47AC-A40F-A2E043425806}" destId="{BC1E1A32-3953-4BD5-A504-FF0D9E21789C}" srcOrd="4" destOrd="0" presId="urn:microsoft.com/office/officeart/2018/2/layout/IconVerticalSolidList"/>
    <dgm:cxn modelId="{E0BF8DA5-3EE4-2A4B-A82C-417B166AB81E}" type="presParOf" srcId="{BC1E1A32-3953-4BD5-A504-FF0D9E21789C}" destId="{456410B4-7BB5-404D-B9B7-83DE02165258}" srcOrd="0" destOrd="0" presId="urn:microsoft.com/office/officeart/2018/2/layout/IconVerticalSolidList"/>
    <dgm:cxn modelId="{1FF0B771-8389-644C-8AC2-441B5AFBD393}" type="presParOf" srcId="{BC1E1A32-3953-4BD5-A504-FF0D9E21789C}" destId="{1B55CB9D-976D-4666-A0F7-E9F21904AF14}" srcOrd="1" destOrd="0" presId="urn:microsoft.com/office/officeart/2018/2/layout/IconVerticalSolidList"/>
    <dgm:cxn modelId="{C24A5AF8-0343-6B4B-B8AC-F84E97CE21BD}" type="presParOf" srcId="{BC1E1A32-3953-4BD5-A504-FF0D9E21789C}" destId="{06266330-3C35-46A6-BBE1-53C1E49D126F}" srcOrd="2" destOrd="0" presId="urn:microsoft.com/office/officeart/2018/2/layout/IconVerticalSolidList"/>
    <dgm:cxn modelId="{AB40D25D-4348-B94B-BC77-F12B1F0C1722}" type="presParOf" srcId="{BC1E1A32-3953-4BD5-A504-FF0D9E21789C}" destId="{2EFE2303-8616-4A76-BDCA-70663B7828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835DE2-D13D-4E5F-9694-253B8A821CF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948AFB7-1E64-4A79-B464-2867D975B49E}">
      <dgm:prSet/>
      <dgm:spPr/>
      <dgm:t>
        <a:bodyPr/>
        <a:lstStyle/>
        <a:p>
          <a:r>
            <a:rPr lang="en-US" b="1" dirty="0"/>
            <a:t>Cookie theft</a:t>
          </a:r>
          <a:r>
            <a:rPr lang="en-US" dirty="0"/>
            <a:t> </a:t>
          </a:r>
        </a:p>
      </dgm:t>
    </dgm:pt>
    <dgm:pt modelId="{E0E65BF6-9B7A-460D-8799-96C94FFB805A}" type="parTrans" cxnId="{339949F6-41B1-467B-A4FA-536C5F36532E}">
      <dgm:prSet/>
      <dgm:spPr/>
      <dgm:t>
        <a:bodyPr/>
        <a:lstStyle/>
        <a:p>
          <a:endParaRPr lang="en-US"/>
        </a:p>
      </dgm:t>
    </dgm:pt>
    <dgm:pt modelId="{6891C691-48A8-460A-85F6-B38D89C6D598}" type="sibTrans" cxnId="{339949F6-41B1-467B-A4FA-536C5F36532E}">
      <dgm:prSet/>
      <dgm:spPr/>
      <dgm:t>
        <a:bodyPr/>
        <a:lstStyle/>
        <a:p>
          <a:endParaRPr lang="en-US"/>
        </a:p>
      </dgm:t>
    </dgm:pt>
    <dgm:pt modelId="{6A28E1A7-29E2-4222-BA9A-ED0774016743}">
      <dgm:prSet/>
      <dgm:spPr/>
      <dgm:t>
        <a:bodyPr/>
        <a:lstStyle/>
        <a:p>
          <a:r>
            <a:rPr lang="en-US" b="1" dirty="0"/>
            <a:t>Keylogging</a:t>
          </a:r>
          <a:endParaRPr lang="en-US" dirty="0"/>
        </a:p>
      </dgm:t>
    </dgm:pt>
    <dgm:pt modelId="{986BC320-E53B-4084-A4CD-4778558BEC0B}" type="parTrans" cxnId="{33F70295-31B3-4E19-A85D-D98A9E6D2D00}">
      <dgm:prSet/>
      <dgm:spPr/>
      <dgm:t>
        <a:bodyPr/>
        <a:lstStyle/>
        <a:p>
          <a:endParaRPr lang="en-US"/>
        </a:p>
      </dgm:t>
    </dgm:pt>
    <dgm:pt modelId="{D2AFB847-7426-497C-B839-34903A7FB465}" type="sibTrans" cxnId="{33F70295-31B3-4E19-A85D-D98A9E6D2D00}">
      <dgm:prSet/>
      <dgm:spPr/>
      <dgm:t>
        <a:bodyPr/>
        <a:lstStyle/>
        <a:p>
          <a:endParaRPr lang="en-US"/>
        </a:p>
      </dgm:t>
    </dgm:pt>
    <dgm:pt modelId="{E96B182B-811B-4374-A118-396BBA74A0F9}">
      <dgm:prSet/>
      <dgm:spPr/>
      <dgm:t>
        <a:bodyPr/>
        <a:lstStyle/>
        <a:p>
          <a:r>
            <a:rPr lang="en-US" b="1" dirty="0"/>
            <a:t>Phishing</a:t>
          </a:r>
        </a:p>
        <a:p>
          <a:endParaRPr lang="en-US" b="1" dirty="0"/>
        </a:p>
        <a:p>
          <a:endParaRPr lang="en-US" dirty="0"/>
        </a:p>
      </dgm:t>
    </dgm:pt>
    <dgm:pt modelId="{BCBD1BFC-81AA-47D9-839B-BC7744F8EE47}" type="parTrans" cxnId="{C5083919-C0B7-47F7-B814-7518DCA5E4F7}">
      <dgm:prSet/>
      <dgm:spPr/>
      <dgm:t>
        <a:bodyPr/>
        <a:lstStyle/>
        <a:p>
          <a:endParaRPr lang="en-US"/>
        </a:p>
      </dgm:t>
    </dgm:pt>
    <dgm:pt modelId="{6160D20A-8C98-431A-BE20-81BAC6653D81}" type="sibTrans" cxnId="{C5083919-C0B7-47F7-B814-7518DCA5E4F7}">
      <dgm:prSet/>
      <dgm:spPr/>
      <dgm:t>
        <a:bodyPr/>
        <a:lstStyle/>
        <a:p>
          <a:endParaRPr lang="en-US"/>
        </a:p>
      </dgm:t>
    </dgm:pt>
    <dgm:pt modelId="{9F1C19CE-73AC-B34F-8FAE-D5BD350B0DCD}" type="pres">
      <dgm:prSet presAssocID="{72835DE2-D13D-4E5F-9694-253B8A821CFF}" presName="vert0" presStyleCnt="0">
        <dgm:presLayoutVars>
          <dgm:dir/>
          <dgm:animOne val="branch"/>
          <dgm:animLvl val="lvl"/>
        </dgm:presLayoutVars>
      </dgm:prSet>
      <dgm:spPr/>
    </dgm:pt>
    <dgm:pt modelId="{ABF74107-B87C-F44F-B061-2CE8E186BAFD}" type="pres">
      <dgm:prSet presAssocID="{C948AFB7-1E64-4A79-B464-2867D975B49E}" presName="thickLine" presStyleLbl="alignNode1" presStyleIdx="0" presStyleCnt="3"/>
      <dgm:spPr/>
    </dgm:pt>
    <dgm:pt modelId="{F0541CF9-DACE-9E46-A8BB-E2D5F24E0CBB}" type="pres">
      <dgm:prSet presAssocID="{C948AFB7-1E64-4A79-B464-2867D975B49E}" presName="horz1" presStyleCnt="0"/>
      <dgm:spPr/>
    </dgm:pt>
    <dgm:pt modelId="{CBDF891C-2636-4B48-8C48-152E124D04BD}" type="pres">
      <dgm:prSet presAssocID="{C948AFB7-1E64-4A79-B464-2867D975B49E}" presName="tx1" presStyleLbl="revTx" presStyleIdx="0" presStyleCnt="3"/>
      <dgm:spPr/>
    </dgm:pt>
    <dgm:pt modelId="{44BB61E1-0445-3C48-84B7-3F586D410FFD}" type="pres">
      <dgm:prSet presAssocID="{C948AFB7-1E64-4A79-B464-2867D975B49E}" presName="vert1" presStyleCnt="0"/>
      <dgm:spPr/>
    </dgm:pt>
    <dgm:pt modelId="{A7EFD858-7799-8E4B-9F94-B085AE534F11}" type="pres">
      <dgm:prSet presAssocID="{6A28E1A7-29E2-4222-BA9A-ED0774016743}" presName="thickLine" presStyleLbl="alignNode1" presStyleIdx="1" presStyleCnt="3" custLinFactNeighborY="-11391"/>
      <dgm:spPr/>
    </dgm:pt>
    <dgm:pt modelId="{6A518A88-2678-B845-9787-9A49044FAFBE}" type="pres">
      <dgm:prSet presAssocID="{6A28E1A7-29E2-4222-BA9A-ED0774016743}" presName="horz1" presStyleCnt="0"/>
      <dgm:spPr/>
    </dgm:pt>
    <dgm:pt modelId="{E0E8AA6A-1175-A640-97D9-0E4C39C77FD4}" type="pres">
      <dgm:prSet presAssocID="{6A28E1A7-29E2-4222-BA9A-ED0774016743}" presName="tx1" presStyleLbl="revTx" presStyleIdx="1" presStyleCnt="3"/>
      <dgm:spPr/>
    </dgm:pt>
    <dgm:pt modelId="{22F96874-BDF7-C643-A849-072C508BE2D4}" type="pres">
      <dgm:prSet presAssocID="{6A28E1A7-29E2-4222-BA9A-ED0774016743}" presName="vert1" presStyleCnt="0"/>
      <dgm:spPr/>
    </dgm:pt>
    <dgm:pt modelId="{78883F6B-1F6D-944E-965C-32E57843A0EA}" type="pres">
      <dgm:prSet presAssocID="{E96B182B-811B-4374-A118-396BBA74A0F9}" presName="thickLine" presStyleLbl="alignNode1" presStyleIdx="2" presStyleCnt="3"/>
      <dgm:spPr/>
    </dgm:pt>
    <dgm:pt modelId="{6BEA1D7E-1681-8248-B4CB-E7CDE14D6839}" type="pres">
      <dgm:prSet presAssocID="{E96B182B-811B-4374-A118-396BBA74A0F9}" presName="horz1" presStyleCnt="0"/>
      <dgm:spPr/>
    </dgm:pt>
    <dgm:pt modelId="{F870A3D0-8C9A-B947-8729-8CBBEA4A576D}" type="pres">
      <dgm:prSet presAssocID="{E96B182B-811B-4374-A118-396BBA74A0F9}" presName="tx1" presStyleLbl="revTx" presStyleIdx="2" presStyleCnt="3"/>
      <dgm:spPr/>
    </dgm:pt>
    <dgm:pt modelId="{618D4FDE-80DE-D54E-82D8-02142F6FD537}" type="pres">
      <dgm:prSet presAssocID="{E96B182B-811B-4374-A118-396BBA74A0F9}" presName="vert1" presStyleCnt="0"/>
      <dgm:spPr/>
    </dgm:pt>
  </dgm:ptLst>
  <dgm:cxnLst>
    <dgm:cxn modelId="{3C23E611-4883-624A-B8A8-33CF01A8275F}" type="presOf" srcId="{6A28E1A7-29E2-4222-BA9A-ED0774016743}" destId="{E0E8AA6A-1175-A640-97D9-0E4C39C77FD4}" srcOrd="0" destOrd="0" presId="urn:microsoft.com/office/officeart/2008/layout/LinedList"/>
    <dgm:cxn modelId="{C5083919-C0B7-47F7-B814-7518DCA5E4F7}" srcId="{72835DE2-D13D-4E5F-9694-253B8A821CFF}" destId="{E96B182B-811B-4374-A118-396BBA74A0F9}" srcOrd="2" destOrd="0" parTransId="{BCBD1BFC-81AA-47D9-839B-BC7744F8EE47}" sibTransId="{6160D20A-8C98-431A-BE20-81BAC6653D81}"/>
    <dgm:cxn modelId="{C950B724-B815-B148-B547-D1667062B325}" type="presOf" srcId="{E96B182B-811B-4374-A118-396BBA74A0F9}" destId="{F870A3D0-8C9A-B947-8729-8CBBEA4A576D}" srcOrd="0" destOrd="0" presId="urn:microsoft.com/office/officeart/2008/layout/LinedList"/>
    <dgm:cxn modelId="{33F70295-31B3-4E19-A85D-D98A9E6D2D00}" srcId="{72835DE2-D13D-4E5F-9694-253B8A821CFF}" destId="{6A28E1A7-29E2-4222-BA9A-ED0774016743}" srcOrd="1" destOrd="0" parTransId="{986BC320-E53B-4084-A4CD-4778558BEC0B}" sibTransId="{D2AFB847-7426-497C-B839-34903A7FB465}"/>
    <dgm:cxn modelId="{0EDA96DA-D375-CE49-85C1-5B5FF5872A06}" type="presOf" srcId="{C948AFB7-1E64-4A79-B464-2867D975B49E}" destId="{CBDF891C-2636-4B48-8C48-152E124D04BD}" srcOrd="0" destOrd="0" presId="urn:microsoft.com/office/officeart/2008/layout/LinedList"/>
    <dgm:cxn modelId="{3B945BF3-C46C-C64B-8EB5-5ED999288753}" type="presOf" srcId="{72835DE2-D13D-4E5F-9694-253B8A821CFF}" destId="{9F1C19CE-73AC-B34F-8FAE-D5BD350B0DCD}" srcOrd="0" destOrd="0" presId="urn:microsoft.com/office/officeart/2008/layout/LinedList"/>
    <dgm:cxn modelId="{339949F6-41B1-467B-A4FA-536C5F36532E}" srcId="{72835DE2-D13D-4E5F-9694-253B8A821CFF}" destId="{C948AFB7-1E64-4A79-B464-2867D975B49E}" srcOrd="0" destOrd="0" parTransId="{E0E65BF6-9B7A-460D-8799-96C94FFB805A}" sibTransId="{6891C691-48A8-460A-85F6-B38D89C6D598}"/>
    <dgm:cxn modelId="{0FB41E8B-9B60-FC4A-8D70-3599EF1CEE51}" type="presParOf" srcId="{9F1C19CE-73AC-B34F-8FAE-D5BD350B0DCD}" destId="{ABF74107-B87C-F44F-B061-2CE8E186BAFD}" srcOrd="0" destOrd="0" presId="urn:microsoft.com/office/officeart/2008/layout/LinedList"/>
    <dgm:cxn modelId="{98847110-A784-9B41-8ADC-795EA2B57DA3}" type="presParOf" srcId="{9F1C19CE-73AC-B34F-8FAE-D5BD350B0DCD}" destId="{F0541CF9-DACE-9E46-A8BB-E2D5F24E0CBB}" srcOrd="1" destOrd="0" presId="urn:microsoft.com/office/officeart/2008/layout/LinedList"/>
    <dgm:cxn modelId="{C5F8D934-CF9F-5149-BDB6-151F95DD31F3}" type="presParOf" srcId="{F0541CF9-DACE-9E46-A8BB-E2D5F24E0CBB}" destId="{CBDF891C-2636-4B48-8C48-152E124D04BD}" srcOrd="0" destOrd="0" presId="urn:microsoft.com/office/officeart/2008/layout/LinedList"/>
    <dgm:cxn modelId="{B10E87D4-BB16-434B-88B2-83271BB910CD}" type="presParOf" srcId="{F0541CF9-DACE-9E46-A8BB-E2D5F24E0CBB}" destId="{44BB61E1-0445-3C48-84B7-3F586D410FFD}" srcOrd="1" destOrd="0" presId="urn:microsoft.com/office/officeart/2008/layout/LinedList"/>
    <dgm:cxn modelId="{EDD34674-E218-A747-90A0-124493C8A10D}" type="presParOf" srcId="{9F1C19CE-73AC-B34F-8FAE-D5BD350B0DCD}" destId="{A7EFD858-7799-8E4B-9F94-B085AE534F11}" srcOrd="2" destOrd="0" presId="urn:microsoft.com/office/officeart/2008/layout/LinedList"/>
    <dgm:cxn modelId="{9500E605-0FE8-E344-8254-A7AEB422100C}" type="presParOf" srcId="{9F1C19CE-73AC-B34F-8FAE-D5BD350B0DCD}" destId="{6A518A88-2678-B845-9787-9A49044FAFBE}" srcOrd="3" destOrd="0" presId="urn:microsoft.com/office/officeart/2008/layout/LinedList"/>
    <dgm:cxn modelId="{29AA787E-A0CE-0146-9B58-4BD21B05543D}" type="presParOf" srcId="{6A518A88-2678-B845-9787-9A49044FAFBE}" destId="{E0E8AA6A-1175-A640-97D9-0E4C39C77FD4}" srcOrd="0" destOrd="0" presId="urn:microsoft.com/office/officeart/2008/layout/LinedList"/>
    <dgm:cxn modelId="{0317A553-17A3-5841-AA66-7678BBA0BFD0}" type="presParOf" srcId="{6A518A88-2678-B845-9787-9A49044FAFBE}" destId="{22F96874-BDF7-C643-A849-072C508BE2D4}" srcOrd="1" destOrd="0" presId="urn:microsoft.com/office/officeart/2008/layout/LinedList"/>
    <dgm:cxn modelId="{AE16CF8D-F95E-6846-98AC-130EE85834B3}" type="presParOf" srcId="{9F1C19CE-73AC-B34F-8FAE-D5BD350B0DCD}" destId="{78883F6B-1F6D-944E-965C-32E57843A0EA}" srcOrd="4" destOrd="0" presId="urn:microsoft.com/office/officeart/2008/layout/LinedList"/>
    <dgm:cxn modelId="{21C2804B-B5DB-E14D-80C8-BDF8FFAD2E21}" type="presParOf" srcId="{9F1C19CE-73AC-B34F-8FAE-D5BD350B0DCD}" destId="{6BEA1D7E-1681-8248-B4CB-E7CDE14D6839}" srcOrd="5" destOrd="0" presId="urn:microsoft.com/office/officeart/2008/layout/LinedList"/>
    <dgm:cxn modelId="{B3E3574B-3990-864A-A0CD-9651616EE140}" type="presParOf" srcId="{6BEA1D7E-1681-8248-B4CB-E7CDE14D6839}" destId="{F870A3D0-8C9A-B947-8729-8CBBEA4A576D}" srcOrd="0" destOrd="0" presId="urn:microsoft.com/office/officeart/2008/layout/LinedList"/>
    <dgm:cxn modelId="{D6502AF6-CFC6-2C49-9F92-E4E07BDF52E8}" type="presParOf" srcId="{6BEA1D7E-1681-8248-B4CB-E7CDE14D6839}" destId="{618D4FDE-80DE-D54E-82D8-02142F6FD53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3B6567-A84E-4654-A730-890194D187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E52A6CB-5BF5-44D9-A652-57F6932B8975}">
      <dgm:prSet/>
      <dgm:spPr/>
      <dgm:t>
        <a:bodyPr/>
        <a:lstStyle/>
        <a:p>
          <a:r>
            <a:rPr lang="en-US" b="1"/>
            <a:t>Persistent XSS :</a:t>
          </a:r>
          <a:r>
            <a:rPr lang="en-US"/>
            <a:t> malicious string originates from the website's database.</a:t>
          </a:r>
        </a:p>
      </dgm:t>
    </dgm:pt>
    <dgm:pt modelId="{D6DB4F3B-7C9B-4097-B851-D4E4384F502A}" type="parTrans" cxnId="{1CA0ADEB-3EE8-4DF7-8949-EEE7FCC0B9E2}">
      <dgm:prSet/>
      <dgm:spPr/>
      <dgm:t>
        <a:bodyPr/>
        <a:lstStyle/>
        <a:p>
          <a:endParaRPr lang="en-US"/>
        </a:p>
      </dgm:t>
    </dgm:pt>
    <dgm:pt modelId="{715A155B-265A-4D1B-8300-D12C3A64251A}" type="sibTrans" cxnId="{1CA0ADEB-3EE8-4DF7-8949-EEE7FCC0B9E2}">
      <dgm:prSet/>
      <dgm:spPr/>
      <dgm:t>
        <a:bodyPr/>
        <a:lstStyle/>
        <a:p>
          <a:endParaRPr lang="en-US"/>
        </a:p>
      </dgm:t>
    </dgm:pt>
    <dgm:pt modelId="{3DF33FAE-7BD3-4B7B-92C7-B38631DCA088}">
      <dgm:prSet/>
      <dgm:spPr/>
      <dgm:t>
        <a:bodyPr/>
        <a:lstStyle/>
        <a:p>
          <a:r>
            <a:rPr lang="en-US" b="1"/>
            <a:t>Reflected XSS : </a:t>
          </a:r>
          <a:r>
            <a:rPr lang="en-US"/>
            <a:t>malicious string originates from the victim's request.</a:t>
          </a:r>
        </a:p>
      </dgm:t>
    </dgm:pt>
    <dgm:pt modelId="{BA0AF647-3879-4B8C-A07A-A0D31F7FD25B}" type="parTrans" cxnId="{7326BBB2-F813-4424-A44E-0309C8FD013A}">
      <dgm:prSet/>
      <dgm:spPr/>
      <dgm:t>
        <a:bodyPr/>
        <a:lstStyle/>
        <a:p>
          <a:endParaRPr lang="en-US"/>
        </a:p>
      </dgm:t>
    </dgm:pt>
    <dgm:pt modelId="{177C5A60-DF2F-4A49-B071-C3BD3EC466BF}" type="sibTrans" cxnId="{7326BBB2-F813-4424-A44E-0309C8FD013A}">
      <dgm:prSet/>
      <dgm:spPr/>
      <dgm:t>
        <a:bodyPr/>
        <a:lstStyle/>
        <a:p>
          <a:endParaRPr lang="en-US"/>
        </a:p>
      </dgm:t>
    </dgm:pt>
    <dgm:pt modelId="{7FAF449F-FF3A-4321-B549-6AA5EF083E48}">
      <dgm:prSet/>
      <dgm:spPr/>
      <dgm:t>
        <a:bodyPr/>
        <a:lstStyle/>
        <a:p>
          <a:r>
            <a:rPr lang="en-US" b="1"/>
            <a:t>DOM-based XSS : </a:t>
          </a:r>
          <a:r>
            <a:rPr lang="en-US"/>
            <a:t>vulnerability exists in the client-side code rather than the server-side.</a:t>
          </a:r>
        </a:p>
      </dgm:t>
    </dgm:pt>
    <dgm:pt modelId="{6184094B-951E-4C7F-99F7-BFE3AE52391E}" type="parTrans" cxnId="{B050CBEF-6F42-40AB-889F-3CE3FCD16081}">
      <dgm:prSet/>
      <dgm:spPr/>
      <dgm:t>
        <a:bodyPr/>
        <a:lstStyle/>
        <a:p>
          <a:endParaRPr lang="en-US"/>
        </a:p>
      </dgm:t>
    </dgm:pt>
    <dgm:pt modelId="{4A9BEEF2-B949-4811-8AA7-32ADC48DBB06}" type="sibTrans" cxnId="{B050CBEF-6F42-40AB-889F-3CE3FCD16081}">
      <dgm:prSet/>
      <dgm:spPr/>
      <dgm:t>
        <a:bodyPr/>
        <a:lstStyle/>
        <a:p>
          <a:endParaRPr lang="en-US"/>
        </a:p>
      </dgm:t>
    </dgm:pt>
    <dgm:pt modelId="{213E2E79-1CDB-4BEE-8DA4-EFB4D465B228}" type="pres">
      <dgm:prSet presAssocID="{D23B6567-A84E-4654-A730-890194D187AB}" presName="root" presStyleCnt="0">
        <dgm:presLayoutVars>
          <dgm:dir/>
          <dgm:resizeHandles val="exact"/>
        </dgm:presLayoutVars>
      </dgm:prSet>
      <dgm:spPr/>
    </dgm:pt>
    <dgm:pt modelId="{1959F66A-FBD9-4456-AE17-0EEB69DD4902}" type="pres">
      <dgm:prSet presAssocID="{EE52A6CB-5BF5-44D9-A652-57F6932B8975}" presName="compNode" presStyleCnt="0"/>
      <dgm:spPr/>
    </dgm:pt>
    <dgm:pt modelId="{5E609790-A1ED-4304-B292-2533C64CF400}" type="pres">
      <dgm:prSet presAssocID="{EE52A6CB-5BF5-44D9-A652-57F6932B8975}" presName="bgRect" presStyleLbl="bgShp" presStyleIdx="0" presStyleCnt="3"/>
      <dgm:spPr/>
    </dgm:pt>
    <dgm:pt modelId="{A779CD62-F9ED-4B5C-8C63-28A0F77298FA}" type="pres">
      <dgm:prSet presAssocID="{EE52A6CB-5BF5-44D9-A652-57F6932B897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CA3D083-D709-4E20-BCC6-B36C3BC36B6D}" type="pres">
      <dgm:prSet presAssocID="{EE52A6CB-5BF5-44D9-A652-57F6932B8975}" presName="spaceRect" presStyleCnt="0"/>
      <dgm:spPr/>
    </dgm:pt>
    <dgm:pt modelId="{41647760-F710-4D77-99CC-ED9BC9703234}" type="pres">
      <dgm:prSet presAssocID="{EE52A6CB-5BF5-44D9-A652-57F6932B8975}" presName="parTx" presStyleLbl="revTx" presStyleIdx="0" presStyleCnt="3">
        <dgm:presLayoutVars>
          <dgm:chMax val="0"/>
          <dgm:chPref val="0"/>
        </dgm:presLayoutVars>
      </dgm:prSet>
      <dgm:spPr/>
    </dgm:pt>
    <dgm:pt modelId="{57F05DC9-C9BF-4869-8041-1D41ADC5AC5B}" type="pres">
      <dgm:prSet presAssocID="{715A155B-265A-4D1B-8300-D12C3A64251A}" presName="sibTrans" presStyleCnt="0"/>
      <dgm:spPr/>
    </dgm:pt>
    <dgm:pt modelId="{6BD40B7A-31F9-4A33-BF12-105A6BC3773B}" type="pres">
      <dgm:prSet presAssocID="{3DF33FAE-7BD3-4B7B-92C7-B38631DCA088}" presName="compNode" presStyleCnt="0"/>
      <dgm:spPr/>
    </dgm:pt>
    <dgm:pt modelId="{A9630C20-987A-4553-873D-F64AFF69A13B}" type="pres">
      <dgm:prSet presAssocID="{3DF33FAE-7BD3-4B7B-92C7-B38631DCA088}" presName="bgRect" presStyleLbl="bgShp" presStyleIdx="1" presStyleCnt="3"/>
      <dgm:spPr/>
    </dgm:pt>
    <dgm:pt modelId="{E55EDEE1-00C3-4DFF-A975-21C69BAE2580}" type="pres">
      <dgm:prSet presAssocID="{3DF33FAE-7BD3-4B7B-92C7-B38631DCA08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E27ED373-B772-467F-929B-7FB2A9D493D9}" type="pres">
      <dgm:prSet presAssocID="{3DF33FAE-7BD3-4B7B-92C7-B38631DCA088}" presName="spaceRect" presStyleCnt="0"/>
      <dgm:spPr/>
    </dgm:pt>
    <dgm:pt modelId="{50A9FC0C-CF79-44FF-AFA0-BFBB23ED6013}" type="pres">
      <dgm:prSet presAssocID="{3DF33FAE-7BD3-4B7B-92C7-B38631DCA088}" presName="parTx" presStyleLbl="revTx" presStyleIdx="1" presStyleCnt="3">
        <dgm:presLayoutVars>
          <dgm:chMax val="0"/>
          <dgm:chPref val="0"/>
        </dgm:presLayoutVars>
      </dgm:prSet>
      <dgm:spPr/>
    </dgm:pt>
    <dgm:pt modelId="{4C6EA56F-D58F-4F40-9ADE-70A47A547337}" type="pres">
      <dgm:prSet presAssocID="{177C5A60-DF2F-4A49-B071-C3BD3EC466BF}" presName="sibTrans" presStyleCnt="0"/>
      <dgm:spPr/>
    </dgm:pt>
    <dgm:pt modelId="{382248D9-5B25-4578-A787-B8DD84C26982}" type="pres">
      <dgm:prSet presAssocID="{7FAF449F-FF3A-4321-B549-6AA5EF083E48}" presName="compNode" presStyleCnt="0"/>
      <dgm:spPr/>
    </dgm:pt>
    <dgm:pt modelId="{DEEF77BD-4D19-45D6-8481-B3FC0C810130}" type="pres">
      <dgm:prSet presAssocID="{7FAF449F-FF3A-4321-B549-6AA5EF083E48}" presName="bgRect" presStyleLbl="bgShp" presStyleIdx="2" presStyleCnt="3"/>
      <dgm:spPr/>
    </dgm:pt>
    <dgm:pt modelId="{0D870A90-EE98-4883-A950-8A29B1A55134}" type="pres">
      <dgm:prSet presAssocID="{7FAF449F-FF3A-4321-B549-6AA5EF083E4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DBE7DD6-CF74-4643-A738-DC9EE40D0835}" type="pres">
      <dgm:prSet presAssocID="{7FAF449F-FF3A-4321-B549-6AA5EF083E48}" presName="spaceRect" presStyleCnt="0"/>
      <dgm:spPr/>
    </dgm:pt>
    <dgm:pt modelId="{0A4007E4-628C-4E80-B265-F852ADA6E1A9}" type="pres">
      <dgm:prSet presAssocID="{7FAF449F-FF3A-4321-B549-6AA5EF083E4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9077202-EB9E-4CD3-AC94-5FE832985A52}" type="presOf" srcId="{D23B6567-A84E-4654-A730-890194D187AB}" destId="{213E2E79-1CDB-4BEE-8DA4-EFB4D465B228}" srcOrd="0" destOrd="0" presId="urn:microsoft.com/office/officeart/2018/2/layout/IconVerticalSolidList"/>
    <dgm:cxn modelId="{50B5EE92-3B6A-468C-A63D-65530D12BA31}" type="presOf" srcId="{7FAF449F-FF3A-4321-B549-6AA5EF083E48}" destId="{0A4007E4-628C-4E80-B265-F852ADA6E1A9}" srcOrd="0" destOrd="0" presId="urn:microsoft.com/office/officeart/2018/2/layout/IconVerticalSolidList"/>
    <dgm:cxn modelId="{90F0CEA7-4F86-4419-8E6F-64EB5156CBF0}" type="presOf" srcId="{EE52A6CB-5BF5-44D9-A652-57F6932B8975}" destId="{41647760-F710-4D77-99CC-ED9BC9703234}" srcOrd="0" destOrd="0" presId="urn:microsoft.com/office/officeart/2018/2/layout/IconVerticalSolidList"/>
    <dgm:cxn modelId="{7326BBB2-F813-4424-A44E-0309C8FD013A}" srcId="{D23B6567-A84E-4654-A730-890194D187AB}" destId="{3DF33FAE-7BD3-4B7B-92C7-B38631DCA088}" srcOrd="1" destOrd="0" parTransId="{BA0AF647-3879-4B8C-A07A-A0D31F7FD25B}" sibTransId="{177C5A60-DF2F-4A49-B071-C3BD3EC466BF}"/>
    <dgm:cxn modelId="{746A29C4-490B-4E40-9E26-9A454AD850E4}" type="presOf" srcId="{3DF33FAE-7BD3-4B7B-92C7-B38631DCA088}" destId="{50A9FC0C-CF79-44FF-AFA0-BFBB23ED6013}" srcOrd="0" destOrd="0" presId="urn:microsoft.com/office/officeart/2018/2/layout/IconVerticalSolidList"/>
    <dgm:cxn modelId="{1CA0ADEB-3EE8-4DF7-8949-EEE7FCC0B9E2}" srcId="{D23B6567-A84E-4654-A730-890194D187AB}" destId="{EE52A6CB-5BF5-44D9-A652-57F6932B8975}" srcOrd="0" destOrd="0" parTransId="{D6DB4F3B-7C9B-4097-B851-D4E4384F502A}" sibTransId="{715A155B-265A-4D1B-8300-D12C3A64251A}"/>
    <dgm:cxn modelId="{B050CBEF-6F42-40AB-889F-3CE3FCD16081}" srcId="{D23B6567-A84E-4654-A730-890194D187AB}" destId="{7FAF449F-FF3A-4321-B549-6AA5EF083E48}" srcOrd="2" destOrd="0" parTransId="{6184094B-951E-4C7F-99F7-BFE3AE52391E}" sibTransId="{4A9BEEF2-B949-4811-8AA7-32ADC48DBB06}"/>
    <dgm:cxn modelId="{07C16ADA-7E41-49AC-9DC3-02C4106CF7E5}" type="presParOf" srcId="{213E2E79-1CDB-4BEE-8DA4-EFB4D465B228}" destId="{1959F66A-FBD9-4456-AE17-0EEB69DD4902}" srcOrd="0" destOrd="0" presId="urn:microsoft.com/office/officeart/2018/2/layout/IconVerticalSolidList"/>
    <dgm:cxn modelId="{C391A2C5-D7A4-46BB-B56A-7BDC28D91185}" type="presParOf" srcId="{1959F66A-FBD9-4456-AE17-0EEB69DD4902}" destId="{5E609790-A1ED-4304-B292-2533C64CF400}" srcOrd="0" destOrd="0" presId="urn:microsoft.com/office/officeart/2018/2/layout/IconVerticalSolidList"/>
    <dgm:cxn modelId="{B62ACF34-ED21-485C-9B06-2E32002B830F}" type="presParOf" srcId="{1959F66A-FBD9-4456-AE17-0EEB69DD4902}" destId="{A779CD62-F9ED-4B5C-8C63-28A0F77298FA}" srcOrd="1" destOrd="0" presId="urn:microsoft.com/office/officeart/2018/2/layout/IconVerticalSolidList"/>
    <dgm:cxn modelId="{2C9CDA66-93CA-4FB8-A07E-DE36FF353750}" type="presParOf" srcId="{1959F66A-FBD9-4456-AE17-0EEB69DD4902}" destId="{DCA3D083-D709-4E20-BCC6-B36C3BC36B6D}" srcOrd="2" destOrd="0" presId="urn:microsoft.com/office/officeart/2018/2/layout/IconVerticalSolidList"/>
    <dgm:cxn modelId="{55E0F0CE-BEAC-4F85-AD6F-219F4D781620}" type="presParOf" srcId="{1959F66A-FBD9-4456-AE17-0EEB69DD4902}" destId="{41647760-F710-4D77-99CC-ED9BC9703234}" srcOrd="3" destOrd="0" presId="urn:microsoft.com/office/officeart/2018/2/layout/IconVerticalSolidList"/>
    <dgm:cxn modelId="{E0F969C0-4BAB-4E3C-82D8-C6DEAA72A059}" type="presParOf" srcId="{213E2E79-1CDB-4BEE-8DA4-EFB4D465B228}" destId="{57F05DC9-C9BF-4869-8041-1D41ADC5AC5B}" srcOrd="1" destOrd="0" presId="urn:microsoft.com/office/officeart/2018/2/layout/IconVerticalSolidList"/>
    <dgm:cxn modelId="{CC036F60-F0B8-4D88-AE38-1D7FE7C406B9}" type="presParOf" srcId="{213E2E79-1CDB-4BEE-8DA4-EFB4D465B228}" destId="{6BD40B7A-31F9-4A33-BF12-105A6BC3773B}" srcOrd="2" destOrd="0" presId="urn:microsoft.com/office/officeart/2018/2/layout/IconVerticalSolidList"/>
    <dgm:cxn modelId="{1829FA30-F584-4858-BEF1-5079025EA5AF}" type="presParOf" srcId="{6BD40B7A-31F9-4A33-BF12-105A6BC3773B}" destId="{A9630C20-987A-4553-873D-F64AFF69A13B}" srcOrd="0" destOrd="0" presId="urn:microsoft.com/office/officeart/2018/2/layout/IconVerticalSolidList"/>
    <dgm:cxn modelId="{B7F09C4A-24E8-4323-AEB6-EAA6CE5C9995}" type="presParOf" srcId="{6BD40B7A-31F9-4A33-BF12-105A6BC3773B}" destId="{E55EDEE1-00C3-4DFF-A975-21C69BAE2580}" srcOrd="1" destOrd="0" presId="urn:microsoft.com/office/officeart/2018/2/layout/IconVerticalSolidList"/>
    <dgm:cxn modelId="{37C27E64-1971-43B3-B315-4C3B51A20D09}" type="presParOf" srcId="{6BD40B7A-31F9-4A33-BF12-105A6BC3773B}" destId="{E27ED373-B772-467F-929B-7FB2A9D493D9}" srcOrd="2" destOrd="0" presId="urn:microsoft.com/office/officeart/2018/2/layout/IconVerticalSolidList"/>
    <dgm:cxn modelId="{0F45702E-F509-4E52-BA1E-6BA131B6FB55}" type="presParOf" srcId="{6BD40B7A-31F9-4A33-BF12-105A6BC3773B}" destId="{50A9FC0C-CF79-44FF-AFA0-BFBB23ED6013}" srcOrd="3" destOrd="0" presId="urn:microsoft.com/office/officeart/2018/2/layout/IconVerticalSolidList"/>
    <dgm:cxn modelId="{BD0AB0B5-A8B4-42F8-8B4F-21B454FE24C6}" type="presParOf" srcId="{213E2E79-1CDB-4BEE-8DA4-EFB4D465B228}" destId="{4C6EA56F-D58F-4F40-9ADE-70A47A547337}" srcOrd="3" destOrd="0" presId="urn:microsoft.com/office/officeart/2018/2/layout/IconVerticalSolidList"/>
    <dgm:cxn modelId="{660D6C7D-D427-42A2-8840-51CFE648F4B0}" type="presParOf" srcId="{213E2E79-1CDB-4BEE-8DA4-EFB4D465B228}" destId="{382248D9-5B25-4578-A787-B8DD84C26982}" srcOrd="4" destOrd="0" presId="urn:microsoft.com/office/officeart/2018/2/layout/IconVerticalSolidList"/>
    <dgm:cxn modelId="{79CF016D-FED4-47F7-A8C5-061B9C8FD31E}" type="presParOf" srcId="{382248D9-5B25-4578-A787-B8DD84C26982}" destId="{DEEF77BD-4D19-45D6-8481-B3FC0C810130}" srcOrd="0" destOrd="0" presId="urn:microsoft.com/office/officeart/2018/2/layout/IconVerticalSolidList"/>
    <dgm:cxn modelId="{1059CECE-48BC-4FCE-A31B-5A7F334DE2A0}" type="presParOf" srcId="{382248D9-5B25-4578-A787-B8DD84C26982}" destId="{0D870A90-EE98-4883-A950-8A29B1A55134}" srcOrd="1" destOrd="0" presId="urn:microsoft.com/office/officeart/2018/2/layout/IconVerticalSolidList"/>
    <dgm:cxn modelId="{E89B6988-038C-405A-8B82-C1C4915807F4}" type="presParOf" srcId="{382248D9-5B25-4578-A787-B8DD84C26982}" destId="{FDBE7DD6-CF74-4643-A738-DC9EE40D0835}" srcOrd="2" destOrd="0" presId="urn:microsoft.com/office/officeart/2018/2/layout/IconVerticalSolidList"/>
    <dgm:cxn modelId="{52D1A49A-91E3-4F35-BEE7-781CDB061CA1}" type="presParOf" srcId="{382248D9-5B25-4578-A787-B8DD84C26982}" destId="{0A4007E4-628C-4E80-B265-F852ADA6E1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BB9E2EA-5293-4ACD-A487-C64CFD74F86E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AA176E8-4575-4D09-BB3F-A10C87FE8B09}">
      <dgm:prSet/>
      <dgm:spPr/>
      <dgm:t>
        <a:bodyPr/>
        <a:lstStyle/>
        <a:p>
          <a:r>
            <a:rPr lang="en-US" dirty="0"/>
            <a:t>Website receives request and responds </a:t>
          </a:r>
        </a:p>
      </dgm:t>
    </dgm:pt>
    <dgm:pt modelId="{1562C30C-6596-4EE2-A8F2-B0085B6EAFC6}" type="parTrans" cxnId="{66B1F98D-5010-438A-832F-28ED3BDB6016}">
      <dgm:prSet/>
      <dgm:spPr/>
      <dgm:t>
        <a:bodyPr/>
        <a:lstStyle/>
        <a:p>
          <a:endParaRPr lang="en-US"/>
        </a:p>
      </dgm:t>
    </dgm:pt>
    <dgm:pt modelId="{7850C95D-A688-493E-953B-3FD5C4AA53EB}" type="sibTrans" cxnId="{66B1F98D-5010-438A-832F-28ED3BDB6016}">
      <dgm:prSet/>
      <dgm:spPr/>
      <dgm:t>
        <a:bodyPr/>
        <a:lstStyle/>
        <a:p>
          <a:endParaRPr lang="en-US"/>
        </a:p>
      </dgm:t>
    </dgm:pt>
    <dgm:pt modelId="{9A509BC5-B1AC-4313-A9E7-9E9C30E283BA}">
      <dgm:prSet/>
      <dgm:spPr/>
      <dgm:t>
        <a:bodyPr/>
        <a:lstStyle/>
        <a:p>
          <a:r>
            <a:rPr lang="en-US" dirty="0"/>
            <a:t>Victim’s browsers parses the response, causing the malicious script to be inserted into the page </a:t>
          </a:r>
        </a:p>
      </dgm:t>
    </dgm:pt>
    <dgm:pt modelId="{0F272029-9D25-43AB-B62D-448A801F86E7}" type="parTrans" cxnId="{27D5F522-BB2E-4696-A487-E0DCDBB1FB57}">
      <dgm:prSet/>
      <dgm:spPr/>
      <dgm:t>
        <a:bodyPr/>
        <a:lstStyle/>
        <a:p>
          <a:endParaRPr lang="en-US"/>
        </a:p>
      </dgm:t>
    </dgm:pt>
    <dgm:pt modelId="{88BA4E30-E509-4FD3-8C18-6A91B1C04B42}" type="sibTrans" cxnId="{27D5F522-BB2E-4696-A487-E0DCDBB1FB57}">
      <dgm:prSet/>
      <dgm:spPr/>
      <dgm:t>
        <a:bodyPr/>
        <a:lstStyle/>
        <a:p>
          <a:endParaRPr lang="en-US"/>
        </a:p>
      </dgm:t>
    </dgm:pt>
    <dgm:pt modelId="{B2EE9053-86D4-450C-A1C8-BDDBCADCD011}">
      <dgm:prSet/>
      <dgm:spPr/>
      <dgm:t>
        <a:bodyPr/>
        <a:lstStyle/>
        <a:p>
          <a:r>
            <a:rPr lang="en-AU" dirty="0"/>
            <a:t>Attacker initiates attack usually through social engineering</a:t>
          </a:r>
        </a:p>
      </dgm:t>
    </dgm:pt>
    <dgm:pt modelId="{5857EC4A-0517-4AF3-81C9-1D1D78B52144}" type="parTrans" cxnId="{E6546EC2-F6DB-402C-B842-004DF277EFE6}">
      <dgm:prSet/>
      <dgm:spPr/>
      <dgm:t>
        <a:bodyPr/>
        <a:lstStyle/>
        <a:p>
          <a:endParaRPr lang="en-AU"/>
        </a:p>
      </dgm:t>
    </dgm:pt>
    <dgm:pt modelId="{CC9F8007-FDBA-4971-9735-4C5AFB8A4F14}" type="sibTrans" cxnId="{E6546EC2-F6DB-402C-B842-004DF277EFE6}">
      <dgm:prSet/>
      <dgm:spPr/>
      <dgm:t>
        <a:bodyPr/>
        <a:lstStyle/>
        <a:p>
          <a:endParaRPr lang="en-AU"/>
        </a:p>
      </dgm:t>
    </dgm:pt>
    <dgm:pt modelId="{D27A8973-482F-4B60-A8D3-A1DF67F69690}">
      <dgm:prSet/>
      <dgm:spPr/>
      <dgm:t>
        <a:bodyPr/>
        <a:lstStyle/>
        <a:p>
          <a:r>
            <a:rPr lang="en-AU" dirty="0"/>
            <a:t>Browser executes the malicious script, sending the victim’s cookies to the attacker’s server </a:t>
          </a:r>
        </a:p>
      </dgm:t>
    </dgm:pt>
    <dgm:pt modelId="{06E6DA51-25C9-4D2A-AACA-E31CE306F8D4}" type="parTrans" cxnId="{38B69EF0-CEFD-4D3F-8555-981618C0A513}">
      <dgm:prSet/>
      <dgm:spPr/>
      <dgm:t>
        <a:bodyPr/>
        <a:lstStyle/>
        <a:p>
          <a:endParaRPr lang="en-AU"/>
        </a:p>
      </dgm:t>
    </dgm:pt>
    <dgm:pt modelId="{64328EC5-DBB4-40EF-B071-F8A1965EF5C6}" type="sibTrans" cxnId="{38B69EF0-CEFD-4D3F-8555-981618C0A513}">
      <dgm:prSet/>
      <dgm:spPr/>
      <dgm:t>
        <a:bodyPr/>
        <a:lstStyle/>
        <a:p>
          <a:endParaRPr lang="en-AU"/>
        </a:p>
      </dgm:t>
    </dgm:pt>
    <dgm:pt modelId="{7A2F7680-D9AF-244D-946E-6CE62A7E0CF1}" type="pres">
      <dgm:prSet presAssocID="{CBB9E2EA-5293-4ACD-A487-C64CFD74F86E}" presName="Name0" presStyleCnt="0">
        <dgm:presLayoutVars>
          <dgm:dir/>
          <dgm:animLvl val="lvl"/>
          <dgm:resizeHandles val="exact"/>
        </dgm:presLayoutVars>
      </dgm:prSet>
      <dgm:spPr/>
    </dgm:pt>
    <dgm:pt modelId="{AA675D6E-2799-4E1D-9F7F-690E1A112A5C}" type="pres">
      <dgm:prSet presAssocID="{D27A8973-482F-4B60-A8D3-A1DF67F69690}" presName="boxAndChildren" presStyleCnt="0"/>
      <dgm:spPr/>
    </dgm:pt>
    <dgm:pt modelId="{7A3E8396-7CB1-4439-B00E-555E49B3BEFE}" type="pres">
      <dgm:prSet presAssocID="{D27A8973-482F-4B60-A8D3-A1DF67F69690}" presName="parentTextBox" presStyleLbl="node1" presStyleIdx="0" presStyleCnt="4"/>
      <dgm:spPr/>
    </dgm:pt>
    <dgm:pt modelId="{5078F822-EEAD-4AE1-8CB6-A0C7AAAE7DF7}" type="pres">
      <dgm:prSet presAssocID="{88BA4E30-E509-4FD3-8C18-6A91B1C04B42}" presName="sp" presStyleCnt="0"/>
      <dgm:spPr/>
    </dgm:pt>
    <dgm:pt modelId="{FF8AD8C0-2F7C-4385-878D-30F0F6762FED}" type="pres">
      <dgm:prSet presAssocID="{9A509BC5-B1AC-4313-A9E7-9E9C30E283BA}" presName="arrowAndChildren" presStyleCnt="0"/>
      <dgm:spPr/>
    </dgm:pt>
    <dgm:pt modelId="{D84FC2CC-47E9-4DA0-80ED-60BF8347DBF5}" type="pres">
      <dgm:prSet presAssocID="{9A509BC5-B1AC-4313-A9E7-9E9C30E283BA}" presName="parentTextArrow" presStyleLbl="node1" presStyleIdx="1" presStyleCnt="4"/>
      <dgm:spPr/>
    </dgm:pt>
    <dgm:pt modelId="{47E8AA02-E442-1444-AC09-58A301AFE336}" type="pres">
      <dgm:prSet presAssocID="{7850C95D-A688-493E-953B-3FD5C4AA53EB}" presName="sp" presStyleCnt="0"/>
      <dgm:spPr/>
    </dgm:pt>
    <dgm:pt modelId="{8CA20BAC-387F-DF42-9ABE-4502AA6675AC}" type="pres">
      <dgm:prSet presAssocID="{CAA176E8-4575-4D09-BB3F-A10C87FE8B09}" presName="arrowAndChildren" presStyleCnt="0"/>
      <dgm:spPr/>
    </dgm:pt>
    <dgm:pt modelId="{C8DEDA1D-CF5E-464E-95BE-4C49F28A1603}" type="pres">
      <dgm:prSet presAssocID="{CAA176E8-4575-4D09-BB3F-A10C87FE8B09}" presName="parentTextArrow" presStyleLbl="node1" presStyleIdx="2" presStyleCnt="4" custLinFactNeighborY="-3782"/>
      <dgm:spPr/>
    </dgm:pt>
    <dgm:pt modelId="{BCFB3698-79AA-4D86-B76D-1F08810A6494}" type="pres">
      <dgm:prSet presAssocID="{CC9F8007-FDBA-4971-9735-4C5AFB8A4F14}" presName="sp" presStyleCnt="0"/>
      <dgm:spPr/>
    </dgm:pt>
    <dgm:pt modelId="{CCA4F61A-ACAA-496A-9167-B2ED00A75FD4}" type="pres">
      <dgm:prSet presAssocID="{B2EE9053-86D4-450C-A1C8-BDDBCADCD011}" presName="arrowAndChildren" presStyleCnt="0"/>
      <dgm:spPr/>
    </dgm:pt>
    <dgm:pt modelId="{C9B417CE-40EC-441E-86D5-F8B898010A3D}" type="pres">
      <dgm:prSet presAssocID="{B2EE9053-86D4-450C-A1C8-BDDBCADCD011}" presName="parentTextArrow" presStyleLbl="node1" presStyleIdx="3" presStyleCnt="4" custLinFactNeighborX="-284" custLinFactNeighborY="-8007"/>
      <dgm:spPr/>
    </dgm:pt>
  </dgm:ptLst>
  <dgm:cxnLst>
    <dgm:cxn modelId="{27D5F522-BB2E-4696-A487-E0DCDBB1FB57}" srcId="{CBB9E2EA-5293-4ACD-A487-C64CFD74F86E}" destId="{9A509BC5-B1AC-4313-A9E7-9E9C30E283BA}" srcOrd="2" destOrd="0" parTransId="{0F272029-9D25-43AB-B62D-448A801F86E7}" sibTransId="{88BA4E30-E509-4FD3-8C18-6A91B1C04B42}"/>
    <dgm:cxn modelId="{4BB9C373-3385-48B6-B7E1-09776906E89C}" type="presOf" srcId="{D27A8973-482F-4B60-A8D3-A1DF67F69690}" destId="{7A3E8396-7CB1-4439-B00E-555E49B3BEFE}" srcOrd="0" destOrd="0" presId="urn:microsoft.com/office/officeart/2005/8/layout/process4"/>
    <dgm:cxn modelId="{66B1F98D-5010-438A-832F-28ED3BDB6016}" srcId="{CBB9E2EA-5293-4ACD-A487-C64CFD74F86E}" destId="{CAA176E8-4575-4D09-BB3F-A10C87FE8B09}" srcOrd="1" destOrd="0" parTransId="{1562C30C-6596-4EE2-A8F2-B0085B6EAFC6}" sibTransId="{7850C95D-A688-493E-953B-3FD5C4AA53EB}"/>
    <dgm:cxn modelId="{384CAD9E-0EA1-4978-8BAF-9F0DF3B2A1E9}" type="presOf" srcId="{9A509BC5-B1AC-4313-A9E7-9E9C30E283BA}" destId="{D84FC2CC-47E9-4DA0-80ED-60BF8347DBF5}" srcOrd="0" destOrd="0" presId="urn:microsoft.com/office/officeart/2005/8/layout/process4"/>
    <dgm:cxn modelId="{171391B0-EC2D-4709-9E78-1506193FBF99}" type="presOf" srcId="{B2EE9053-86D4-450C-A1C8-BDDBCADCD011}" destId="{C9B417CE-40EC-441E-86D5-F8B898010A3D}" srcOrd="0" destOrd="0" presId="urn:microsoft.com/office/officeart/2005/8/layout/process4"/>
    <dgm:cxn modelId="{5E64EEC1-C6D5-7E46-8369-6FFB24152849}" type="presOf" srcId="{CAA176E8-4575-4D09-BB3F-A10C87FE8B09}" destId="{C8DEDA1D-CF5E-464E-95BE-4C49F28A1603}" srcOrd="0" destOrd="0" presId="urn:microsoft.com/office/officeart/2005/8/layout/process4"/>
    <dgm:cxn modelId="{E6546EC2-F6DB-402C-B842-004DF277EFE6}" srcId="{CBB9E2EA-5293-4ACD-A487-C64CFD74F86E}" destId="{B2EE9053-86D4-450C-A1C8-BDDBCADCD011}" srcOrd="0" destOrd="0" parTransId="{5857EC4A-0517-4AF3-81C9-1D1D78B52144}" sibTransId="{CC9F8007-FDBA-4971-9735-4C5AFB8A4F14}"/>
    <dgm:cxn modelId="{798C8ACB-035B-174A-8175-2F454FDB1ABB}" type="presOf" srcId="{CBB9E2EA-5293-4ACD-A487-C64CFD74F86E}" destId="{7A2F7680-D9AF-244D-946E-6CE62A7E0CF1}" srcOrd="0" destOrd="0" presId="urn:microsoft.com/office/officeart/2005/8/layout/process4"/>
    <dgm:cxn modelId="{38B69EF0-CEFD-4D3F-8555-981618C0A513}" srcId="{CBB9E2EA-5293-4ACD-A487-C64CFD74F86E}" destId="{D27A8973-482F-4B60-A8D3-A1DF67F69690}" srcOrd="3" destOrd="0" parTransId="{06E6DA51-25C9-4D2A-AACA-E31CE306F8D4}" sibTransId="{64328EC5-DBB4-40EF-B071-F8A1965EF5C6}"/>
    <dgm:cxn modelId="{49656597-7851-4DD3-973F-CF44F8267B72}" type="presParOf" srcId="{7A2F7680-D9AF-244D-946E-6CE62A7E0CF1}" destId="{AA675D6E-2799-4E1D-9F7F-690E1A112A5C}" srcOrd="0" destOrd="0" presId="urn:microsoft.com/office/officeart/2005/8/layout/process4"/>
    <dgm:cxn modelId="{24AE7774-1FA3-4D20-A8D2-A26677E19B0F}" type="presParOf" srcId="{AA675D6E-2799-4E1D-9F7F-690E1A112A5C}" destId="{7A3E8396-7CB1-4439-B00E-555E49B3BEFE}" srcOrd="0" destOrd="0" presId="urn:microsoft.com/office/officeart/2005/8/layout/process4"/>
    <dgm:cxn modelId="{7DC0944F-C97F-48D7-9389-06D164E68133}" type="presParOf" srcId="{7A2F7680-D9AF-244D-946E-6CE62A7E0CF1}" destId="{5078F822-EEAD-4AE1-8CB6-A0C7AAAE7DF7}" srcOrd="1" destOrd="0" presId="urn:microsoft.com/office/officeart/2005/8/layout/process4"/>
    <dgm:cxn modelId="{13A6C392-69F7-435C-81B4-27D588E2D1F3}" type="presParOf" srcId="{7A2F7680-D9AF-244D-946E-6CE62A7E0CF1}" destId="{FF8AD8C0-2F7C-4385-878D-30F0F6762FED}" srcOrd="2" destOrd="0" presId="urn:microsoft.com/office/officeart/2005/8/layout/process4"/>
    <dgm:cxn modelId="{0E755D7E-9585-4E86-817E-1CFBC775D5B4}" type="presParOf" srcId="{FF8AD8C0-2F7C-4385-878D-30F0F6762FED}" destId="{D84FC2CC-47E9-4DA0-80ED-60BF8347DBF5}" srcOrd="0" destOrd="0" presId="urn:microsoft.com/office/officeart/2005/8/layout/process4"/>
    <dgm:cxn modelId="{A4B6D218-C510-F34F-A883-4A1FA94507EC}" type="presParOf" srcId="{7A2F7680-D9AF-244D-946E-6CE62A7E0CF1}" destId="{47E8AA02-E442-1444-AC09-58A301AFE336}" srcOrd="3" destOrd="0" presId="urn:microsoft.com/office/officeart/2005/8/layout/process4"/>
    <dgm:cxn modelId="{110DB9E1-4BD8-BC4E-AD8A-7FD3DA65F1A5}" type="presParOf" srcId="{7A2F7680-D9AF-244D-946E-6CE62A7E0CF1}" destId="{8CA20BAC-387F-DF42-9ABE-4502AA6675AC}" srcOrd="4" destOrd="0" presId="urn:microsoft.com/office/officeart/2005/8/layout/process4"/>
    <dgm:cxn modelId="{C280D6FA-8FEB-9245-98C1-ED9159587229}" type="presParOf" srcId="{8CA20BAC-387F-DF42-9ABE-4502AA6675AC}" destId="{C8DEDA1D-CF5E-464E-95BE-4C49F28A1603}" srcOrd="0" destOrd="0" presId="urn:microsoft.com/office/officeart/2005/8/layout/process4"/>
    <dgm:cxn modelId="{654CB5D6-CB30-42E7-945B-E3072342AC60}" type="presParOf" srcId="{7A2F7680-D9AF-244D-946E-6CE62A7E0CF1}" destId="{BCFB3698-79AA-4D86-B76D-1F08810A6494}" srcOrd="5" destOrd="0" presId="urn:microsoft.com/office/officeart/2005/8/layout/process4"/>
    <dgm:cxn modelId="{C5E42E32-1555-428A-A02A-09942988FC23}" type="presParOf" srcId="{7A2F7680-D9AF-244D-946E-6CE62A7E0CF1}" destId="{CCA4F61A-ACAA-496A-9167-B2ED00A75FD4}" srcOrd="6" destOrd="0" presId="urn:microsoft.com/office/officeart/2005/8/layout/process4"/>
    <dgm:cxn modelId="{FB848C33-B680-403C-B35D-D119D8EEAF1B}" type="presParOf" srcId="{CCA4F61A-ACAA-496A-9167-B2ED00A75FD4}" destId="{C9B417CE-40EC-441E-86D5-F8B898010A3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1A02DC-1055-486D-91FC-7636C67DBF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7975404-C03A-4EEA-8B56-E0EAFDABAB93}">
      <dgm:prSet/>
      <dgm:spPr/>
      <dgm:t>
        <a:bodyPr/>
        <a:lstStyle/>
        <a:p>
          <a:r>
            <a:rPr lang="en-US" b="1" dirty="0"/>
            <a:t>Encoding :</a:t>
          </a:r>
          <a:r>
            <a:rPr lang="en-US" dirty="0"/>
            <a:t> escape user input so that the browser interprets it only as data, not as code.</a:t>
          </a:r>
        </a:p>
      </dgm:t>
    </dgm:pt>
    <dgm:pt modelId="{343E38E7-503E-4586-BB09-0482BD174C61}" type="parTrans" cxnId="{BCD9D0C2-8520-4979-A850-A37CF5B2716D}">
      <dgm:prSet/>
      <dgm:spPr/>
      <dgm:t>
        <a:bodyPr/>
        <a:lstStyle/>
        <a:p>
          <a:endParaRPr lang="en-US"/>
        </a:p>
      </dgm:t>
    </dgm:pt>
    <dgm:pt modelId="{14005EAA-105A-4E88-BEDB-F6CB2391220D}" type="sibTrans" cxnId="{BCD9D0C2-8520-4979-A850-A37CF5B2716D}">
      <dgm:prSet/>
      <dgm:spPr/>
      <dgm:t>
        <a:bodyPr/>
        <a:lstStyle/>
        <a:p>
          <a:endParaRPr lang="en-US"/>
        </a:p>
      </dgm:t>
    </dgm:pt>
    <dgm:pt modelId="{E13335EB-C10E-4331-85F5-54A6C7B67A25}">
      <dgm:prSet/>
      <dgm:spPr/>
      <dgm:t>
        <a:bodyPr/>
        <a:lstStyle/>
        <a:p>
          <a:r>
            <a:rPr lang="en-US" b="1" dirty="0"/>
            <a:t>Validation :</a:t>
          </a:r>
          <a:r>
            <a:rPr lang="en-US" dirty="0"/>
            <a:t> filters user input so that the browser interprets the code without the malicious commands.</a:t>
          </a:r>
        </a:p>
      </dgm:t>
    </dgm:pt>
    <dgm:pt modelId="{358E0E15-E684-450D-9C41-EC020022812E}" type="parTrans" cxnId="{3AFF44BB-B8BB-4115-8F92-38A9A0ECAF20}">
      <dgm:prSet/>
      <dgm:spPr/>
      <dgm:t>
        <a:bodyPr/>
        <a:lstStyle/>
        <a:p>
          <a:endParaRPr lang="en-US"/>
        </a:p>
      </dgm:t>
    </dgm:pt>
    <dgm:pt modelId="{2B138144-58A1-480C-A947-C78C9376FA8C}" type="sibTrans" cxnId="{3AFF44BB-B8BB-4115-8F92-38A9A0ECAF20}">
      <dgm:prSet/>
      <dgm:spPr/>
      <dgm:t>
        <a:bodyPr/>
        <a:lstStyle/>
        <a:p>
          <a:endParaRPr lang="en-US"/>
        </a:p>
      </dgm:t>
    </dgm:pt>
    <dgm:pt modelId="{DD4863FB-9869-4A78-8F89-9A5B20F308E9}" type="pres">
      <dgm:prSet presAssocID="{2D1A02DC-1055-486D-91FC-7636C67DBFFA}" presName="root" presStyleCnt="0">
        <dgm:presLayoutVars>
          <dgm:dir/>
          <dgm:resizeHandles val="exact"/>
        </dgm:presLayoutVars>
      </dgm:prSet>
      <dgm:spPr/>
    </dgm:pt>
    <dgm:pt modelId="{2145D438-10FA-440C-8EF9-EDC8B48C0BBF}" type="pres">
      <dgm:prSet presAssocID="{47975404-C03A-4EEA-8B56-E0EAFDABAB93}" presName="compNode" presStyleCnt="0"/>
      <dgm:spPr/>
    </dgm:pt>
    <dgm:pt modelId="{8B6AC9B8-CA6E-4ECA-945A-1692E3A6A9BF}" type="pres">
      <dgm:prSet presAssocID="{47975404-C03A-4EEA-8B56-E0EAFDABAB93}" presName="bgRect" presStyleLbl="bgShp" presStyleIdx="0" presStyleCnt="2"/>
      <dgm:spPr/>
    </dgm:pt>
    <dgm:pt modelId="{7C0E2710-8056-4442-8E88-931C394B252B}" type="pres">
      <dgm:prSet presAssocID="{47975404-C03A-4EEA-8B56-E0EAFDABAB9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2BF635F-8526-4E4B-9A01-3F8942194DB3}" type="pres">
      <dgm:prSet presAssocID="{47975404-C03A-4EEA-8B56-E0EAFDABAB93}" presName="spaceRect" presStyleCnt="0"/>
      <dgm:spPr/>
    </dgm:pt>
    <dgm:pt modelId="{DAF8C0BA-3E04-4A52-8C40-6A9652B6D6F3}" type="pres">
      <dgm:prSet presAssocID="{47975404-C03A-4EEA-8B56-E0EAFDABAB93}" presName="parTx" presStyleLbl="revTx" presStyleIdx="0" presStyleCnt="2">
        <dgm:presLayoutVars>
          <dgm:chMax val="0"/>
          <dgm:chPref val="0"/>
        </dgm:presLayoutVars>
      </dgm:prSet>
      <dgm:spPr/>
    </dgm:pt>
    <dgm:pt modelId="{9E9EE4B2-D7FF-4220-82A5-3FA5A20D0C7A}" type="pres">
      <dgm:prSet presAssocID="{14005EAA-105A-4E88-BEDB-F6CB2391220D}" presName="sibTrans" presStyleCnt="0"/>
      <dgm:spPr/>
    </dgm:pt>
    <dgm:pt modelId="{C8794F6E-8071-4692-91E8-2F1B8DD7BC80}" type="pres">
      <dgm:prSet presAssocID="{E13335EB-C10E-4331-85F5-54A6C7B67A25}" presName="compNode" presStyleCnt="0"/>
      <dgm:spPr/>
    </dgm:pt>
    <dgm:pt modelId="{A3E60F59-FBE6-4B92-9C94-FADF2A6068AE}" type="pres">
      <dgm:prSet presAssocID="{E13335EB-C10E-4331-85F5-54A6C7B67A25}" presName="bgRect" presStyleLbl="bgShp" presStyleIdx="1" presStyleCnt="2"/>
      <dgm:spPr/>
    </dgm:pt>
    <dgm:pt modelId="{4D3422A9-547E-448E-A294-1527766883B3}" type="pres">
      <dgm:prSet presAssocID="{E13335EB-C10E-4331-85F5-54A6C7B67A2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425AB73-3A01-40E0-B765-BBA9A629D290}" type="pres">
      <dgm:prSet presAssocID="{E13335EB-C10E-4331-85F5-54A6C7B67A25}" presName="spaceRect" presStyleCnt="0"/>
      <dgm:spPr/>
    </dgm:pt>
    <dgm:pt modelId="{D0F30D91-E8D2-474C-9045-223A4E6BCDFB}" type="pres">
      <dgm:prSet presAssocID="{E13335EB-C10E-4331-85F5-54A6C7B67A2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FE5F098-E679-4502-8822-0066074983A5}" type="presOf" srcId="{2D1A02DC-1055-486D-91FC-7636C67DBFFA}" destId="{DD4863FB-9869-4A78-8F89-9A5B20F308E9}" srcOrd="0" destOrd="0" presId="urn:microsoft.com/office/officeart/2018/2/layout/IconVerticalSolidList"/>
    <dgm:cxn modelId="{3AFF44BB-B8BB-4115-8F92-38A9A0ECAF20}" srcId="{2D1A02DC-1055-486D-91FC-7636C67DBFFA}" destId="{E13335EB-C10E-4331-85F5-54A6C7B67A25}" srcOrd="1" destOrd="0" parTransId="{358E0E15-E684-450D-9C41-EC020022812E}" sibTransId="{2B138144-58A1-480C-A947-C78C9376FA8C}"/>
    <dgm:cxn modelId="{BCD9D0C2-8520-4979-A850-A37CF5B2716D}" srcId="{2D1A02DC-1055-486D-91FC-7636C67DBFFA}" destId="{47975404-C03A-4EEA-8B56-E0EAFDABAB93}" srcOrd="0" destOrd="0" parTransId="{343E38E7-503E-4586-BB09-0482BD174C61}" sibTransId="{14005EAA-105A-4E88-BEDB-F6CB2391220D}"/>
    <dgm:cxn modelId="{E5D12BC3-080B-4A82-A80E-248F9F533E4B}" type="presOf" srcId="{E13335EB-C10E-4331-85F5-54A6C7B67A25}" destId="{D0F30D91-E8D2-474C-9045-223A4E6BCDFB}" srcOrd="0" destOrd="0" presId="urn:microsoft.com/office/officeart/2018/2/layout/IconVerticalSolidList"/>
    <dgm:cxn modelId="{FB84F3CA-F6CE-4C0F-B84F-0E8CCF7F7056}" type="presOf" srcId="{47975404-C03A-4EEA-8B56-E0EAFDABAB93}" destId="{DAF8C0BA-3E04-4A52-8C40-6A9652B6D6F3}" srcOrd="0" destOrd="0" presId="urn:microsoft.com/office/officeart/2018/2/layout/IconVerticalSolidList"/>
    <dgm:cxn modelId="{75EBA182-DF0C-4047-B3AF-75047F2A6A72}" type="presParOf" srcId="{DD4863FB-9869-4A78-8F89-9A5B20F308E9}" destId="{2145D438-10FA-440C-8EF9-EDC8B48C0BBF}" srcOrd="0" destOrd="0" presId="urn:microsoft.com/office/officeart/2018/2/layout/IconVerticalSolidList"/>
    <dgm:cxn modelId="{071F1588-DF62-4F07-9319-2A46A6B6584B}" type="presParOf" srcId="{2145D438-10FA-440C-8EF9-EDC8B48C0BBF}" destId="{8B6AC9B8-CA6E-4ECA-945A-1692E3A6A9BF}" srcOrd="0" destOrd="0" presId="urn:microsoft.com/office/officeart/2018/2/layout/IconVerticalSolidList"/>
    <dgm:cxn modelId="{A398B535-B6E4-42C4-BAF8-111239C40B8C}" type="presParOf" srcId="{2145D438-10FA-440C-8EF9-EDC8B48C0BBF}" destId="{7C0E2710-8056-4442-8E88-931C394B252B}" srcOrd="1" destOrd="0" presId="urn:microsoft.com/office/officeart/2018/2/layout/IconVerticalSolidList"/>
    <dgm:cxn modelId="{B24200D0-9410-466A-AAEF-A122D548AE51}" type="presParOf" srcId="{2145D438-10FA-440C-8EF9-EDC8B48C0BBF}" destId="{E2BF635F-8526-4E4B-9A01-3F8942194DB3}" srcOrd="2" destOrd="0" presId="urn:microsoft.com/office/officeart/2018/2/layout/IconVerticalSolidList"/>
    <dgm:cxn modelId="{29639AB2-8E4D-4FA5-9E06-D1C14B4AFFBE}" type="presParOf" srcId="{2145D438-10FA-440C-8EF9-EDC8B48C0BBF}" destId="{DAF8C0BA-3E04-4A52-8C40-6A9652B6D6F3}" srcOrd="3" destOrd="0" presId="urn:microsoft.com/office/officeart/2018/2/layout/IconVerticalSolidList"/>
    <dgm:cxn modelId="{43F954FE-5ED8-494D-AF9A-30541939FB5A}" type="presParOf" srcId="{DD4863FB-9869-4A78-8F89-9A5B20F308E9}" destId="{9E9EE4B2-D7FF-4220-82A5-3FA5A20D0C7A}" srcOrd="1" destOrd="0" presId="urn:microsoft.com/office/officeart/2018/2/layout/IconVerticalSolidList"/>
    <dgm:cxn modelId="{6C963973-1224-4304-A4AA-0CFC2851A288}" type="presParOf" srcId="{DD4863FB-9869-4A78-8F89-9A5B20F308E9}" destId="{C8794F6E-8071-4692-91E8-2F1B8DD7BC80}" srcOrd="2" destOrd="0" presId="urn:microsoft.com/office/officeart/2018/2/layout/IconVerticalSolidList"/>
    <dgm:cxn modelId="{27D3DE61-F7A9-45B9-B1E5-79BC771EA7DE}" type="presParOf" srcId="{C8794F6E-8071-4692-91E8-2F1B8DD7BC80}" destId="{A3E60F59-FBE6-4B92-9C94-FADF2A6068AE}" srcOrd="0" destOrd="0" presId="urn:microsoft.com/office/officeart/2018/2/layout/IconVerticalSolidList"/>
    <dgm:cxn modelId="{30218522-C03D-4B28-90B2-F91197FFC16B}" type="presParOf" srcId="{C8794F6E-8071-4692-91E8-2F1B8DD7BC80}" destId="{4D3422A9-547E-448E-A294-1527766883B3}" srcOrd="1" destOrd="0" presId="urn:microsoft.com/office/officeart/2018/2/layout/IconVerticalSolidList"/>
    <dgm:cxn modelId="{552D104C-FA73-4527-B3FA-FDEEC9D2E4EA}" type="presParOf" srcId="{C8794F6E-8071-4692-91E8-2F1B8DD7BC80}" destId="{6425AB73-3A01-40E0-B765-BBA9A629D290}" srcOrd="2" destOrd="0" presId="urn:microsoft.com/office/officeart/2018/2/layout/IconVerticalSolidList"/>
    <dgm:cxn modelId="{31A37538-64B7-44E0-B511-F9A66DE2955D}" type="presParOf" srcId="{C8794F6E-8071-4692-91E8-2F1B8DD7BC80}" destId="{D0F30D91-E8D2-474C-9045-223A4E6BCD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4BD7DED-F7AE-4525-BDA2-F8D2272CD2F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24FB1E1-0CE7-4565-A47E-E3E1B64E5FB6}">
      <dgm:prSet/>
      <dgm:spPr/>
      <dgm:t>
        <a:bodyPr/>
        <a:lstStyle/>
        <a:p>
          <a:r>
            <a:rPr lang="en-US" dirty="0"/>
            <a:t>XSS Challenge: </a:t>
          </a:r>
          <a:br>
            <a:rPr lang="en-US" dirty="0"/>
          </a:br>
          <a:r>
            <a:rPr lang="en-US" dirty="0">
              <a:solidFill>
                <a:schemeClr val="accent2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https://xss-game.appspot.com/</a:t>
          </a:r>
          <a:endParaRPr lang="en-US" dirty="0">
            <a:solidFill>
              <a:schemeClr val="accent2"/>
            </a:solidFill>
          </a:endParaRPr>
        </a:p>
      </dgm:t>
    </dgm:pt>
    <dgm:pt modelId="{1111A2D4-3718-4078-A554-CBBD52B6AE6E}" type="parTrans" cxnId="{BE1A955B-4D32-4D2B-8445-3B02C456CC06}">
      <dgm:prSet/>
      <dgm:spPr/>
      <dgm:t>
        <a:bodyPr/>
        <a:lstStyle/>
        <a:p>
          <a:endParaRPr lang="en-US"/>
        </a:p>
      </dgm:t>
    </dgm:pt>
    <dgm:pt modelId="{7228D34C-EC3F-435D-8509-67F9CC15D3A0}" type="sibTrans" cxnId="{BE1A955B-4D32-4D2B-8445-3B02C456CC06}">
      <dgm:prSet/>
      <dgm:spPr/>
      <dgm:t>
        <a:bodyPr/>
        <a:lstStyle/>
        <a:p>
          <a:endParaRPr lang="en-US"/>
        </a:p>
      </dgm:t>
    </dgm:pt>
    <dgm:pt modelId="{79E1C5C2-29F4-41A1-A63B-46891FD80DE3}">
      <dgm:prSet/>
      <dgm:spPr/>
      <dgm:t>
        <a:bodyPr/>
        <a:lstStyle/>
        <a:p>
          <a:r>
            <a:rPr lang="en-US" dirty="0"/>
            <a:t>Helpful starting XSS &amp; JavaScript starter guide: </a:t>
          </a:r>
          <a:br>
            <a:rPr lang="en-US" dirty="0"/>
          </a:br>
          <a:r>
            <a:rPr lang="en-US" dirty="0">
              <a:solidFill>
                <a:schemeClr val="accent2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http://securityidiots.com/Web-Pentest/XSS/xss.series-by-securityidiots.html</a:t>
          </a:r>
          <a:endParaRPr lang="en-US" dirty="0">
            <a:solidFill>
              <a:schemeClr val="accent2"/>
            </a:solidFill>
          </a:endParaRPr>
        </a:p>
      </dgm:t>
    </dgm:pt>
    <dgm:pt modelId="{0CB1BC3F-9FA3-47B0-8156-2457E7370A99}" type="parTrans" cxnId="{AAD62F7E-52F4-4C7D-BBA5-33FA27458FBF}">
      <dgm:prSet/>
      <dgm:spPr/>
      <dgm:t>
        <a:bodyPr/>
        <a:lstStyle/>
        <a:p>
          <a:endParaRPr lang="en-US"/>
        </a:p>
      </dgm:t>
    </dgm:pt>
    <dgm:pt modelId="{6601B9AF-4BBA-4F04-BE74-E2F13CB5D713}" type="sibTrans" cxnId="{AAD62F7E-52F4-4C7D-BBA5-33FA27458FBF}">
      <dgm:prSet/>
      <dgm:spPr/>
      <dgm:t>
        <a:bodyPr/>
        <a:lstStyle/>
        <a:p>
          <a:endParaRPr lang="en-US"/>
        </a:p>
      </dgm:t>
    </dgm:pt>
    <dgm:pt modelId="{B20F7297-8579-4630-815F-BCDCBC0B8D0E}">
      <dgm:prSet/>
      <dgm:spPr/>
      <dgm:t>
        <a:bodyPr/>
        <a:lstStyle/>
        <a:p>
          <a:r>
            <a:rPr lang="en-US" dirty="0"/>
            <a:t>Workshop slides and more resources: </a:t>
          </a:r>
          <a:br>
            <a:rPr lang="en-US" dirty="0"/>
          </a:br>
          <a:r>
            <a:rPr lang="en-AU" u="sng" dirty="0">
              <a:solidFill>
                <a:schemeClr val="accent2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https://github.com/umisc/workshops/tree/master/XSS</a:t>
          </a:r>
          <a:endParaRPr lang="en-US" u="sng" dirty="0">
            <a:solidFill>
              <a:schemeClr val="accent2"/>
            </a:solidFill>
          </a:endParaRPr>
        </a:p>
      </dgm:t>
    </dgm:pt>
    <dgm:pt modelId="{CA418853-A1E0-472C-B5CF-5266344400CA}" type="parTrans" cxnId="{FEDEF0E6-B652-4C55-9B54-98B558830C12}">
      <dgm:prSet/>
      <dgm:spPr/>
      <dgm:t>
        <a:bodyPr/>
        <a:lstStyle/>
        <a:p>
          <a:endParaRPr lang="en-US"/>
        </a:p>
      </dgm:t>
    </dgm:pt>
    <dgm:pt modelId="{8C5AEF2D-7BBE-4A4D-B542-ECCDD537FD75}" type="sibTrans" cxnId="{FEDEF0E6-B652-4C55-9B54-98B558830C12}">
      <dgm:prSet/>
      <dgm:spPr/>
      <dgm:t>
        <a:bodyPr/>
        <a:lstStyle/>
        <a:p>
          <a:endParaRPr lang="en-US"/>
        </a:p>
      </dgm:t>
    </dgm:pt>
    <dgm:pt modelId="{B3DE3894-9B57-4C0B-9B12-8D68DD375C8B}" type="pres">
      <dgm:prSet presAssocID="{F4BD7DED-F7AE-4525-BDA2-F8D2272CD2F6}" presName="root" presStyleCnt="0">
        <dgm:presLayoutVars>
          <dgm:dir/>
          <dgm:resizeHandles val="exact"/>
        </dgm:presLayoutVars>
      </dgm:prSet>
      <dgm:spPr/>
    </dgm:pt>
    <dgm:pt modelId="{E2C7CEA8-E49C-4FF2-AC8C-C091DF610B1B}" type="pres">
      <dgm:prSet presAssocID="{924FB1E1-0CE7-4565-A47E-E3E1B64E5FB6}" presName="compNode" presStyleCnt="0"/>
      <dgm:spPr/>
    </dgm:pt>
    <dgm:pt modelId="{EF6C50B5-0247-443C-8C6C-CE3F517D71CD}" type="pres">
      <dgm:prSet presAssocID="{924FB1E1-0CE7-4565-A47E-E3E1B64E5FB6}" presName="bgRect" presStyleLbl="bgShp" presStyleIdx="0" presStyleCnt="3" custLinFactNeighborX="811" custLinFactNeighborY="-43"/>
      <dgm:spPr/>
    </dgm:pt>
    <dgm:pt modelId="{4C66F026-E61B-47BB-AD51-9DF4C718C126}" type="pres">
      <dgm:prSet presAssocID="{924FB1E1-0CE7-4565-A47E-E3E1B64E5FB6}" presName="iconRect" presStyleLbl="node1" presStyleIdx="0" presStyleCnt="3"/>
      <dgm:spPr>
        <a:prstGeom prst="bracePair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BFEADFE-8580-4005-8F33-C68A92363101}" type="pres">
      <dgm:prSet presAssocID="{924FB1E1-0CE7-4565-A47E-E3E1B64E5FB6}" presName="spaceRect" presStyleCnt="0"/>
      <dgm:spPr/>
    </dgm:pt>
    <dgm:pt modelId="{D1A8C314-4D03-4F98-89F6-4F80FBFD6A22}" type="pres">
      <dgm:prSet presAssocID="{924FB1E1-0CE7-4565-A47E-E3E1B64E5FB6}" presName="parTx" presStyleLbl="revTx" presStyleIdx="0" presStyleCnt="3">
        <dgm:presLayoutVars>
          <dgm:chMax val="0"/>
          <dgm:chPref val="0"/>
        </dgm:presLayoutVars>
      </dgm:prSet>
      <dgm:spPr/>
    </dgm:pt>
    <dgm:pt modelId="{C3C39820-5C73-4B56-8019-675E1CC88BAD}" type="pres">
      <dgm:prSet presAssocID="{7228D34C-EC3F-435D-8509-67F9CC15D3A0}" presName="sibTrans" presStyleCnt="0"/>
      <dgm:spPr/>
    </dgm:pt>
    <dgm:pt modelId="{0FCF5746-040A-4639-90A7-A0B3B0275986}" type="pres">
      <dgm:prSet presAssocID="{79E1C5C2-29F4-41A1-A63B-46891FD80DE3}" presName="compNode" presStyleCnt="0"/>
      <dgm:spPr/>
    </dgm:pt>
    <dgm:pt modelId="{7B958FCC-B530-4280-9850-110B918E81A4}" type="pres">
      <dgm:prSet presAssocID="{79E1C5C2-29F4-41A1-A63B-46891FD80DE3}" presName="bgRect" presStyleLbl="bgShp" presStyleIdx="1" presStyleCnt="3"/>
      <dgm:spPr/>
    </dgm:pt>
    <dgm:pt modelId="{46BAD146-3094-4C38-943F-C6A38E17B8D1}" type="pres">
      <dgm:prSet presAssocID="{79E1C5C2-29F4-41A1-A63B-46891FD80DE3}" presName="iconRect" presStyleLbl="node1" presStyleIdx="1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60A427E4-C13C-436F-BA93-6A5582C798F5}" type="pres">
      <dgm:prSet presAssocID="{79E1C5C2-29F4-41A1-A63B-46891FD80DE3}" presName="spaceRect" presStyleCnt="0"/>
      <dgm:spPr/>
    </dgm:pt>
    <dgm:pt modelId="{9AEB113C-D24A-4CEF-8E67-65DA6CAEA34F}" type="pres">
      <dgm:prSet presAssocID="{79E1C5C2-29F4-41A1-A63B-46891FD80DE3}" presName="parTx" presStyleLbl="revTx" presStyleIdx="1" presStyleCnt="3">
        <dgm:presLayoutVars>
          <dgm:chMax val="0"/>
          <dgm:chPref val="0"/>
        </dgm:presLayoutVars>
      </dgm:prSet>
      <dgm:spPr/>
    </dgm:pt>
    <dgm:pt modelId="{00FE8A7E-B246-4A22-9A71-17F73744E6AA}" type="pres">
      <dgm:prSet presAssocID="{6601B9AF-4BBA-4F04-BE74-E2F13CB5D713}" presName="sibTrans" presStyleCnt="0"/>
      <dgm:spPr/>
    </dgm:pt>
    <dgm:pt modelId="{4A5AD737-5398-43DF-ADBA-54DE147033D4}" type="pres">
      <dgm:prSet presAssocID="{B20F7297-8579-4630-815F-BCDCBC0B8D0E}" presName="compNode" presStyleCnt="0"/>
      <dgm:spPr/>
    </dgm:pt>
    <dgm:pt modelId="{26FE1A25-DA00-4AD4-A967-A59B4A9E5C57}" type="pres">
      <dgm:prSet presAssocID="{B20F7297-8579-4630-815F-BCDCBC0B8D0E}" presName="bgRect" presStyleLbl="bgShp" presStyleIdx="2" presStyleCnt="3"/>
      <dgm:spPr/>
    </dgm:pt>
    <dgm:pt modelId="{2371B61F-977E-464E-BEB0-6AA1C905EF16}" type="pres">
      <dgm:prSet presAssocID="{B20F7297-8579-4630-815F-BCDCBC0B8D0E}" presName="iconRect" presStyleLbl="node1" presStyleIdx="2" presStyleCnt="3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71EF002A-211F-43EF-BA4D-943659ABCFE4}" type="pres">
      <dgm:prSet presAssocID="{B20F7297-8579-4630-815F-BCDCBC0B8D0E}" presName="spaceRect" presStyleCnt="0"/>
      <dgm:spPr/>
    </dgm:pt>
    <dgm:pt modelId="{FFDBDE5E-B54C-4FDF-978C-4037F8A9197B}" type="pres">
      <dgm:prSet presAssocID="{B20F7297-8579-4630-815F-BCDCBC0B8D0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BA98219-BD2F-49D0-9CBD-F3983C402EF9}" type="presOf" srcId="{79E1C5C2-29F4-41A1-A63B-46891FD80DE3}" destId="{9AEB113C-D24A-4CEF-8E67-65DA6CAEA34F}" srcOrd="0" destOrd="0" presId="urn:microsoft.com/office/officeart/2018/2/layout/IconVerticalSolidList"/>
    <dgm:cxn modelId="{6E21E41E-4718-4AAD-A762-AA44BD8A1C4C}" type="presOf" srcId="{B20F7297-8579-4630-815F-BCDCBC0B8D0E}" destId="{FFDBDE5E-B54C-4FDF-978C-4037F8A9197B}" srcOrd="0" destOrd="0" presId="urn:microsoft.com/office/officeart/2018/2/layout/IconVerticalSolidList"/>
    <dgm:cxn modelId="{BE1A955B-4D32-4D2B-8445-3B02C456CC06}" srcId="{F4BD7DED-F7AE-4525-BDA2-F8D2272CD2F6}" destId="{924FB1E1-0CE7-4565-A47E-E3E1B64E5FB6}" srcOrd="0" destOrd="0" parTransId="{1111A2D4-3718-4078-A554-CBBD52B6AE6E}" sibTransId="{7228D34C-EC3F-435D-8509-67F9CC15D3A0}"/>
    <dgm:cxn modelId="{C86FCB56-513F-42AA-95B5-1E6BEA54BC93}" type="presOf" srcId="{924FB1E1-0CE7-4565-A47E-E3E1B64E5FB6}" destId="{D1A8C314-4D03-4F98-89F6-4F80FBFD6A22}" srcOrd="0" destOrd="0" presId="urn:microsoft.com/office/officeart/2018/2/layout/IconVerticalSolidList"/>
    <dgm:cxn modelId="{AAD62F7E-52F4-4C7D-BBA5-33FA27458FBF}" srcId="{F4BD7DED-F7AE-4525-BDA2-F8D2272CD2F6}" destId="{79E1C5C2-29F4-41A1-A63B-46891FD80DE3}" srcOrd="1" destOrd="0" parTransId="{0CB1BC3F-9FA3-47B0-8156-2457E7370A99}" sibTransId="{6601B9AF-4BBA-4F04-BE74-E2F13CB5D713}"/>
    <dgm:cxn modelId="{A9676DCD-59DD-4760-AE68-780E96795C99}" type="presOf" srcId="{F4BD7DED-F7AE-4525-BDA2-F8D2272CD2F6}" destId="{B3DE3894-9B57-4C0B-9B12-8D68DD375C8B}" srcOrd="0" destOrd="0" presId="urn:microsoft.com/office/officeart/2018/2/layout/IconVerticalSolidList"/>
    <dgm:cxn modelId="{FEDEF0E6-B652-4C55-9B54-98B558830C12}" srcId="{F4BD7DED-F7AE-4525-BDA2-F8D2272CD2F6}" destId="{B20F7297-8579-4630-815F-BCDCBC0B8D0E}" srcOrd="2" destOrd="0" parTransId="{CA418853-A1E0-472C-B5CF-5266344400CA}" sibTransId="{8C5AEF2D-7BBE-4A4D-B542-ECCDD537FD75}"/>
    <dgm:cxn modelId="{C7EC3093-8B64-4B42-BC53-94CF753965B2}" type="presParOf" srcId="{B3DE3894-9B57-4C0B-9B12-8D68DD375C8B}" destId="{E2C7CEA8-E49C-4FF2-AC8C-C091DF610B1B}" srcOrd="0" destOrd="0" presId="urn:microsoft.com/office/officeart/2018/2/layout/IconVerticalSolidList"/>
    <dgm:cxn modelId="{6A067BB5-E11E-430F-93B3-B1BE1763A857}" type="presParOf" srcId="{E2C7CEA8-E49C-4FF2-AC8C-C091DF610B1B}" destId="{EF6C50B5-0247-443C-8C6C-CE3F517D71CD}" srcOrd="0" destOrd="0" presId="urn:microsoft.com/office/officeart/2018/2/layout/IconVerticalSolidList"/>
    <dgm:cxn modelId="{984FB8D6-FE1B-4FC8-A810-B2286524F6C6}" type="presParOf" srcId="{E2C7CEA8-E49C-4FF2-AC8C-C091DF610B1B}" destId="{4C66F026-E61B-47BB-AD51-9DF4C718C126}" srcOrd="1" destOrd="0" presId="urn:microsoft.com/office/officeart/2018/2/layout/IconVerticalSolidList"/>
    <dgm:cxn modelId="{94C348F3-72B4-4DF3-8A6F-F38B6BEB5ED8}" type="presParOf" srcId="{E2C7CEA8-E49C-4FF2-AC8C-C091DF610B1B}" destId="{0BFEADFE-8580-4005-8F33-C68A92363101}" srcOrd="2" destOrd="0" presId="urn:microsoft.com/office/officeart/2018/2/layout/IconVerticalSolidList"/>
    <dgm:cxn modelId="{CF1A629F-93D3-45EA-91CE-3FA0FE51F091}" type="presParOf" srcId="{E2C7CEA8-E49C-4FF2-AC8C-C091DF610B1B}" destId="{D1A8C314-4D03-4F98-89F6-4F80FBFD6A22}" srcOrd="3" destOrd="0" presId="urn:microsoft.com/office/officeart/2018/2/layout/IconVerticalSolidList"/>
    <dgm:cxn modelId="{30051024-8BB4-4901-82E3-BF61BB07B770}" type="presParOf" srcId="{B3DE3894-9B57-4C0B-9B12-8D68DD375C8B}" destId="{C3C39820-5C73-4B56-8019-675E1CC88BAD}" srcOrd="1" destOrd="0" presId="urn:microsoft.com/office/officeart/2018/2/layout/IconVerticalSolidList"/>
    <dgm:cxn modelId="{2D5B9276-3DCF-4741-8FBE-20BDFB12D54A}" type="presParOf" srcId="{B3DE3894-9B57-4C0B-9B12-8D68DD375C8B}" destId="{0FCF5746-040A-4639-90A7-A0B3B0275986}" srcOrd="2" destOrd="0" presId="urn:microsoft.com/office/officeart/2018/2/layout/IconVerticalSolidList"/>
    <dgm:cxn modelId="{34AC9961-B410-4C3F-984E-5FEB8857F65A}" type="presParOf" srcId="{0FCF5746-040A-4639-90A7-A0B3B0275986}" destId="{7B958FCC-B530-4280-9850-110B918E81A4}" srcOrd="0" destOrd="0" presId="urn:microsoft.com/office/officeart/2018/2/layout/IconVerticalSolidList"/>
    <dgm:cxn modelId="{DE7719F6-1298-400C-85BA-8C8110FB3ED7}" type="presParOf" srcId="{0FCF5746-040A-4639-90A7-A0B3B0275986}" destId="{46BAD146-3094-4C38-943F-C6A38E17B8D1}" srcOrd="1" destOrd="0" presId="urn:microsoft.com/office/officeart/2018/2/layout/IconVerticalSolidList"/>
    <dgm:cxn modelId="{F6D27B5B-13E8-4EEE-8647-C2A9761322BD}" type="presParOf" srcId="{0FCF5746-040A-4639-90A7-A0B3B0275986}" destId="{60A427E4-C13C-436F-BA93-6A5582C798F5}" srcOrd="2" destOrd="0" presId="urn:microsoft.com/office/officeart/2018/2/layout/IconVerticalSolidList"/>
    <dgm:cxn modelId="{F66C337E-F9DF-4DC0-A6C8-E652EAB3DB77}" type="presParOf" srcId="{0FCF5746-040A-4639-90A7-A0B3B0275986}" destId="{9AEB113C-D24A-4CEF-8E67-65DA6CAEA34F}" srcOrd="3" destOrd="0" presId="urn:microsoft.com/office/officeart/2018/2/layout/IconVerticalSolidList"/>
    <dgm:cxn modelId="{2728BA84-3132-42DD-936F-A2EBD8BA0BDC}" type="presParOf" srcId="{B3DE3894-9B57-4C0B-9B12-8D68DD375C8B}" destId="{00FE8A7E-B246-4A22-9A71-17F73744E6AA}" srcOrd="3" destOrd="0" presId="urn:microsoft.com/office/officeart/2018/2/layout/IconVerticalSolidList"/>
    <dgm:cxn modelId="{60B6FF91-8068-4130-B352-1223330B4B42}" type="presParOf" srcId="{B3DE3894-9B57-4C0B-9B12-8D68DD375C8B}" destId="{4A5AD737-5398-43DF-ADBA-54DE147033D4}" srcOrd="4" destOrd="0" presId="urn:microsoft.com/office/officeart/2018/2/layout/IconVerticalSolidList"/>
    <dgm:cxn modelId="{A1EC13BD-2D56-4C01-9434-B42081B592DB}" type="presParOf" srcId="{4A5AD737-5398-43DF-ADBA-54DE147033D4}" destId="{26FE1A25-DA00-4AD4-A967-A59B4A9E5C57}" srcOrd="0" destOrd="0" presId="urn:microsoft.com/office/officeart/2018/2/layout/IconVerticalSolidList"/>
    <dgm:cxn modelId="{8267E71A-8C4C-4ABB-808D-3C57CA41A699}" type="presParOf" srcId="{4A5AD737-5398-43DF-ADBA-54DE147033D4}" destId="{2371B61F-977E-464E-BEB0-6AA1C905EF16}" srcOrd="1" destOrd="0" presId="urn:microsoft.com/office/officeart/2018/2/layout/IconVerticalSolidList"/>
    <dgm:cxn modelId="{1BAADE17-B6FD-4F2E-B0A6-8024BC06BAD8}" type="presParOf" srcId="{4A5AD737-5398-43DF-ADBA-54DE147033D4}" destId="{71EF002A-211F-43EF-BA4D-943659ABCFE4}" srcOrd="2" destOrd="0" presId="urn:microsoft.com/office/officeart/2018/2/layout/IconVerticalSolidList"/>
    <dgm:cxn modelId="{69214C78-314D-4301-883F-07B5FA67A4AC}" type="presParOf" srcId="{4A5AD737-5398-43DF-ADBA-54DE147033D4}" destId="{FFDBDE5E-B54C-4FDF-978C-4037F8A919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4193F-1EE8-47EF-9979-971DFC3B8D0D}">
      <dsp:nvSpPr>
        <dsp:cNvPr id="0" name=""/>
        <dsp:cNvSpPr/>
      </dsp:nvSpPr>
      <dsp:spPr>
        <a:xfrm>
          <a:off x="1816199" y="93039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780D1-AB54-40DD-B5BC-6A9E0C62B262}">
      <dsp:nvSpPr>
        <dsp:cNvPr id="0" name=""/>
        <dsp:cNvSpPr/>
      </dsp:nvSpPr>
      <dsp:spPr>
        <a:xfrm>
          <a:off x="228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D3C6A-D989-4336-ACC1-C6DB4A4FA550}">
      <dsp:nvSpPr>
        <dsp:cNvPr id="0" name=""/>
        <dsp:cNvSpPr/>
      </dsp:nvSpPr>
      <dsp:spPr>
        <a:xfrm>
          <a:off x="111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Code Injection Attack </a:t>
          </a:r>
        </a:p>
      </dsp:txBody>
      <dsp:txXfrm>
        <a:off x="1114199" y="2973040"/>
        <a:ext cx="3600000" cy="720000"/>
      </dsp:txXfrm>
    </dsp:sp>
    <dsp:sp modelId="{8AB623E2-8C21-4A80-8201-5BB395369DA2}">
      <dsp:nvSpPr>
        <dsp:cNvPr id="0" name=""/>
        <dsp:cNvSpPr/>
      </dsp:nvSpPr>
      <dsp:spPr>
        <a:xfrm>
          <a:off x="6046199" y="93039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056AD-AFD8-4B0E-AA47-DEE4CB110F7D}">
      <dsp:nvSpPr>
        <dsp:cNvPr id="0" name=""/>
        <dsp:cNvSpPr/>
      </dsp:nvSpPr>
      <dsp:spPr>
        <a:xfrm>
          <a:off x="651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5E1BD-F31B-4396-AF45-ECF703CC5B65}">
      <dsp:nvSpPr>
        <dsp:cNvPr id="0" name=""/>
        <dsp:cNvSpPr/>
      </dsp:nvSpPr>
      <dsp:spPr>
        <a:xfrm>
          <a:off x="534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JavaScript is injected into an other user’s browser</a:t>
          </a:r>
        </a:p>
      </dsp:txBody>
      <dsp:txXfrm>
        <a:off x="5344199" y="2973040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1B8A6-B8F1-4F07-B184-77B78CCDDFD2}">
      <dsp:nvSpPr>
        <dsp:cNvPr id="0" name=""/>
        <dsp:cNvSpPr/>
      </dsp:nvSpPr>
      <dsp:spPr>
        <a:xfrm>
          <a:off x="0" y="61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D5792-3C6D-4D76-B9C6-C8176B4F9972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38E42-4EC9-48CB-A2C4-044A14EFE3CA}">
      <dsp:nvSpPr>
        <dsp:cNvPr id="0" name=""/>
        <dsp:cNvSpPr/>
      </dsp:nvSpPr>
      <dsp:spPr>
        <a:xfrm>
          <a:off x="1666563" y="61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JS has access to sensitive information such as cookies </a:t>
          </a:r>
        </a:p>
      </dsp:txBody>
      <dsp:txXfrm>
        <a:off x="1666563" y="616"/>
        <a:ext cx="5243823" cy="1442911"/>
      </dsp:txXfrm>
    </dsp:sp>
    <dsp:sp modelId="{211C24F8-6288-4809-823D-2425BC038C09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C24AC-7D5A-4341-9217-70320F2DADE5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58514-5D44-4854-B48E-5FC150A06650}">
      <dsp:nvSpPr>
        <dsp:cNvPr id="0" name=""/>
        <dsp:cNvSpPr/>
      </dsp:nvSpPr>
      <dsp:spPr>
        <a:xfrm>
          <a:off x="1666563" y="180425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JS can make arbitrary HTTP requests</a:t>
          </a:r>
        </a:p>
      </dsp:txBody>
      <dsp:txXfrm>
        <a:off x="1666563" y="1804256"/>
        <a:ext cx="5243823" cy="1442911"/>
      </dsp:txXfrm>
    </dsp:sp>
    <dsp:sp modelId="{456410B4-7BB5-404D-B9B7-83DE02165258}">
      <dsp:nvSpPr>
        <dsp:cNvPr id="0" name=""/>
        <dsp:cNvSpPr/>
      </dsp:nvSpPr>
      <dsp:spPr>
        <a:xfrm>
          <a:off x="0" y="360789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5CB9D-976D-4666-A0F7-E9F21904AF14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E2303-8616-4A76-BDCA-70663B782874}">
      <dsp:nvSpPr>
        <dsp:cNvPr id="0" name=""/>
        <dsp:cNvSpPr/>
      </dsp:nvSpPr>
      <dsp:spPr>
        <a:xfrm>
          <a:off x="1666563" y="360789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JS can be used to make arbitrary modifications to the HTML of the current page </a:t>
          </a:r>
        </a:p>
      </dsp:txBody>
      <dsp:txXfrm>
        <a:off x="1666563" y="3607896"/>
        <a:ext cx="5243823" cy="14429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74107-B87C-F44F-B061-2CE8E186BAFD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F891C-2636-4B48-8C48-152E124D04BD}">
      <dsp:nvSpPr>
        <dsp:cNvPr id="0" name=""/>
        <dsp:cNvSpPr/>
      </dsp:nvSpPr>
      <dsp:spPr>
        <a:xfrm>
          <a:off x="0" y="275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Cookie theft</a:t>
          </a:r>
          <a:r>
            <a:rPr lang="en-US" sz="3100" kern="1200" dirty="0"/>
            <a:t> </a:t>
          </a:r>
        </a:p>
      </dsp:txBody>
      <dsp:txXfrm>
        <a:off x="0" y="2758"/>
        <a:ext cx="6797675" cy="1881464"/>
      </dsp:txXfrm>
    </dsp:sp>
    <dsp:sp modelId="{A7EFD858-7799-8E4B-9F94-B085AE534F11}">
      <dsp:nvSpPr>
        <dsp:cNvPr id="0" name=""/>
        <dsp:cNvSpPr/>
      </dsp:nvSpPr>
      <dsp:spPr>
        <a:xfrm>
          <a:off x="0" y="1669905"/>
          <a:ext cx="6797675" cy="0"/>
        </a:xfrm>
        <a:prstGeom prst="line">
          <a:avLst/>
        </a:prstGeom>
        <a:solidFill>
          <a:schemeClr val="accent2">
            <a:hueOff val="747984"/>
            <a:satOff val="-213"/>
            <a:lumOff val="3922"/>
            <a:alphaOff val="0"/>
          </a:schemeClr>
        </a:solidFill>
        <a:ln w="15875" cap="flat" cmpd="sng" algn="ctr">
          <a:solidFill>
            <a:schemeClr val="accent2">
              <a:hueOff val="747984"/>
              <a:satOff val="-213"/>
              <a:lumOff val="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8AA6A-1175-A640-97D9-0E4C39C77FD4}">
      <dsp:nvSpPr>
        <dsp:cNvPr id="0" name=""/>
        <dsp:cNvSpPr/>
      </dsp:nvSpPr>
      <dsp:spPr>
        <a:xfrm>
          <a:off x="0" y="1884223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Keylogging</a:t>
          </a:r>
          <a:endParaRPr lang="en-US" sz="3100" kern="1200" dirty="0"/>
        </a:p>
      </dsp:txBody>
      <dsp:txXfrm>
        <a:off x="0" y="1884223"/>
        <a:ext cx="6797675" cy="1881464"/>
      </dsp:txXfrm>
    </dsp:sp>
    <dsp:sp modelId="{78883F6B-1F6D-944E-965C-32E57843A0EA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accent2">
            <a:hueOff val="1495967"/>
            <a:satOff val="-426"/>
            <a:lumOff val="7843"/>
            <a:alphaOff val="0"/>
          </a:schemeClr>
        </a:solidFill>
        <a:ln w="15875" cap="flat" cmpd="sng" algn="ctr">
          <a:solidFill>
            <a:schemeClr val="accent2">
              <a:hueOff val="1495967"/>
              <a:satOff val="-426"/>
              <a:lumOff val="7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0A3D0-8C9A-B947-8729-8CBBEA4A576D}">
      <dsp:nvSpPr>
        <dsp:cNvPr id="0" name=""/>
        <dsp:cNvSpPr/>
      </dsp:nvSpPr>
      <dsp:spPr>
        <a:xfrm>
          <a:off x="0" y="376568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Phishing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b="1" kern="1200" dirty="0"/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0" y="3765688"/>
        <a:ext cx="6797675" cy="18814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09790-A1ED-4304-B292-2533C64CF400}">
      <dsp:nvSpPr>
        <dsp:cNvPr id="0" name=""/>
        <dsp:cNvSpPr/>
      </dsp:nvSpPr>
      <dsp:spPr>
        <a:xfrm>
          <a:off x="0" y="616"/>
          <a:ext cx="6910387" cy="14429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9CD62-F9ED-4B5C-8C63-28A0F77298FA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47760-F710-4D77-99CC-ED9BC9703234}">
      <dsp:nvSpPr>
        <dsp:cNvPr id="0" name=""/>
        <dsp:cNvSpPr/>
      </dsp:nvSpPr>
      <dsp:spPr>
        <a:xfrm>
          <a:off x="1666563" y="61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Persistent XSS :</a:t>
          </a:r>
          <a:r>
            <a:rPr lang="en-US" sz="2500" kern="1200"/>
            <a:t> malicious string originates from the website's database.</a:t>
          </a:r>
        </a:p>
      </dsp:txBody>
      <dsp:txXfrm>
        <a:off x="1666563" y="616"/>
        <a:ext cx="5243823" cy="1442911"/>
      </dsp:txXfrm>
    </dsp:sp>
    <dsp:sp modelId="{A9630C20-987A-4553-873D-F64AFF69A13B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EDEE1-00C3-4DFF-A975-21C69BAE2580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9FC0C-CF79-44FF-AFA0-BFBB23ED6013}">
      <dsp:nvSpPr>
        <dsp:cNvPr id="0" name=""/>
        <dsp:cNvSpPr/>
      </dsp:nvSpPr>
      <dsp:spPr>
        <a:xfrm>
          <a:off x="1666563" y="180425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Reflected XSS : </a:t>
          </a:r>
          <a:r>
            <a:rPr lang="en-US" sz="2500" kern="1200"/>
            <a:t>malicious string originates from the victim's request.</a:t>
          </a:r>
        </a:p>
      </dsp:txBody>
      <dsp:txXfrm>
        <a:off x="1666563" y="1804256"/>
        <a:ext cx="5243823" cy="1442911"/>
      </dsp:txXfrm>
    </dsp:sp>
    <dsp:sp modelId="{DEEF77BD-4D19-45D6-8481-B3FC0C810130}">
      <dsp:nvSpPr>
        <dsp:cNvPr id="0" name=""/>
        <dsp:cNvSpPr/>
      </dsp:nvSpPr>
      <dsp:spPr>
        <a:xfrm>
          <a:off x="0" y="3607896"/>
          <a:ext cx="6910387" cy="14429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870A90-EE98-4883-A950-8A29B1A55134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007E4-628C-4E80-B265-F852ADA6E1A9}">
      <dsp:nvSpPr>
        <dsp:cNvPr id="0" name=""/>
        <dsp:cNvSpPr/>
      </dsp:nvSpPr>
      <dsp:spPr>
        <a:xfrm>
          <a:off x="1666563" y="360789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DOM-based XSS : </a:t>
          </a:r>
          <a:r>
            <a:rPr lang="en-US" sz="2500" kern="1200"/>
            <a:t>vulnerability exists in the client-side code rather than the server-side.</a:t>
          </a:r>
        </a:p>
      </dsp:txBody>
      <dsp:txXfrm>
        <a:off x="1666563" y="3607896"/>
        <a:ext cx="5243823" cy="14429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E8396-7CB1-4439-B00E-555E49B3BEFE}">
      <dsp:nvSpPr>
        <dsp:cNvPr id="0" name=""/>
        <dsp:cNvSpPr/>
      </dsp:nvSpPr>
      <dsp:spPr>
        <a:xfrm>
          <a:off x="0" y="4634152"/>
          <a:ext cx="6797675" cy="10138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Browser executes the malicious script, sending the victim’s cookies to the attacker’s server </a:t>
          </a:r>
        </a:p>
      </dsp:txBody>
      <dsp:txXfrm>
        <a:off x="0" y="4634152"/>
        <a:ext cx="6797675" cy="1013839"/>
      </dsp:txXfrm>
    </dsp:sp>
    <dsp:sp modelId="{D84FC2CC-47E9-4DA0-80ED-60BF8347DBF5}">
      <dsp:nvSpPr>
        <dsp:cNvPr id="0" name=""/>
        <dsp:cNvSpPr/>
      </dsp:nvSpPr>
      <dsp:spPr>
        <a:xfrm rot="10800000">
          <a:off x="0" y="3090074"/>
          <a:ext cx="6797675" cy="1559284"/>
        </a:xfrm>
        <a:prstGeom prst="upArrowCallout">
          <a:avLst/>
        </a:prstGeom>
        <a:solidFill>
          <a:schemeClr val="accent2">
            <a:hueOff val="498656"/>
            <a:satOff val="-142"/>
            <a:lumOff val="261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Victim’s browsers parses the response, causing the malicious script to be inserted into the page </a:t>
          </a:r>
        </a:p>
      </dsp:txBody>
      <dsp:txXfrm rot="10800000">
        <a:off x="0" y="3090074"/>
        <a:ext cx="6797675" cy="1013176"/>
      </dsp:txXfrm>
    </dsp:sp>
    <dsp:sp modelId="{C8DEDA1D-CF5E-464E-95BE-4C49F28A1603}">
      <dsp:nvSpPr>
        <dsp:cNvPr id="0" name=""/>
        <dsp:cNvSpPr/>
      </dsp:nvSpPr>
      <dsp:spPr>
        <a:xfrm rot="10800000">
          <a:off x="0" y="1487025"/>
          <a:ext cx="6797675" cy="1559284"/>
        </a:xfrm>
        <a:prstGeom prst="upArrowCallout">
          <a:avLst/>
        </a:prstGeom>
        <a:solidFill>
          <a:schemeClr val="accent2">
            <a:hueOff val="997311"/>
            <a:satOff val="-284"/>
            <a:lumOff val="522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Website receives request and responds </a:t>
          </a:r>
        </a:p>
      </dsp:txBody>
      <dsp:txXfrm rot="10800000">
        <a:off x="0" y="1487025"/>
        <a:ext cx="6797675" cy="1013176"/>
      </dsp:txXfrm>
    </dsp:sp>
    <dsp:sp modelId="{C9B417CE-40EC-441E-86D5-F8B898010A3D}">
      <dsp:nvSpPr>
        <dsp:cNvPr id="0" name=""/>
        <dsp:cNvSpPr/>
      </dsp:nvSpPr>
      <dsp:spPr>
        <a:xfrm rot="10800000">
          <a:off x="0" y="0"/>
          <a:ext cx="6797675" cy="1559284"/>
        </a:xfrm>
        <a:prstGeom prst="upArrowCallout">
          <a:avLst/>
        </a:prstGeom>
        <a:solidFill>
          <a:schemeClr val="accent2">
            <a:hueOff val="1495967"/>
            <a:satOff val="-426"/>
            <a:lumOff val="784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Attacker initiates attack usually through social engineering</a:t>
          </a:r>
        </a:p>
      </dsp:txBody>
      <dsp:txXfrm rot="10800000">
        <a:off x="0" y="0"/>
        <a:ext cx="6797675" cy="10131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AC9B8-CA6E-4ECA-945A-1692E3A6A9BF}">
      <dsp:nvSpPr>
        <dsp:cNvPr id="0" name=""/>
        <dsp:cNvSpPr/>
      </dsp:nvSpPr>
      <dsp:spPr>
        <a:xfrm>
          <a:off x="0" y="820856"/>
          <a:ext cx="6910387" cy="15154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E2710-8056-4442-8E88-931C394B252B}">
      <dsp:nvSpPr>
        <dsp:cNvPr id="0" name=""/>
        <dsp:cNvSpPr/>
      </dsp:nvSpPr>
      <dsp:spPr>
        <a:xfrm>
          <a:off x="458416" y="1161827"/>
          <a:ext cx="833485" cy="833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8C0BA-3E04-4A52-8C40-6A9652B6D6F3}">
      <dsp:nvSpPr>
        <dsp:cNvPr id="0" name=""/>
        <dsp:cNvSpPr/>
      </dsp:nvSpPr>
      <dsp:spPr>
        <a:xfrm>
          <a:off x="1750318" y="820856"/>
          <a:ext cx="5160068" cy="151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3" tIns="160383" rIns="160383" bIns="1603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Encoding :</a:t>
          </a:r>
          <a:r>
            <a:rPr lang="en-US" sz="2500" kern="1200" dirty="0"/>
            <a:t> escape user input so that the browser interprets it only as data, not as code.</a:t>
          </a:r>
        </a:p>
      </dsp:txBody>
      <dsp:txXfrm>
        <a:off x="1750318" y="820856"/>
        <a:ext cx="5160068" cy="1515427"/>
      </dsp:txXfrm>
    </dsp:sp>
    <dsp:sp modelId="{A3E60F59-FBE6-4B92-9C94-FADF2A6068AE}">
      <dsp:nvSpPr>
        <dsp:cNvPr id="0" name=""/>
        <dsp:cNvSpPr/>
      </dsp:nvSpPr>
      <dsp:spPr>
        <a:xfrm>
          <a:off x="0" y="2715140"/>
          <a:ext cx="6910387" cy="15154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422A9-547E-448E-A294-1527766883B3}">
      <dsp:nvSpPr>
        <dsp:cNvPr id="0" name=""/>
        <dsp:cNvSpPr/>
      </dsp:nvSpPr>
      <dsp:spPr>
        <a:xfrm>
          <a:off x="458416" y="3056112"/>
          <a:ext cx="833485" cy="8334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30D91-E8D2-474C-9045-223A4E6BCDFB}">
      <dsp:nvSpPr>
        <dsp:cNvPr id="0" name=""/>
        <dsp:cNvSpPr/>
      </dsp:nvSpPr>
      <dsp:spPr>
        <a:xfrm>
          <a:off x="1750318" y="2715140"/>
          <a:ext cx="5160068" cy="151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3" tIns="160383" rIns="160383" bIns="1603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Validation :</a:t>
          </a:r>
          <a:r>
            <a:rPr lang="en-US" sz="2500" kern="1200" dirty="0"/>
            <a:t> filters user input so that the browser interprets the code without the malicious commands.</a:t>
          </a:r>
        </a:p>
      </dsp:txBody>
      <dsp:txXfrm>
        <a:off x="1750318" y="2715140"/>
        <a:ext cx="5160068" cy="15154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C50B5-0247-443C-8C6C-CE3F517D71CD}">
      <dsp:nvSpPr>
        <dsp:cNvPr id="0" name=""/>
        <dsp:cNvSpPr/>
      </dsp:nvSpPr>
      <dsp:spPr>
        <a:xfrm>
          <a:off x="0" y="0"/>
          <a:ext cx="10058399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6F026-E61B-47BB-AD51-9DF4C718C126}">
      <dsp:nvSpPr>
        <dsp:cNvPr id="0" name=""/>
        <dsp:cNvSpPr/>
      </dsp:nvSpPr>
      <dsp:spPr>
        <a:xfrm>
          <a:off x="327145" y="243793"/>
          <a:ext cx="594810" cy="594810"/>
        </a:xfrm>
        <a:prstGeom prst="bracePair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8C314-4D03-4F98-89F6-4F80FBFD6A22}">
      <dsp:nvSpPr>
        <dsp:cNvPr id="0" name=""/>
        <dsp:cNvSpPr/>
      </dsp:nvSpPr>
      <dsp:spPr>
        <a:xfrm>
          <a:off x="1249101" y="462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XSS Challenge: </a:t>
          </a:r>
          <a:br>
            <a:rPr lang="en-US" sz="2100" kern="1200" dirty="0"/>
          </a:br>
          <a:r>
            <a:rPr lang="en-US" sz="2100" kern="1200" dirty="0">
              <a:solidFill>
                <a:schemeClr val="accent2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https://xss-game.appspot.com/</a:t>
          </a:r>
          <a:endParaRPr lang="en-US" sz="2100" kern="1200" dirty="0">
            <a:solidFill>
              <a:schemeClr val="accent2"/>
            </a:solidFill>
          </a:endParaRPr>
        </a:p>
      </dsp:txBody>
      <dsp:txXfrm>
        <a:off x="1249101" y="462"/>
        <a:ext cx="8809298" cy="1081473"/>
      </dsp:txXfrm>
    </dsp:sp>
    <dsp:sp modelId="{7B958FCC-B530-4280-9850-110B918E81A4}">
      <dsp:nvSpPr>
        <dsp:cNvPr id="0" name=""/>
        <dsp:cNvSpPr/>
      </dsp:nvSpPr>
      <dsp:spPr>
        <a:xfrm>
          <a:off x="0" y="1352303"/>
          <a:ext cx="10058399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BAD146-3094-4C38-943F-C6A38E17B8D1}">
      <dsp:nvSpPr>
        <dsp:cNvPr id="0" name=""/>
        <dsp:cNvSpPr/>
      </dsp:nvSpPr>
      <dsp:spPr>
        <a:xfrm>
          <a:off x="327145" y="1595634"/>
          <a:ext cx="594810" cy="59481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B113C-D24A-4CEF-8E67-65DA6CAEA34F}">
      <dsp:nvSpPr>
        <dsp:cNvPr id="0" name=""/>
        <dsp:cNvSpPr/>
      </dsp:nvSpPr>
      <dsp:spPr>
        <a:xfrm>
          <a:off x="1249101" y="1352303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Helpful starting XSS &amp; JavaScript starter guide: </a:t>
          </a:r>
          <a:br>
            <a:rPr lang="en-US" sz="2100" kern="1200" dirty="0"/>
          </a:br>
          <a:r>
            <a:rPr lang="en-US" sz="2100" kern="1200" dirty="0">
              <a:solidFill>
                <a:schemeClr val="accent2"/>
              </a:solidFill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http://securityidiots.com/Web-Pentest/XSS/xss.series-by-securityidiots.html</a:t>
          </a:r>
          <a:endParaRPr lang="en-US" sz="2100" kern="1200" dirty="0">
            <a:solidFill>
              <a:schemeClr val="accent2"/>
            </a:solidFill>
          </a:endParaRPr>
        </a:p>
      </dsp:txBody>
      <dsp:txXfrm>
        <a:off x="1249101" y="1352303"/>
        <a:ext cx="8809298" cy="1081473"/>
      </dsp:txXfrm>
    </dsp:sp>
    <dsp:sp modelId="{26FE1A25-DA00-4AD4-A967-A59B4A9E5C57}">
      <dsp:nvSpPr>
        <dsp:cNvPr id="0" name=""/>
        <dsp:cNvSpPr/>
      </dsp:nvSpPr>
      <dsp:spPr>
        <a:xfrm>
          <a:off x="0" y="2704144"/>
          <a:ext cx="10058399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71B61F-977E-464E-BEB0-6AA1C905EF16}">
      <dsp:nvSpPr>
        <dsp:cNvPr id="0" name=""/>
        <dsp:cNvSpPr/>
      </dsp:nvSpPr>
      <dsp:spPr>
        <a:xfrm>
          <a:off x="327145" y="2947476"/>
          <a:ext cx="594810" cy="5948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BDE5E-B54C-4FDF-978C-4037F8A9197B}">
      <dsp:nvSpPr>
        <dsp:cNvPr id="0" name=""/>
        <dsp:cNvSpPr/>
      </dsp:nvSpPr>
      <dsp:spPr>
        <a:xfrm>
          <a:off x="1249101" y="2704144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Workshop slides and more resources: </a:t>
          </a:r>
          <a:br>
            <a:rPr lang="en-US" sz="2100" kern="1200" dirty="0"/>
          </a:br>
          <a:r>
            <a:rPr lang="en-AU" sz="2100" u="sng" kern="1200" dirty="0">
              <a:solidFill>
                <a:schemeClr val="accent2"/>
              </a:solidFill>
              <a:hlinkClick xmlns:r="http://schemas.openxmlformats.org/officeDocument/2006/relationships" r:id="rId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https://github.com/umisc/workshops/tree/master/XSS</a:t>
          </a:r>
          <a:endParaRPr lang="en-US" sz="2100" u="sng" kern="1200" dirty="0">
            <a:solidFill>
              <a:schemeClr val="accent2"/>
            </a:solidFill>
          </a:endParaRPr>
        </a:p>
      </dsp:txBody>
      <dsp:txXfrm>
        <a:off x="1249101" y="2704144"/>
        <a:ext cx="8809298" cy="1081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7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9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70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6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40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0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7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0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9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8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24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98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3" r:id="rId2"/>
    <p:sldLayoutId id="2147483792" r:id="rId3"/>
    <p:sldLayoutId id="2147483791" r:id="rId4"/>
    <p:sldLayoutId id="2147483790" r:id="rId5"/>
    <p:sldLayoutId id="2147483789" r:id="rId6"/>
    <p:sldLayoutId id="2147483788" r:id="rId7"/>
    <p:sldLayoutId id="2147483787" r:id="rId8"/>
    <p:sldLayoutId id="2147483786" r:id="rId9"/>
    <p:sldLayoutId id="2147483785" r:id="rId10"/>
    <p:sldLayoutId id="214748378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4DBFC-649B-4865-8689-C418D8E0D3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981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ED899-C1AF-4E43-AF80-8667DC9B4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CROSS-SITE SCRIPTING (XSS)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3B6F6-11B2-A646-A21B-D54667927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en-US" sz="2000" dirty="0"/>
              <a:t>UoM Information security club</a:t>
            </a: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4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75365A-E9D8-A643-AF47-FE08C0B4A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65" y="224029"/>
            <a:ext cx="1646035" cy="16460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618625-80E4-8D44-A6E0-FEB60BE0C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65" y="5461958"/>
            <a:ext cx="1746048" cy="86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04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">
              <a:srgbClr val="393939"/>
            </a:gs>
            <a:gs pos="100000">
              <a:schemeClr val="tx1"/>
            </a:gs>
            <a:gs pos="0">
              <a:schemeClr val="bg1">
                <a:tint val="100000"/>
                <a:shade val="80000"/>
                <a:satMod val="13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E38E-ED2F-014F-A7F8-1BF0FFD8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venir Black" panose="02000503020000020003" pitchFamily="2" charset="0"/>
              </a:rPr>
              <a:t>Step-by-Step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CF0-EA9A-0144-8970-FE6683891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Autofit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500" dirty="0">
                <a:solidFill>
                  <a:schemeClr val="bg1">
                    <a:lumMod val="95000"/>
                  </a:schemeClr>
                </a:solidFill>
              </a:rPr>
              <a:t>The attacker crafts a URL containing a malicious string and sends it to the victim.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500" dirty="0">
                <a:solidFill>
                  <a:schemeClr val="bg1">
                    <a:lumMod val="95000"/>
                  </a:schemeClr>
                </a:solidFill>
              </a:rPr>
              <a:t>The victim is tricked by the attacker into requesting the URL from the website.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500" dirty="0">
                <a:solidFill>
                  <a:schemeClr val="bg1">
                    <a:lumMod val="95000"/>
                  </a:schemeClr>
                </a:solidFill>
              </a:rPr>
              <a:t>The website includes the malicious string from the URL in the response.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500" dirty="0">
                <a:solidFill>
                  <a:schemeClr val="bg1">
                    <a:lumMod val="95000"/>
                  </a:schemeClr>
                </a:solidFill>
              </a:rPr>
              <a:t>The victim's browser executes the malicious script inside the response, sending the victim's cookies to the attacker's server.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23022-D604-7543-BAE6-7FFB9741F675}"/>
              </a:ext>
            </a:extLst>
          </p:cNvPr>
          <p:cNvSpPr txBox="1"/>
          <p:nvPr/>
        </p:nvSpPr>
        <p:spPr>
          <a:xfrm>
            <a:off x="371475" y="3286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90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8E38E-ED2F-014F-A7F8-1BF0FFD8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venir Black" panose="02000503020000020003" pitchFamily="2" charset="0"/>
              </a:rPr>
              <a:t>DOM Based XSS</a:t>
            </a:r>
            <a:br>
              <a:rPr lang="en-US" sz="3600" b="1" dirty="0">
                <a:solidFill>
                  <a:schemeClr val="bg1"/>
                </a:solidFill>
                <a:latin typeface="Avenir Black" panose="02000503020000020003" pitchFamily="2" charset="0"/>
              </a:rPr>
            </a:br>
            <a:r>
              <a:rPr lang="en-US" sz="2800" b="1" dirty="0">
                <a:solidFill>
                  <a:schemeClr val="bg1"/>
                </a:solidFill>
                <a:latin typeface="Avenir Black" panose="02000503020000020003" pitchFamily="2" charset="0"/>
              </a:rPr>
              <a:t>(Invisible to the server)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23022-D604-7543-BAE6-7FFB9741F675}"/>
              </a:ext>
            </a:extLst>
          </p:cNvPr>
          <p:cNvSpPr txBox="1"/>
          <p:nvPr/>
        </p:nvSpPr>
        <p:spPr>
          <a:xfrm>
            <a:off x="371475" y="3286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238831B-9FA7-41EE-8059-AA990A329B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36242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1930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43574-FFAB-F04D-9A67-6AF9EC8B9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Preventing XSS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4A2F82-E26E-4B6E-A769-16C56284DA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503618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3558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6105-5D64-8346-B790-C9084CA8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Time To Hack!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3F4B83-E623-4378-A77A-D46FC6085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17220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7410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F85E-1B8A-9D4C-9E92-EE922B2B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What is XSS? 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73E4221-FACC-4307-A843-C8B5C704C3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46695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7426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4DE95-6311-2F48-ACAC-98463563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JavaScript? Malicious?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BA2147-93EA-4BCD-A4D0-B9332BD0DA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523066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880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100000"/>
                <a:shade val="80000"/>
                <a:satMod val="130000"/>
              </a:schemeClr>
            </a:gs>
            <a:gs pos="11000">
              <a:srgbClr val="939393"/>
            </a:gs>
            <a:gs pos="70000">
              <a:schemeClr val="tx1"/>
            </a:gs>
            <a:gs pos="100000">
              <a:schemeClr val="tx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4AF9-3D70-254F-B0FA-33D5746A9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  <a:latin typeface="Avenir Heavy Oblique" panose="02000503020000020003" pitchFamily="2" charset="0"/>
              </a:rPr>
              <a:t>How JavaScript Is Injected? </a:t>
            </a:r>
          </a:p>
        </p:txBody>
      </p:sp>
      <p:pic>
        <p:nvPicPr>
          <p:cNvPr id="5" name="Content Placeholder 4" descr="Malicious Javascript inserted &#10;">
            <a:extLst>
              <a:ext uri="{FF2B5EF4-FFF2-40B4-BE49-F238E27FC236}">
                <a16:creationId xmlns:a16="http://schemas.microsoft.com/office/drawing/2014/main" id="{29CD7743-76D5-294E-B99B-1B28A2736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4512847"/>
            <a:ext cx="9185934" cy="1341438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71DF207-BC96-6049-BEDB-EEA3CA7B8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568684"/>
            <a:ext cx="9288000" cy="134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4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9464B-C1E7-AC4A-9405-CE08AB87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516835"/>
            <a:ext cx="3308105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venir Medium" panose="02000503020000020003" pitchFamily="2" charset="0"/>
              </a:rPr>
              <a:t>Consequences of XSS: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0CAE8B-66D5-49A8-A51C-F939400F2A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0537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362E9AA-1CD2-AB4F-9A68-0BC391AB0856}"/>
              </a:ext>
            </a:extLst>
          </p:cNvPr>
          <p:cNvSpPr txBox="1"/>
          <p:nvPr/>
        </p:nvSpPr>
        <p:spPr>
          <a:xfrm>
            <a:off x="4741863" y="1171575"/>
            <a:ext cx="64452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500" dirty="0"/>
              <a:t>access the victim's cookies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500" dirty="0"/>
              <a:t>extract sensitive information like session IDs.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0BA032-0966-D246-AD38-02BD3003D5D6}"/>
              </a:ext>
            </a:extLst>
          </p:cNvPr>
          <p:cNvSpPr txBox="1"/>
          <p:nvPr/>
        </p:nvSpPr>
        <p:spPr>
          <a:xfrm>
            <a:off x="4857750" y="3071813"/>
            <a:ext cx="71294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register a keyboard event listener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Recording sensitive information such as passwords and credit card numbers.</a:t>
            </a:r>
          </a:p>
          <a:p>
            <a:endParaRPr lang="en-US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B3C46C-99A1-4D4B-9B33-CCB24F49F696}"/>
              </a:ext>
            </a:extLst>
          </p:cNvPr>
          <p:cNvSpPr txBox="1"/>
          <p:nvPr/>
        </p:nvSpPr>
        <p:spPr>
          <a:xfrm>
            <a:off x="4857750" y="5057775"/>
            <a:ext cx="66817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insert a fake login form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trick the user into submitting sensitive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66122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0E130-8936-6342-90ED-39F57CB1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b="1">
                <a:latin typeface="Avenir Book" panose="02000503020000020003" pitchFamily="2" charset="0"/>
              </a:rPr>
              <a:t>Types of XSS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AC9FA5-CD4A-4992-868D-AC8713C221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552730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2127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5BE870-B0B3-B445-B779-9E621F48A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530" y="819570"/>
            <a:ext cx="9786940" cy="555080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9434F7-8268-164C-A3E4-A5BC0901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75" y="-5821"/>
            <a:ext cx="7710488" cy="82539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Avenir Heavy" panose="02000503020000020003" pitchFamily="2" charset="0"/>
              </a:rPr>
              <a:t>Example of Persistent XSS</a:t>
            </a:r>
          </a:p>
        </p:txBody>
      </p:sp>
    </p:spTree>
    <p:extLst>
      <p:ext uri="{BB962C8B-B14F-4D97-AF65-F5344CB8AC3E}">
        <p14:creationId xmlns:p14="http://schemas.microsoft.com/office/powerpoint/2010/main" val="35210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">
              <a:srgbClr val="393939"/>
            </a:gs>
            <a:gs pos="100000">
              <a:schemeClr val="tx1"/>
            </a:gs>
            <a:gs pos="0">
              <a:schemeClr val="bg1">
                <a:tint val="100000"/>
                <a:shade val="80000"/>
                <a:satMod val="13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E38E-ED2F-014F-A7F8-1BF0FFD8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venir Black" panose="02000503020000020003" pitchFamily="2" charset="0"/>
              </a:rPr>
              <a:t>Step-by-Step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CF0-EA9A-0144-8970-FE6683891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rabicParenR"/>
            </a:pPr>
            <a:r>
              <a:rPr lang="en-US" sz="2500" dirty="0">
                <a:solidFill>
                  <a:schemeClr val="bg1">
                    <a:lumMod val="95000"/>
                  </a:schemeClr>
                </a:solidFill>
              </a:rPr>
              <a:t>The attacker uses one of the website's forms to insert a malicious string into the website's database.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arenR"/>
            </a:pPr>
            <a:r>
              <a:rPr lang="en-US" sz="2500" dirty="0">
                <a:solidFill>
                  <a:schemeClr val="bg1">
                    <a:lumMod val="95000"/>
                  </a:schemeClr>
                </a:solidFill>
              </a:rPr>
              <a:t>The victim requests a page from the website.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arenR"/>
            </a:pPr>
            <a:r>
              <a:rPr lang="en-US" sz="2500" dirty="0">
                <a:solidFill>
                  <a:schemeClr val="bg1">
                    <a:lumMod val="95000"/>
                  </a:schemeClr>
                </a:solidFill>
              </a:rPr>
              <a:t>The website includes the malicious string from the database in the response sent to the victim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arenR"/>
            </a:pPr>
            <a:r>
              <a:rPr lang="en-US" sz="2500" dirty="0">
                <a:solidFill>
                  <a:schemeClr val="bg1">
                    <a:lumMod val="95000"/>
                  </a:schemeClr>
                </a:solidFill>
              </a:rPr>
              <a:t>The victim's browser executes the malicious script inside the response, sending the victim's cookies to the attacker's server.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arenR"/>
            </a:pPr>
            <a:endParaRPr lang="en-US" sz="25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92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C400-009F-B84A-A448-8B8D83C25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653" y="-584935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Closer Look at Reflected XSS Attacks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E78A6E-5D36-1A48-A26D-F2EAB2FED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947" y="865822"/>
            <a:ext cx="10972106" cy="5434297"/>
          </a:xfrm>
        </p:spPr>
      </p:pic>
    </p:spTree>
    <p:extLst>
      <p:ext uri="{BB962C8B-B14F-4D97-AF65-F5344CB8AC3E}">
        <p14:creationId xmlns:p14="http://schemas.microsoft.com/office/powerpoint/2010/main" val="28229618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2C24"/>
      </a:dk2>
      <a:lt2>
        <a:srgbClr val="E8E6E2"/>
      </a:lt2>
      <a:accent1>
        <a:srgbClr val="4DAEC3"/>
      </a:accent1>
      <a:accent2>
        <a:srgbClr val="3B6AB1"/>
      </a:accent2>
      <a:accent3>
        <a:srgbClr val="5250C4"/>
      </a:accent3>
      <a:accent4>
        <a:srgbClr val="B1503B"/>
      </a:accent4>
      <a:accent5>
        <a:srgbClr val="C3934D"/>
      </a:accent5>
      <a:accent6>
        <a:srgbClr val="A7A938"/>
      </a:accent6>
      <a:hlink>
        <a:srgbClr val="A77A37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395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Avenir Black</vt:lpstr>
      <vt:lpstr>Avenir Book</vt:lpstr>
      <vt:lpstr>Avenir Heavy</vt:lpstr>
      <vt:lpstr>Avenir Heavy Oblique</vt:lpstr>
      <vt:lpstr>Avenir Medium</vt:lpstr>
      <vt:lpstr>Calibri</vt:lpstr>
      <vt:lpstr>Calibri Light</vt:lpstr>
      <vt:lpstr>RetrospectVTI</vt:lpstr>
      <vt:lpstr>CROSS-SITE SCRIPTING (XSS)</vt:lpstr>
      <vt:lpstr>What is XSS? </vt:lpstr>
      <vt:lpstr>JavaScript? Malicious? </vt:lpstr>
      <vt:lpstr>How JavaScript Is Injected? </vt:lpstr>
      <vt:lpstr>Consequences of XSS:</vt:lpstr>
      <vt:lpstr>Types of XSS</vt:lpstr>
      <vt:lpstr>Example of Persistent XSS</vt:lpstr>
      <vt:lpstr>Step-by-Step Analysis</vt:lpstr>
      <vt:lpstr>Closer Look at Reflected XSS Attacks </vt:lpstr>
      <vt:lpstr>Step-by-Step Analysis</vt:lpstr>
      <vt:lpstr>DOM Based XSS (Invisible to the server)</vt:lpstr>
      <vt:lpstr>Preventing XSS </vt:lpstr>
      <vt:lpstr>Time To Hack!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CROSS-SITE SCRIPTING (XSS)</dc:title>
  <dc:creator>Kaif Ahsan</dc:creator>
  <cp:lastModifiedBy>Kaif Ahsan</cp:lastModifiedBy>
  <cp:revision>4</cp:revision>
  <dcterms:created xsi:type="dcterms:W3CDTF">2019-08-27T23:01:00Z</dcterms:created>
  <dcterms:modified xsi:type="dcterms:W3CDTF">2019-08-28T03:14:54Z</dcterms:modified>
</cp:coreProperties>
</file>