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3" r:id="rId4"/>
    <p:sldId id="272" r:id="rId5"/>
    <p:sldId id="264" r:id="rId6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558"/>
  </p:normalViewPr>
  <p:slideViewPr>
    <p:cSldViewPr snapToGrid="0">
      <p:cViewPr varScale="1">
        <p:scale>
          <a:sx n="76" d="100"/>
          <a:sy n="76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26" y="1459832"/>
            <a:ext cx="11566358" cy="5033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Motivation</a:t>
            </a:r>
            <a:endParaRPr lang="en-US" dirty="0"/>
          </a:p>
          <a:p>
            <a:pPr lvl="1"/>
            <a:r>
              <a:rPr lang="en-US" dirty="0"/>
              <a:t>Increasing air travel demands call for </a:t>
            </a:r>
            <a:r>
              <a:rPr lang="en-US" b="1" dirty="0"/>
              <a:t>ongoing improvements</a:t>
            </a:r>
            <a:r>
              <a:rPr lang="en-US" dirty="0"/>
              <a:t> in aviation safety</a:t>
            </a:r>
          </a:p>
          <a:p>
            <a:pPr lvl="1"/>
            <a:r>
              <a:rPr lang="en-US" dirty="0"/>
              <a:t>Data-driven insights can support </a:t>
            </a:r>
            <a:r>
              <a:rPr lang="en-US" b="1" dirty="0"/>
              <a:t>lawmakers</a:t>
            </a:r>
            <a:r>
              <a:rPr lang="en-US" dirty="0"/>
              <a:t> and </a:t>
            </a:r>
            <a:r>
              <a:rPr lang="en-US" b="1" dirty="0"/>
              <a:t>airlines</a:t>
            </a:r>
            <a:r>
              <a:rPr lang="en-US" dirty="0"/>
              <a:t> in shaping </a:t>
            </a:r>
            <a:r>
              <a:rPr lang="en-US" b="1" dirty="0"/>
              <a:t>preventive policies</a:t>
            </a:r>
            <a:r>
              <a:rPr lang="en-US" dirty="0"/>
              <a:t> and </a:t>
            </a:r>
            <a:r>
              <a:rPr lang="en-US" b="1" dirty="0"/>
              <a:t>risk mitigation strategies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Questions</a:t>
            </a:r>
            <a:endParaRPr lang="en-US" dirty="0"/>
          </a:p>
          <a:p>
            <a:pPr lvl="1"/>
            <a:r>
              <a:rPr lang="en-US" dirty="0"/>
              <a:t>What are the most influential factors that lead to </a:t>
            </a:r>
            <a:r>
              <a:rPr lang="en-US" b="1" dirty="0"/>
              <a:t>“severe” accident outcomes?</a:t>
            </a:r>
          </a:p>
          <a:p>
            <a:pPr lvl="1"/>
            <a:r>
              <a:rPr lang="en-US" dirty="0"/>
              <a:t>Can we </a:t>
            </a:r>
            <a:r>
              <a:rPr lang="en-US" b="1" dirty="0"/>
              <a:t>predict</a:t>
            </a:r>
            <a:r>
              <a:rPr lang="en-US" dirty="0"/>
              <a:t> whether a given accident will result in serious </a:t>
            </a:r>
            <a:r>
              <a:rPr lang="en-US" b="1" dirty="0"/>
              <a:t>aircraft damage</a:t>
            </a:r>
            <a:r>
              <a:rPr lang="en-US" dirty="0"/>
              <a:t> or </a:t>
            </a:r>
            <a:r>
              <a:rPr lang="en-US" b="1" dirty="0"/>
              <a:t>casualties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trends can be observed in </a:t>
            </a:r>
            <a:r>
              <a:rPr lang="en-US" b="1" dirty="0"/>
              <a:t>the number of accidents </a:t>
            </a:r>
            <a:r>
              <a:rPr lang="en-US" dirty="0"/>
              <a:t>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ED0E-4DB8-6D88-E91D-8E118059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C982-A349-D5F6-D4AE-4DAEF881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plot damage vs time(1.1.2000 – 2021.12.31)</a:t>
            </a:r>
          </a:p>
          <a:p>
            <a:r>
              <a:rPr lang="en-US" dirty="0"/>
              <a:t>P</a:t>
            </a:r>
            <a:r>
              <a:rPr lang="en-KR" dirty="0"/>
              <a:t>roportions in damage category over time</a:t>
            </a:r>
          </a:p>
          <a:p>
            <a:r>
              <a:rPr lang="en-US" dirty="0"/>
              <a:t>I</a:t>
            </a:r>
            <a:r>
              <a:rPr lang="en-KR" dirty="0"/>
              <a:t>llustrative images.</a:t>
            </a:r>
          </a:p>
        </p:txBody>
      </p:sp>
    </p:spTree>
    <p:extLst>
      <p:ext uri="{BB962C8B-B14F-4D97-AF65-F5344CB8AC3E}">
        <p14:creationId xmlns:p14="http://schemas.microsoft.com/office/powerpoint/2010/main" val="138244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4EA1-6D63-D05E-05F5-133D017A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10B-8E59-7F52-05E1-640F7DD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Travel Safety Board (NTSB) investigation database</a:t>
            </a:r>
            <a:endParaRPr lang="en-K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909DC1-6A0E-24E6-DB93-71744A08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Dataset of investigations into airplane accidents, typically performed within 1-2 years of incident</a:t>
            </a:r>
          </a:p>
          <a:p>
            <a:pPr lvl="0"/>
            <a:r>
              <a:rPr lang="en-US" dirty="0"/>
              <a:t>Fact gathering includes flight logs, maintenance records</a:t>
            </a:r>
            <a:endParaRPr lang="en-KR" dirty="0"/>
          </a:p>
          <a:p>
            <a:pPr lvl="0"/>
            <a:r>
              <a:rPr lang="en-US" dirty="0"/>
              <a:t>Includes information on on-flight injuries, their severity, and aircraft damage.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063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mdb</a:t>
            </a:r>
            <a:r>
              <a:rPr lang="en-US" sz="3200" dirty="0"/>
              <a:t>-tools’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199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Aviation Safety</vt:lpstr>
      <vt:lpstr>Problem Definition</vt:lpstr>
      <vt:lpstr>PowerPoint Presentation</vt:lpstr>
      <vt:lpstr>National Travel Safety Board (NTSB) investigation database</vt:lpstr>
      <vt:lpstr>National Travel Safety Board (NTSB) investigation database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18</cp:revision>
  <dcterms:created xsi:type="dcterms:W3CDTF">2025-06-16T13:55:09Z</dcterms:created>
  <dcterms:modified xsi:type="dcterms:W3CDTF">2025-06-27T19:10:01Z</dcterms:modified>
</cp:coreProperties>
</file>