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A_D34BDEB9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4" r:id="rId5"/>
    <p:sldId id="267" r:id="rId6"/>
    <p:sldId id="263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86"/>
    <p:restoredTop sz="94637"/>
  </p:normalViewPr>
  <p:slideViewPr>
    <p:cSldViewPr snapToGrid="0">
      <p:cViewPr varScale="1">
        <p:scale>
          <a:sx n="77" d="100"/>
          <a:sy n="77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A_D34BDE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3189FE-3455-DD4F-BD7F-EF47DE22402D}" authorId="{23C4EE97-373A-7120-D689-11E7FDE35FAA}" created="2025-06-25T16:01:25.12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44964793" sldId="266"/>
      <ac:spMk id="3" creationId="{E9562A2E-F841-79EF-E681-C3A7C25E258E}"/>
      <ac:txMk cp="5" len="26">
        <ac:context len="184" hash="320148331"/>
      </ac:txMk>
    </ac:txMkLst>
    <p188:pos x="4519863" y="612775"/>
    <p188:txBody>
      <a:bodyPr/>
      <a:lstStyle/>
      <a:p>
        <a:r>
          <a:rPr lang="en-US"/>
          <a:t>I think ‘deaths / injuries prevented’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D34BDEB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data: imputation, category reduction 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7460-AFC2-745E-3BFD-A0F8891A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0073-72EC-0EDD-E281-92A282F7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Avoided variables with signs of survivorship bias</a:t>
            </a:r>
          </a:p>
          <a:p>
            <a:r>
              <a:rPr lang="en-US" dirty="0"/>
              <a:t>Feature reduction</a:t>
            </a:r>
          </a:p>
          <a:p>
            <a:pPr lvl="1"/>
            <a:r>
              <a:rPr lang="en-US" dirty="0"/>
              <a:t>Remove features with &gt; 20% missingness</a:t>
            </a:r>
          </a:p>
          <a:p>
            <a:pPr lvl="1"/>
            <a:r>
              <a:rPr lang="en-US" dirty="0"/>
              <a:t>Remove categories with &lt; 1% population</a:t>
            </a:r>
          </a:p>
        </p:txBody>
      </p:sp>
    </p:spTree>
    <p:extLst>
      <p:ext uri="{BB962C8B-B14F-4D97-AF65-F5344CB8AC3E}">
        <p14:creationId xmlns:p14="http://schemas.microsoft.com/office/powerpoint/2010/main" val="334038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via crude Random Forest</a:t>
            </a:r>
          </a:p>
          <a:p>
            <a:r>
              <a:rPr lang="en-US" dirty="0"/>
              <a:t>Try several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Extra Trees</a:t>
            </a:r>
          </a:p>
          <a:p>
            <a:pPr lvl="1"/>
            <a:r>
              <a:rPr lang="en-US" dirty="0"/>
              <a:t>Histogram Gradient Boost Classifier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kNN</a:t>
            </a:r>
            <a:r>
              <a:rPr lang="en-US" dirty="0"/>
              <a:t> to handle latitude / longitude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damage: no substantial improvement over baseline</a:t>
            </a:r>
          </a:p>
          <a:p>
            <a:r>
              <a:rPr lang="en-US" dirty="0"/>
              <a:t>Proportion of injuries:</a:t>
            </a:r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829</Words>
  <Application>Microsoft Macintosh PowerPoint</Application>
  <PresentationFormat>Widescreen</PresentationFormat>
  <Paragraphs>568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Aviation Safety</vt:lpstr>
      <vt:lpstr>Problem</vt:lpstr>
      <vt:lpstr>KPIs &amp; Target Variables</vt:lpstr>
      <vt:lpstr>National Travel Safety Board (NTSB) investigation database</vt:lpstr>
      <vt:lpstr>PowerPoint Presentation</vt:lpstr>
      <vt:lpstr>Cleaning data: imputation, category reduction </vt:lpstr>
      <vt:lpstr>Feature selection</vt:lpstr>
      <vt:lpstr>Modeling approach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C.J. J Argue</cp:lastModifiedBy>
  <cp:revision>12</cp:revision>
  <dcterms:created xsi:type="dcterms:W3CDTF">2025-06-16T13:55:09Z</dcterms:created>
  <dcterms:modified xsi:type="dcterms:W3CDTF">2025-06-25T18:16:47Z</dcterms:modified>
</cp:coreProperties>
</file>