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74" r:id="rId11"/>
    <p:sldId id="276" r:id="rId12"/>
    <p:sldId id="277" r:id="rId13"/>
    <p:sldId id="270" r:id="rId14"/>
    <p:sldId id="271" r:id="rId15"/>
    <p:sldId id="272" r:id="rId16"/>
    <p:sldId id="273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16"/>
    <p:restoredTop sz="94558"/>
  </p:normalViewPr>
  <p:slideViewPr>
    <p:cSldViewPr snapToGrid="0">
      <p:cViewPr varScale="1">
        <p:scale>
          <a:sx n="87" d="100"/>
          <a:sy n="8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435C-6F0A-1BFF-4614-E28BD49E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269-F6D3-B713-F77C-0BD9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C47CB-EB99-2D68-2203-E0228A8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4253" y="1690688"/>
            <a:ext cx="6058297" cy="403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FC01F7-43E9-37C6-C990-BBF484E80634}"/>
              </a:ext>
            </a:extLst>
          </p:cNvPr>
          <p:cNvSpPr txBox="1"/>
          <p:nvPr/>
        </p:nvSpPr>
        <p:spPr>
          <a:xfrm>
            <a:off x="2430886" y="5726113"/>
            <a:ext cx="8260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Extra Trees Classifier has highest validation F1(macro)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“Naïve” estimator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all, every model overfits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0345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2E202-0FCA-D66B-CB7F-D673608F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104-D3D4-FE76-9BBA-DE0F16D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Models: Results</a:t>
            </a:r>
          </a:p>
        </p:txBody>
      </p:sp>
      <p:pic>
        <p:nvPicPr>
          <p:cNvPr id="7" name="Picture 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B584C747-5017-87A4-D513-C925B6D3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10" y="1690687"/>
            <a:ext cx="6314765" cy="50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07F8-07FC-78EE-69A7-0032F20D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F60-A127-AC6E-A35E-FE82D078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Damage classification:</a:t>
            </a:r>
            <a:br>
              <a:rPr lang="en-US"/>
            </a:br>
            <a:r>
              <a:rPr lang="en-US"/>
              <a:t>Extra Trees Feature Importances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DE5C9-CC41-EE53-D474-4BEA98BB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8205" y="1829435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C2F-8A9D-0203-2080-CE69245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5C13E9E-FCD2-FD75-B024-74514FB3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8" y="1690688"/>
            <a:ext cx="11231248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99FBA-F122-420F-6713-6C33401D8B23}"/>
              </a:ext>
            </a:extLst>
          </p:cNvPr>
          <p:cNvSpPr txBox="1"/>
          <p:nvPr/>
        </p:nvSpPr>
        <p:spPr>
          <a:xfrm>
            <a:off x="2445634" y="5934670"/>
            <a:ext cx="826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Histogram Gradient Boosting Regressor has lowest validation 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 Mean” estimator</a:t>
            </a:r>
          </a:p>
        </p:txBody>
      </p:sp>
    </p:spTree>
    <p:extLst>
      <p:ext uri="{BB962C8B-B14F-4D97-AF65-F5344CB8AC3E}">
        <p14:creationId xmlns:p14="http://schemas.microsoft.com/office/powerpoint/2010/main" val="19699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844-F54B-B8F9-CEE5-086ACB2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2CCE13-B9FD-FB4D-A016-72B0C0C6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44312"/>
              </p:ext>
            </p:extLst>
          </p:nvPr>
        </p:nvGraphicFramePr>
        <p:xfrm>
          <a:off x="838200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118964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276452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Fatal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A293129-8B2F-C3BC-3EBB-404241C03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4717"/>
              </p:ext>
            </p:extLst>
          </p:nvPr>
        </p:nvGraphicFramePr>
        <p:xfrm>
          <a:off x="6728752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01676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378651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Serious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B39-CDF4-C9BB-8789-D9418A6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1A92DF2C-EFC7-9FB5-C0C0-D40D9C68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3"/>
            <a:ext cx="931418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DA1A-A38D-EFD0-112D-578D9C3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6B57D4-0683-F4C2-65FD-DB50358D44B6}"/>
              </a:ext>
            </a:extLst>
          </p:cNvPr>
          <p:cNvSpPr txBox="1">
            <a:spLocks/>
          </p:cNvSpPr>
          <p:nvPr/>
        </p:nvSpPr>
        <p:spPr>
          <a:xfrm>
            <a:off x="838200" y="40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Serious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2" name="Picture 11" descr="A graph of a number of permutation&#10;&#10;AI-generated content may be incorrect.">
            <a:extLst>
              <a:ext uri="{FF2B5EF4-FFF2-40B4-BE49-F238E27FC236}">
                <a16:creationId xmlns:a16="http://schemas.microsoft.com/office/drawing/2014/main" id="{A3DD04CD-2975-56A2-B484-9747511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9" y="1679759"/>
            <a:ext cx="9116622" cy="5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4681" cy="2746375"/>
          </a:xfrm>
        </p:spPr>
        <p:txBody>
          <a:bodyPr/>
          <a:lstStyle/>
          <a:p>
            <a:r>
              <a:rPr lang="en-US" dirty="0"/>
              <a:t>Predicting damage:</a:t>
            </a:r>
          </a:p>
          <a:p>
            <a:pPr lvl="1"/>
            <a:r>
              <a:rPr lang="en-US" dirty="0"/>
              <a:t> no substantial improvement over baseline</a:t>
            </a:r>
          </a:p>
          <a:p>
            <a:r>
              <a:rPr lang="en-US" dirty="0"/>
              <a:t>Proportion of injuries: </a:t>
            </a:r>
          </a:p>
          <a:p>
            <a:pPr lvl="1"/>
            <a:r>
              <a:rPr lang="en-US" dirty="0"/>
              <a:t>Modest (14%) improvement for predicting fatal injuries</a:t>
            </a:r>
          </a:p>
          <a:p>
            <a:pPr lvl="1"/>
            <a:r>
              <a:rPr lang="en-US" dirty="0"/>
              <a:t>No (2.5%) improvement for predicting serious injuries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737" cy="4351338"/>
          </a:xfrm>
        </p:spPr>
        <p:txBody>
          <a:bodyPr>
            <a:normAutofit/>
          </a:bodyPr>
          <a:lstStyle/>
          <a:p>
            <a:r>
              <a:rPr lang="en-US" dirty="0"/>
              <a:t>Series of Learners</a:t>
            </a:r>
          </a:p>
          <a:p>
            <a:pPr lvl="1"/>
            <a:r>
              <a:rPr lang="en-US" dirty="0"/>
              <a:t>Random Forest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Extra Trees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Histogram Gradient Boost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/>
              <a:t>Bagging </a:t>
            </a:r>
            <a:r>
              <a:rPr lang="en-US" sz="1800" dirty="0"/>
              <a:t>(Classifier/Regressor)</a:t>
            </a:r>
          </a:p>
          <a:p>
            <a:pPr lvl="1"/>
            <a:endParaRPr lang="en-US" dirty="0"/>
          </a:p>
          <a:p>
            <a:r>
              <a:rPr lang="en-US" dirty="0"/>
              <a:t>Hyperparameter tuning for each target</a:t>
            </a:r>
          </a:p>
          <a:p>
            <a:pPr lvl="1"/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1085</Words>
  <Application>Microsoft Macintosh PowerPoint</Application>
  <PresentationFormat>Widescreen</PresentationFormat>
  <Paragraphs>645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Classification Model Performances: Training and Validation Sets</vt:lpstr>
      <vt:lpstr>Classification Models: Results</vt:lpstr>
      <vt:lpstr>Damage classification: Extra Trees Feature Importances</vt:lpstr>
      <vt:lpstr>Regression Model Performances: Training and Validation Sets</vt:lpstr>
      <vt:lpstr>Regression Models: Results</vt:lpstr>
      <vt:lpstr>Fatal Injury Proportions: Permutation Importances</vt:lpstr>
      <vt:lpstr>PowerPoint Presentation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Jung, Inkee</cp:lastModifiedBy>
  <cp:revision>16</cp:revision>
  <dcterms:created xsi:type="dcterms:W3CDTF">2025-06-16T13:55:09Z</dcterms:created>
  <dcterms:modified xsi:type="dcterms:W3CDTF">2025-06-27T18:40:24Z</dcterms:modified>
</cp:coreProperties>
</file>