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3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94"/>
  </p:normalViewPr>
  <p:slideViewPr>
    <p:cSldViewPr snapToGrid="0">
      <p:cViewPr varScale="1">
        <p:scale>
          <a:sx n="93" d="100"/>
          <a:sy n="93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0E2E-A39A-EDF9-69D0-7ECBF3F9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Heatmap</a:t>
            </a:r>
          </a:p>
        </p:txBody>
      </p:sp>
      <p:pic>
        <p:nvPicPr>
          <p:cNvPr id="4" name="Content Placeholder 3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5AA2E75-E962-7F5B-5307-F3C05CF6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09" y="1271948"/>
            <a:ext cx="6613910" cy="4960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3E71E-0162-2BE4-3A3E-9E522D47ACDB}"/>
              </a:ext>
            </a:extLst>
          </p:cNvPr>
          <p:cNvSpPr txBox="1"/>
          <p:nvPr/>
        </p:nvSpPr>
        <p:spPr>
          <a:xfrm>
            <a:off x="4114800" y="6308209"/>
            <a:ext cx="600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(Will update soon with USA, accident-only map – placeholder) </a:t>
            </a:r>
          </a:p>
        </p:txBody>
      </p:sp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features with &gt; 20% missingness</a:t>
            </a:r>
          </a:p>
          <a:p>
            <a:pPr lvl="1"/>
            <a:r>
              <a:rPr lang="en-US" dirty="0"/>
              <a:t>Remove categories with &lt; 1% population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843</Words>
  <Application>Microsoft Macintosh PowerPoint</Application>
  <PresentationFormat>Widescreen</PresentationFormat>
  <Paragraphs>570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</vt:lpstr>
      <vt:lpstr>Problem</vt:lpstr>
      <vt:lpstr>National Travel Safety Board (NTSB) investigation database</vt:lpstr>
      <vt:lpstr>Accident Heatmap</vt:lpstr>
      <vt:lpstr>Cleaning data: imputation, category reduction </vt:lpstr>
      <vt:lpstr>Feature selection</vt:lpstr>
      <vt:lpstr>KPIs &amp; Target Variables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10</cp:revision>
  <dcterms:created xsi:type="dcterms:W3CDTF">2025-06-16T13:55:09Z</dcterms:created>
  <dcterms:modified xsi:type="dcterms:W3CDTF">2025-06-24T20:11:52Z</dcterms:modified>
</cp:coreProperties>
</file>