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3"/>
    <p:restoredTop sz="94603"/>
  </p:normalViewPr>
  <p:slideViewPr>
    <p:cSldViewPr snapToGrid="0">
      <p:cViewPr>
        <p:scale>
          <a:sx n="158" d="100"/>
          <a:sy n="158" d="100"/>
        </p:scale>
        <p:origin x="-4696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98121"/>
              </p:ext>
            </p:extLst>
          </p:nvPr>
        </p:nvGraphicFramePr>
        <p:xfrm>
          <a:off x="553998" y="2344608"/>
          <a:ext cx="4392076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65123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462928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464025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03677"/>
              </p:ext>
            </p:extLst>
          </p:nvPr>
        </p:nvGraphicFramePr>
        <p:xfrm>
          <a:off x="6096000" y="2344608"/>
          <a:ext cx="4392076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65123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462928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464025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072449" y="4013388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382196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456893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186071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111374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A3A56-4EFE-C065-87E9-74F15C6C003F}"/>
              </a:ext>
            </a:extLst>
          </p:cNvPr>
          <p:cNvSpPr txBox="1"/>
          <p:nvPr/>
        </p:nvSpPr>
        <p:spPr>
          <a:xfrm>
            <a:off x="10904692" y="4771873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Train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561E-63C0-B490-C0F8-DDE68A0CA730}"/>
              </a:ext>
            </a:extLst>
          </p:cNvPr>
          <p:cNvSpPr txBox="1"/>
          <p:nvPr/>
        </p:nvSpPr>
        <p:spPr>
          <a:xfrm>
            <a:off x="10904692" y="3653410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Validation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13900-682F-73CD-9766-71CF82131AE6}"/>
              </a:ext>
            </a:extLst>
          </p:cNvPr>
          <p:cNvSpPr txBox="1"/>
          <p:nvPr/>
        </p:nvSpPr>
        <p:spPr>
          <a:xfrm>
            <a:off x="10904692" y="2912565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Test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B26D4EC-A48B-80AD-6A2B-6399788263AF}"/>
              </a:ext>
            </a:extLst>
          </p:cNvPr>
          <p:cNvSpPr/>
          <p:nvPr/>
        </p:nvSpPr>
        <p:spPr>
          <a:xfrm>
            <a:off x="10634298" y="4230910"/>
            <a:ext cx="321659" cy="145125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C718CF2-9E94-71CF-3C14-67D411C3C1FC}"/>
              </a:ext>
            </a:extLst>
          </p:cNvPr>
          <p:cNvSpPr/>
          <p:nvPr/>
        </p:nvSpPr>
        <p:spPr>
          <a:xfrm>
            <a:off x="10634297" y="3475124"/>
            <a:ext cx="321659" cy="7557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DA8BBC1-FFE7-64FF-6F5B-FD4F21030B83}"/>
              </a:ext>
            </a:extLst>
          </p:cNvPr>
          <p:cNvSpPr/>
          <p:nvPr/>
        </p:nvSpPr>
        <p:spPr>
          <a:xfrm>
            <a:off x="10634296" y="2716639"/>
            <a:ext cx="321659" cy="7557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3" grpId="0"/>
      <p:bldP spid="12" grpId="0"/>
      <p:bldP spid="15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907</Words>
  <Application>Microsoft Macintosh PowerPoint</Application>
  <PresentationFormat>Widescreen</PresentationFormat>
  <Paragraphs>611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14</cp:revision>
  <dcterms:created xsi:type="dcterms:W3CDTF">2025-06-16T13:55:09Z</dcterms:created>
  <dcterms:modified xsi:type="dcterms:W3CDTF">2025-06-26T17:40:18Z</dcterms:modified>
</cp:coreProperties>
</file>