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793365A8.xml" ContentType="application/vnd.ms-powerpoint.comments+xml"/>
  <Override PartName="/ppt/comments/modernComment_106_13D5F13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4637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2_793365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5B3C12-BE3A-294F-BD70-77052E1CE7EF}" authorId="{23C4EE97-373A-7120-D689-11E7FDE35FAA}" created="2025-06-16T15:36:42.09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33411496" sldId="258"/>
      <ac:spMk id="3" creationId="{0F1CE44E-CC54-8179-30F6-AF49AC24A54E}"/>
      <ac:txMk cp="305">
        <ac:context len="307" hash="2281929731"/>
      </ac:txMk>
    </ac:txMkLst>
    <p188:pos x="3133725" y="1446213"/>
    <p188:txBody>
      <a:bodyPr/>
      <a:lstStyle/>
      <a:p>
        <a:r>
          <a:rPr lang="en-US"/>
          <a:t>check variable name</a:t>
        </a:r>
      </a:p>
    </p188:txBody>
  </p188:cm>
</p188:cmLst>
</file>

<file path=ppt/comments/modernComment_106_13D5F1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1AD8D6-C5AD-9948-AD90-8DB248E47817}" authorId="{23C4EE97-373A-7120-D689-11E7FDE35FAA}" created="2025-06-16T16:11:18.96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2788027" sldId="262"/>
      <ac:spMk id="3" creationId="{903860AA-27AC-F0AF-96B8-DEEF89A6B5C5}"/>
      <ac:txMk cp="168" len="11">
        <ac:context len="213" hash="1298818312"/>
      </ac:txMk>
    </ac:txMkLst>
    <p188:pos x="2833688" y="2346325"/>
    <p188:txBody>
      <a:bodyPr/>
      <a:lstStyle/>
      <a:p>
        <a:r>
          <a:rPr lang="en-US"/>
          <a:t>Get an exact number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793365A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13D5F13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/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3B14-17A0-2A16-09D5-71AD363A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E44E-CC54-8179-30F6-AF49AC24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Travel Safety Board (NTSB) database of aviation accidents</a:t>
            </a:r>
          </a:p>
          <a:p>
            <a:pPr lvl="1"/>
            <a:r>
              <a:rPr lang="en-US" dirty="0"/>
              <a:t>~30000 accidents since 2008</a:t>
            </a:r>
          </a:p>
          <a:p>
            <a:pPr lvl="1"/>
            <a:r>
              <a:rPr lang="en-US" dirty="0"/>
              <a:t>Up to ~250 variables per report</a:t>
            </a:r>
          </a:p>
          <a:p>
            <a:pPr lvl="1"/>
            <a:r>
              <a:rPr lang="en-US" dirty="0"/>
              <a:t>Variables split across several files</a:t>
            </a:r>
          </a:p>
          <a:p>
            <a:r>
              <a:rPr lang="en-US" dirty="0"/>
              <a:t>Selected ~50 variables to extract</a:t>
            </a:r>
          </a:p>
          <a:p>
            <a:r>
              <a:rPr lang="en-US" dirty="0"/>
              <a:t>Merged columns from separate files 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aircraft_ID</a:t>
            </a:r>
            <a:r>
              <a:rPr lang="en-US" dirty="0"/>
              <a:t> to uniquely identify each aircraft in each accident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14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C2CB-3765-9C9D-6A1C-24CA6D44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/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60AA-27AC-F0AF-96B8-DEEF89A6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r>
              <a:rPr lang="en-US" dirty="0"/>
              <a:t>Left ~20 features</a:t>
            </a:r>
          </a:p>
          <a:p>
            <a:r>
              <a:rPr lang="en-US" dirty="0"/>
              <a:t>Crude Random Forest to refine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0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119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Aviation Safety</vt:lpstr>
      <vt:lpstr>Problem</vt:lpstr>
      <vt:lpstr>Dataset</vt:lpstr>
      <vt:lpstr>Data cleaning / feature selection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5</cp:revision>
  <dcterms:created xsi:type="dcterms:W3CDTF">2025-06-16T13:55:09Z</dcterms:created>
  <dcterms:modified xsi:type="dcterms:W3CDTF">2025-06-16T16:22:23Z</dcterms:modified>
</cp:coreProperties>
</file>