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793365A8.xml" ContentType="application/vnd.ms-powerpoint.comments+xml"/>
  <Override PartName="/ppt/comments/modernComment_106_13D5F13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C4EE97-373A-7120-D689-11E7FDE35FAA}" name="C.J. J Argue" initials="CA" userId="S::cargue@andrew.cmu.edu::578e3d68-e645-4454-9189-e18bcd4e3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6"/>
    <p:restoredTop sz="94637"/>
  </p:normalViewPr>
  <p:slideViewPr>
    <p:cSldViewPr snapToGrid="0">
      <p:cViewPr varScale="1">
        <p:scale>
          <a:sx n="80" d="100"/>
          <a:sy n="80" d="100"/>
        </p:scale>
        <p:origin x="1432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omments/modernComment_102_793365A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5B3C12-BE3A-294F-BD70-77052E1CE7EF}" authorId="{23C4EE97-373A-7120-D689-11E7FDE35FAA}" created="2025-06-16T15:36:42.09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033411496" sldId="258"/>
      <ac:spMk id="3" creationId="{0F1CE44E-CC54-8179-30F6-AF49AC24A54E}"/>
      <ac:txMk cp="305">
        <ac:context len="383" hash="123101749"/>
      </ac:txMk>
    </ac:txMkLst>
    <p188:pos x="3133725" y="1446213"/>
    <p188:txBody>
      <a:bodyPr/>
      <a:lstStyle/>
      <a:p>
        <a:r>
          <a:rPr lang="en-US"/>
          <a:t>check variable name</a:t>
        </a:r>
      </a:p>
    </p188:txBody>
  </p188:cm>
</p188:cmLst>
</file>

<file path=ppt/comments/modernComment_106_13D5F1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61AD8D6-C5AD-9948-AD90-8DB248E47817}" authorId="{23C4EE97-373A-7120-D689-11E7FDE35FAA}" created="2025-06-16T16:11:18.96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32788027" sldId="262"/>
      <ac:spMk id="3" creationId="{903860AA-27AC-F0AF-96B8-DEEF89A6B5C5}"/>
      <ac:txMk cp="163" len="11">
        <ac:context len="264" hash="4127450101"/>
      </ac:txMk>
    </ac:txMkLst>
    <p188:pos x="2833688" y="2346325"/>
    <p188:txBody>
      <a:bodyPr/>
      <a:lstStyle/>
      <a:p>
        <a:r>
          <a:rPr lang="en-US"/>
          <a:t>Get an exact number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BA3B-8604-E008-F80D-5154DE1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BE8EA-2BE6-AC49-D21E-9A57994B11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8B075-DCE0-94AD-2BA1-DF70E97C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390B2-A874-3532-13A5-881AB2F78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FB432-F3BC-4BD0-1A4D-5D4B1DA68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5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72549-76F1-A735-877D-4BC8DDA6D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10B76-E006-3E3E-E039-FEEEC1BA1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ADC6BA-B66B-F7DE-AD58-D6E43157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5CA90-8694-312F-9A79-B9FADE57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57AD9-E72D-5D0B-89FE-77B969C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24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53D607-0808-1D06-470E-4EF900F177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6E45C0-61F1-8416-6ED2-94FA86C321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F78F6-CFC8-5244-4B8B-78218285A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FF287-D504-357B-BBA1-6852D0D3C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E51C5-1928-AB4F-7881-44CBBDB6C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85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52AB-29F9-CFAB-9CFF-ABB8C4AE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8C2C4-02BC-A1D6-6ECC-0BBAE8219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DC47D-8B44-223E-3814-282B260A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C12C-881B-B842-4396-A77079644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06951-4EE1-4EE7-BD8F-77BECCA52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98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88CA-150A-EE87-ACD9-B714FF981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EF445-1DE8-2910-1315-E824567D4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69A5-FFAA-FBD4-856A-C71C65353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7D587-4CD9-4125-6192-E7E8DDE6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496D-99C8-DC1E-A3C6-4AF4CAE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664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647E8-6FEF-4BD2-69F2-94B33E6D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832C-E795-197E-8B7A-12A58B9CE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FFF2F-5863-22F1-E6E1-05E80EBEC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88650-B5FE-9D20-CA36-D2CA7EA28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0081B-1E9F-8BF0-5748-A2316B550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F0A6F1-D126-CA50-CF90-729018389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8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65E4-2A66-46AB-7F9A-B3EF81C63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4900-984D-13B5-DA28-8697183E2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DB085-2F7A-2FDA-5D66-11D77E211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FB86-56CB-1417-3724-E53E5E17D0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377EF5-0A5F-01D5-C996-A4B44D8A9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85AC79-5A46-9531-90FB-A16BDC71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B2C43E-BAE3-9114-D2E7-A41B88BCF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99F1B0-2E13-0463-4032-C112C1A85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2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7E10-BD75-88F5-A8C4-7893735E6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2AAB39-2C4A-5A6F-4AE6-F9396F63C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2B9A9-0075-A6C0-3E56-25C76E8A7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F29AD-47FC-9D38-661E-F2FD55D4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15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363291-8E49-9E7A-C87B-568C60A2E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F7E9AF-EBED-87A5-BFB3-9C24C2115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51D95-7365-0CEF-57FB-AFA5BEAB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55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EC94-4ACD-8178-CC2D-86A4B21D21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57080-F566-CCFC-F967-CD79C3080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DE7C6-94F2-5A67-D626-98D64EB953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2EC6E-2BF0-9C99-7B91-CDA82E784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3735A-6E44-7A93-2C24-28CEF6F2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53F5B-3E94-C5C1-342E-0C2B5C5AF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73222-7E56-D1F6-FA32-1D0C16865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93A99-4BE1-A87D-FF9A-E29B4F2D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9968-B4B6-2DE5-58A9-FD39C6DD51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B30E5-AC89-EF74-F40B-3D0FC5D9D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27BF-90E9-FABF-62CA-5A9387F95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C168-4D6E-7FCE-61C3-4DED6312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82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A88F6-05A4-0BE2-D14A-B4642E867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9FD543-DE49-7A67-EA64-5967E20D6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EA493-7C68-9DF0-3BB6-62605A44B4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45697-3805-D740-8DCB-C1E09C02C10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87615-383E-2D5F-0379-0CD125C2A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95FB-EF00-9AED-A7B9-2A8B12C36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7DDE3-804C-2344-B6A3-25AA0D0D44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9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793365A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6_13D5F13B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04BA4-D91B-A2F3-FEBA-1D3FEDFA3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Aviation Safety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1C4CF0-0BE6-3B8A-5D75-B6DEF8ED7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C.J. Argue, Jake Caldwell, </a:t>
            </a:r>
            <a:r>
              <a:rPr lang="en-US" dirty="0" err="1"/>
              <a:t>Inkee</a:t>
            </a:r>
            <a:r>
              <a:rPr lang="en-US" dirty="0"/>
              <a:t> Jung, </a:t>
            </a:r>
            <a:r>
              <a:rPr lang="en-US" dirty="0" err="1"/>
              <a:t>Jinting</a:t>
            </a:r>
            <a:r>
              <a:rPr lang="en-US" dirty="0"/>
              <a:t> Liu</a:t>
            </a:r>
          </a:p>
          <a:p>
            <a:endParaRPr lang="en-US" dirty="0"/>
          </a:p>
          <a:p>
            <a:r>
              <a:rPr lang="en-US" dirty="0"/>
              <a:t>Include pictures, positions seeking</a:t>
            </a:r>
          </a:p>
        </p:txBody>
      </p:sp>
    </p:spTree>
    <p:extLst>
      <p:ext uri="{BB962C8B-B14F-4D97-AF65-F5344CB8AC3E}">
        <p14:creationId xmlns:p14="http://schemas.microsoft.com/office/powerpoint/2010/main" val="175766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088EF-0A49-B058-610F-6A06378B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2BCAF-F742-A759-F9C1-5466AD80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that accident occurred, predict its severity</a:t>
            </a:r>
          </a:p>
          <a:p>
            <a:pPr lvl="1"/>
            <a:r>
              <a:rPr lang="en-US" dirty="0"/>
              <a:t>Injuries, damage to aircraft</a:t>
            </a:r>
          </a:p>
          <a:p>
            <a:r>
              <a:rPr lang="en-US" dirty="0"/>
              <a:t>Scope: accidents in the USA</a:t>
            </a:r>
          </a:p>
          <a:p>
            <a:r>
              <a:rPr lang="en-US" dirty="0"/>
              <a:t>All aircraft types (planes, helicopters, gliders, ...)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3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53B14-17A0-2A16-09D5-71AD363AF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CE44E-CC54-8179-30F6-AF49AC24A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National Travel Safety Board (NTSB) database of investigations</a:t>
            </a:r>
          </a:p>
          <a:p>
            <a:pPr lvl="1"/>
            <a:r>
              <a:rPr lang="en-US" dirty="0"/>
              <a:t>~30000 aviation accidents since 2008</a:t>
            </a:r>
          </a:p>
          <a:p>
            <a:pPr lvl="1"/>
            <a:r>
              <a:rPr lang="en-US" dirty="0"/>
              <a:t>Up to ~250 variables per report</a:t>
            </a:r>
          </a:p>
          <a:p>
            <a:pPr lvl="1"/>
            <a:r>
              <a:rPr lang="en-US" dirty="0"/>
              <a:t>Variables split across several files</a:t>
            </a:r>
          </a:p>
          <a:p>
            <a:r>
              <a:rPr lang="en-US" dirty="0"/>
              <a:t>Selected ~50 variables to extract</a:t>
            </a:r>
          </a:p>
          <a:p>
            <a:r>
              <a:rPr lang="en-US" dirty="0"/>
              <a:t>Merged columns from separate files </a:t>
            </a:r>
          </a:p>
          <a:p>
            <a:pPr lvl="1"/>
            <a:r>
              <a:rPr lang="en-US" dirty="0"/>
              <a:t>Created </a:t>
            </a:r>
            <a:r>
              <a:rPr lang="en-US" dirty="0" err="1"/>
              <a:t>aircraft_ID</a:t>
            </a:r>
            <a:r>
              <a:rPr lang="en-US" dirty="0"/>
              <a:t> to uniquely identify each aircraft in each accident</a:t>
            </a:r>
          </a:p>
          <a:p>
            <a:pPr lvl="1"/>
            <a:endParaRPr lang="en-US" dirty="0"/>
          </a:p>
          <a:p>
            <a:r>
              <a:rPr lang="en-US" dirty="0"/>
              <a:t>DIAGRAM: pic of highlighted </a:t>
            </a:r>
            <a:r>
              <a:rPr lang="en-US" dirty="0" err="1"/>
              <a:t>Codemap</a:t>
            </a:r>
            <a:endParaRPr lang="en-US" dirty="0"/>
          </a:p>
          <a:p>
            <a:r>
              <a:rPr lang="en-US" dirty="0"/>
              <a:t>(Maybe split this slide into two)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41149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CC2CB-3765-9C9D-6A1C-24CA6D447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Cleaning: imputation,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860AA-27AC-F0AF-96B8-DEEF89A6B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dummy variables for categories with frequency &gt; 1%</a:t>
            </a:r>
          </a:p>
          <a:p>
            <a:r>
              <a:rPr lang="en-US" dirty="0"/>
              <a:t>Imputed missing numerical values</a:t>
            </a:r>
          </a:p>
          <a:p>
            <a:r>
              <a:rPr lang="en-US" dirty="0"/>
              <a:t>Dropped columns with &gt; 20% missing values, only one frequent category</a:t>
            </a:r>
          </a:p>
          <a:p>
            <a:r>
              <a:rPr lang="en-US" dirty="0"/>
              <a:t>~20 features remaining</a:t>
            </a:r>
          </a:p>
          <a:p>
            <a:r>
              <a:rPr lang="en-US" dirty="0"/>
              <a:t>Crude Random Forest to refine </a:t>
            </a:r>
          </a:p>
          <a:p>
            <a:endParaRPr lang="en-US" dirty="0"/>
          </a:p>
          <a:p>
            <a:r>
              <a:rPr lang="en-US" dirty="0"/>
              <a:t>DIAGRAM: before and after, highlight changes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8802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F25C6-A411-4492-7C50-2706CD6FC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3A6C8-5E2C-D7BE-5E26-AA388B6F4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 selection via crude Random Forest</a:t>
            </a:r>
          </a:p>
          <a:p>
            <a:r>
              <a:rPr lang="en-US" dirty="0"/>
              <a:t>Try several models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Extra Trees</a:t>
            </a:r>
          </a:p>
          <a:p>
            <a:pPr lvl="1"/>
            <a:r>
              <a:rPr lang="en-US" dirty="0"/>
              <a:t>Histogram Gradient Boost Classifier</a:t>
            </a:r>
          </a:p>
          <a:p>
            <a:pPr lvl="1"/>
            <a:r>
              <a:rPr lang="en-US" dirty="0" err="1"/>
              <a:t>XGBoost</a:t>
            </a:r>
            <a:endParaRPr lang="en-US" dirty="0"/>
          </a:p>
          <a:p>
            <a:pPr lvl="1"/>
            <a:r>
              <a:rPr lang="en-US" dirty="0" err="1"/>
              <a:t>kNN</a:t>
            </a:r>
            <a:r>
              <a:rPr lang="en-US" dirty="0"/>
              <a:t> to handle latitude / longitude</a:t>
            </a:r>
          </a:p>
        </p:txBody>
      </p:sp>
    </p:spTree>
    <p:extLst>
      <p:ext uri="{BB962C8B-B14F-4D97-AF65-F5344CB8AC3E}">
        <p14:creationId xmlns:p14="http://schemas.microsoft.com/office/powerpoint/2010/main" val="2298201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D8116-D657-9D01-07B7-E4E7DC22C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86529-0ED0-A257-972F-F939AE2F7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622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5E5D0-482F-DB14-AF8A-B7C0EAD9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DC306-AFD0-B2A0-37AF-57CE86860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3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194</Words>
  <Application>Microsoft Macintosh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Aviation Safety</vt:lpstr>
      <vt:lpstr>Problem</vt:lpstr>
      <vt:lpstr>Dataset</vt:lpstr>
      <vt:lpstr>Cleaning: imputation, </vt:lpstr>
      <vt:lpstr>Modeling approach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Aviation Safety</dc:title>
  <dc:creator>C.J. J Argue</dc:creator>
  <cp:lastModifiedBy>C.J. J Argue</cp:lastModifiedBy>
  <cp:revision>7</cp:revision>
  <dcterms:created xsi:type="dcterms:W3CDTF">2025-06-16T13:55:09Z</dcterms:created>
  <dcterms:modified xsi:type="dcterms:W3CDTF">2025-06-18T16:01:37Z</dcterms:modified>
</cp:coreProperties>
</file>