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7" r:id="rId5"/>
    <p:sldId id="263" r:id="rId6"/>
    <p:sldId id="265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imputation, category reduction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460-AFC2-745E-3BFD-A0F8891A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0073-72EC-0EDD-E281-92A282F7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Avoided variables with signs of survivorship bias</a:t>
            </a:r>
          </a:p>
          <a:p>
            <a:r>
              <a:rPr lang="en-US" dirty="0"/>
              <a:t>Feature reduction</a:t>
            </a:r>
          </a:p>
          <a:p>
            <a:pPr lvl="1"/>
            <a:r>
              <a:rPr lang="en-US" dirty="0"/>
              <a:t>Remove features with &gt; 20% missingness</a:t>
            </a:r>
          </a:p>
          <a:p>
            <a:pPr lvl="1"/>
            <a:r>
              <a:rPr lang="en-US" dirty="0"/>
              <a:t>Remove categories with &lt; 1% population</a:t>
            </a:r>
          </a:p>
        </p:txBody>
      </p:sp>
    </p:spTree>
    <p:extLst>
      <p:ext uri="{BB962C8B-B14F-4D97-AF65-F5344CB8AC3E}">
        <p14:creationId xmlns:p14="http://schemas.microsoft.com/office/powerpoint/2010/main" val="33403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837</Words>
  <Application>Microsoft Macintosh PowerPoint</Application>
  <PresentationFormat>Widescreen</PresentationFormat>
  <Paragraphs>569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Aviation Safety</vt:lpstr>
      <vt:lpstr>Problem</vt:lpstr>
      <vt:lpstr>National Travel Safety Board (NTSB) investigation database</vt:lpstr>
      <vt:lpstr>PowerPoint Presentation</vt:lpstr>
      <vt:lpstr>Cleaning data: imputation, category reduction </vt:lpstr>
      <vt:lpstr>Feature selection</vt:lpstr>
      <vt:lpstr>KPIs &amp; Target Variables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Jake Caldwell</cp:lastModifiedBy>
  <cp:revision>12</cp:revision>
  <dcterms:created xsi:type="dcterms:W3CDTF">2025-06-16T13:55:09Z</dcterms:created>
  <dcterms:modified xsi:type="dcterms:W3CDTF">2025-06-25T13:48:49Z</dcterms:modified>
</cp:coreProperties>
</file>