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d2bcedc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d2bcedc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2bb7c58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2bb7c58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d2bb7c58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d2bb7c58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d2bb7c58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d2bb7c58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d2bcedca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d2bcedca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d2bcedca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d2bcedca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Compassionlit Ethiopia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Journey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326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Who?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administrators at Black Lion (large scale customer base)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Hospital administrators at private hospitals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Healthcare workers at nonprofits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Government workers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Freeing up hospital space faster for more patients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Cheaper device to maximize profit margins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Their current machines don’t last very long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Reputation, personal liabilities, and cost??</a:t>
            </a:r>
            <a:endParaRPr/>
          </a:p>
        </p:txBody>
      </p:sp>
      <p:sp>
        <p:nvSpPr>
          <p:cNvPr id="287" name="Google Shape;287;p14"/>
          <p:cNvSpPr txBox="1"/>
          <p:nvPr>
            <p:ph type="title"/>
          </p:nvPr>
        </p:nvSpPr>
        <p:spPr>
          <a:xfrm>
            <a:off x="4960625" y="598575"/>
            <a:ext cx="3526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Awareness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Cold emailing potential buyers who might be interested in the portable, cheap, jaundice instruments which are electricity independent in the short term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Doctors Without Borders (m</a:t>
            </a:r>
            <a:r>
              <a:rPr lang="en"/>
              <a:t>edical NGOs</a:t>
            </a:r>
            <a:r>
              <a:rPr lang="en"/>
              <a:t>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 Lion Hospital (hospitals in Ethiopia at large)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WaxandGold (local charities and NGOs)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mediums of communication / channels of advertising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Medical</a:t>
            </a:r>
            <a:r>
              <a:rPr lang="en"/>
              <a:t> journals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Pediatrics conferences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Charity efforts in Africa (nonprofits, NGOs)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734550" y="1609050"/>
            <a:ext cx="7854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Pilot Studies</a:t>
            </a:r>
            <a:endParaRPr b="1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evaluate feasibility, time, cost, etc. of carrying out a full scale adoption on Compassionlit technology in Ethiopia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be conducted after thorough investigations, </a:t>
            </a:r>
            <a:r>
              <a:rPr lang="en"/>
              <a:t>negotiations</a:t>
            </a:r>
            <a:r>
              <a:rPr lang="en"/>
              <a:t> by individuals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Wax and Gold (NGO) (applying to IRM)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 Lion Hospital (working with Wax and Gold workers)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Following initial successful pilot tests, further testing in other countries is exponentially easier, domino effect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Ethiopian Food &amp; Drug Authority </a:t>
            </a:r>
            <a:endParaRPr b="1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of federal approval is long and arduous, but provides ultimate validation of product quality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Jaundice instruments are incredibly expensive, phototherapy devices are ($5000)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Instruments fail and often break when electricity is cut off, which is a significant issue in developing countries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Forces newborn babies away from mothers for extended periods of time, causing great distress	</a:t>
            </a:r>
            <a:endParaRPr/>
          </a:p>
        </p:txBody>
      </p:sp>
      <p:sp>
        <p:nvSpPr>
          <p:cNvPr id="306" name="Google Shape;306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Compassionlit phototherapy devices are priced at $200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Compassionlit instruments operate with solar panels, batteries as well as direct power, allowing it to stay online during power outages, and even recharge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Compassionlit instruments allow mothers to stay with children during treatment, less invasive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119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 sales and shipping model, priced at $200, can sell using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Sold in bulk to organizations in Ethiopia due to limitations in private medical practitioners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Certain potential buyers will have different reasons for buying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Private firms wanting to save space by curing people faster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NGOS and public hospitals wanting effective tech to save lives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Government </a:t>
            </a:r>
            <a:r>
              <a:rPr lang="en"/>
              <a:t>administrator</a:t>
            </a:r>
            <a:r>
              <a:rPr lang="en"/>
              <a:t> wanting to secure cutting edge technology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 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support in terms of training / education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simple and intuitive user interactions to minimize error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 term high quality customer service because early in the production process / low number of customers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Long term high durability and focus in R&amp;D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Ultimate vision: comprehensive education provided for maternal, prenatal and jaundice oriented care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Referral system to generate </a:t>
            </a:r>
            <a:r>
              <a:rPr lang="en"/>
              <a:t>traffic</a:t>
            </a:r>
            <a:r>
              <a:rPr lang="en"/>
              <a:t> within community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