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704" autoAdjust="0"/>
  </p:normalViewPr>
  <p:slideViewPr>
    <p:cSldViewPr snapToGrid="0">
      <p:cViewPr varScale="1">
        <p:scale>
          <a:sx n="59" d="100"/>
          <a:sy n="59" d="100"/>
        </p:scale>
        <p:origin x="11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64C6-E3B1-4E90-B7EC-955E6FC0890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38FB6-C9C3-4B43-B7CD-EBDED7B6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8FB6-C9C3-4B43-B7CD-EBDED7B64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This program reads two csv files of driver specific information curated manually and assigns them into memory with single data structure of a dictionary of dictionaries or map of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hashmaps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 Then, several modes are offered to the user to choose the next operations 1-9 with 10 being an exit.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8FB6-C9C3-4B43-B7CD-EBDED7B64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print_keys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This method prints all keys in the nested dictionary. It uses sorted to order the keys alphabetically, which has a time complexity of O(n log n). This method is useful for getting an overview of the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pretty_print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(data)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Utilizes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pprint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module to format and print the nested dictionary in a readable manner. The time complexity is O(n), which is efficient for visualizing complex nested structures.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search_by_key_and_value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driver_data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, 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Allows the user to select a key from a numbered list and then enter a value to search for within that key. The method's time complexity is O(n), primarily due to the list creation and key iteration.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sample_calculation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driver_data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, 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Demonstrates a specific calculation (miles multiplied by a cost per mile). It has a constant time complexity O(1), indicating its efficiency and independence from the size of the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total_miles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driver_data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, 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Computes the total miles driven and the associated cost. It iterates over all the keys in the data, resulting in a time complexity of O(n).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calculate_distances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cls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Allows users to select a range of data for distance calculation based on driver IDs. The time complexity is O(k), where k is the size of the selected range. This method is more selective and potentially more efficient than processing the entire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total_time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driver_data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, 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Sums up all the time values in the data, with a time complexity of O(n). It is straightforward and efficient for calculating total time from the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search_by_value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(driver)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Implements a recursive search for a specified value within the nested dictionary. The time complexity is O(n), as it potentially explores every element in the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8FB6-C9C3-4B43-B7CD-EBDED7B64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"Interactive menu for analyzing and managing the driver data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DriverModes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DriverData2 modules."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8FB6-C9C3-4B43-B7CD-EBDED7B64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https://asciinema.org/a/J5m0wUhuOukmelq7S9u3xflig</a:t>
            </a:r>
          </a:p>
          <a:p>
            <a:endParaRPr lang="en-US" dirty="0"/>
          </a:p>
          <a:p>
            <a:endParaRPr lang="en-US" dirty="0"/>
          </a:p>
          <a:p>
            <a:pPr algn="l"/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From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Gitpod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:</a:t>
            </a:r>
          </a:p>
          <a:p>
            <a:r>
              <a:rPr lang="en-US" dirty="0">
                <a:effectLst/>
              </a:rPr>
              <a:t>run &gt;&gt;&gt; python /workspace/upper-division-cs/dsa-23au/java-dsa/pswish-natmcl/pswish-app/python/Version1_3/DriverFiles/DriverMain.py</a:t>
            </a:r>
          </a:p>
          <a:p>
            <a:pPr algn="l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or</a:t>
            </a:r>
          </a:p>
          <a:p>
            <a:r>
              <a:rPr lang="en-US" dirty="0">
                <a:effectLst/>
              </a:rPr>
              <a:t>run &gt;&gt;&gt; python /workspace/upper-division-cs/dsa-23au/java-dsa/pswish-natmcl/pswish-app/python/Version1_3/DriverFiles/BackupLogic.py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8FB6-C9C3-4B43-B7CD-EBDED7B64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5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6DB08-2CE5-4811-9B59-AC8FD19A8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A881BD-3C6D-445A-9DD3-FECF7BA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J5m0wUhuOukmelq7S9u3xfli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F7FC-0C6D-D3C9-AB55-80759D20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 To Drive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15F24-AFFB-F444-F8B7-65667E32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2538"/>
            <a:ext cx="9144000" cy="1655762"/>
          </a:xfrm>
        </p:spPr>
        <p:txBody>
          <a:bodyPr/>
          <a:lstStyle/>
          <a:p>
            <a:r>
              <a:rPr lang="en-US" dirty="0"/>
              <a:t>By: Paul Swisher, Nathan </a:t>
            </a:r>
            <a:r>
              <a:rPr lang="en-US" dirty="0" err="1"/>
              <a:t>Mclauglhin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1CFF-B913-44D4-B6ED-856D3D79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Software Design Diagram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B3B19-B07B-C078-D8D8-6AFE3C40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45" y="2667000"/>
            <a:ext cx="5944847" cy="3124200"/>
          </a:xfrm>
        </p:spPr>
      </p:pic>
    </p:spTree>
    <p:extLst>
      <p:ext uri="{BB962C8B-B14F-4D97-AF65-F5344CB8AC3E}">
        <p14:creationId xmlns:p14="http://schemas.microsoft.com/office/powerpoint/2010/main" val="184546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0C36-4381-04D1-9431-DD00D06C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Driver Data Analysis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C5C8-63BB-8F94-6314-82265A10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print_keys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Displays sorted and unsorted 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pretty_print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Formats and prints nested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search_by_key_and_value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Searches data by key and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sample_calculation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Demonstrates mileage cost calculation.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total_miles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Calculates total miles and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calculate_distances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Selects and calculates distances for specified drivers.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total_time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Sums total time from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search_by_value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Recursive search for values.</a:t>
            </a:r>
          </a:p>
        </p:txBody>
      </p:sp>
    </p:spTree>
    <p:extLst>
      <p:ext uri="{BB962C8B-B14F-4D97-AF65-F5344CB8AC3E}">
        <p14:creationId xmlns:p14="http://schemas.microsoft.com/office/powerpoint/2010/main" val="7194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006D-2C34-DA8B-E7F9-D150495B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DriverMain</a:t>
            </a:r>
            <a:r>
              <a:rPr lang="en-US" dirty="0"/>
              <a:t> Menu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D717-9751-D812-FA53-F0BCE080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4917"/>
            <a:ext cx="10018713" cy="4321147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1 - View Available Keys:</a:t>
            </a:r>
            <a:r>
              <a:rPr lang="en-US" b="0" i="0" dirty="0">
                <a:effectLst/>
              </a:rPr>
              <a:t> Displays keys from the data. Complexity: O(n log 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2 - View All Data:</a:t>
            </a:r>
            <a:r>
              <a:rPr lang="en-US" b="0" i="0" dirty="0">
                <a:effectLst/>
              </a:rPr>
              <a:t> Shows data in a readable format.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3 - Sample Calculation:</a:t>
            </a:r>
            <a:r>
              <a:rPr lang="en-US" b="0" i="0" dirty="0">
                <a:effectLst/>
              </a:rPr>
              <a:t> Demonstrates a sample calculation. Complexity: O(1).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4 - Single Data Viewing by Key:</a:t>
            </a:r>
            <a:r>
              <a:rPr lang="en-US" b="0" i="0" dirty="0">
                <a:effectLst/>
              </a:rPr>
              <a:t> View data for a specific key.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5 - Search Data for a Value:</a:t>
            </a:r>
            <a:r>
              <a:rPr lang="en-US" b="0" i="0" dirty="0">
                <a:effectLst/>
              </a:rPr>
              <a:t> Search the data for a specific value.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6 - View Total Miles and Cost:</a:t>
            </a:r>
            <a:r>
              <a:rPr lang="en-US" b="0" i="0" dirty="0">
                <a:effectLst/>
              </a:rPr>
              <a:t> Displays total miles and cost for all drivers.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7 - View Total Combined Time:</a:t>
            </a:r>
            <a:r>
              <a:rPr lang="en-US" b="0" i="0" dirty="0">
                <a:effectLst/>
              </a:rPr>
              <a:t> Shows total time driven.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8 - View Range of Data:</a:t>
            </a:r>
            <a:r>
              <a:rPr lang="en-US" b="0" i="0" dirty="0">
                <a:effectLst/>
              </a:rPr>
              <a:t> Displays a range of sorted example miles data. Complexity: O(k).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9 - Run the Numbers:</a:t>
            </a:r>
            <a:r>
              <a:rPr lang="en-US" b="0" i="0" dirty="0">
                <a:effectLst/>
              </a:rPr>
              <a:t> Executes calculations using the Average module. Complexity: O(n).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10 - Quit:</a:t>
            </a:r>
            <a:r>
              <a:rPr lang="en-US" b="0" i="0" dirty="0">
                <a:effectLst/>
              </a:rPr>
              <a:t> Exit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1C13-ED89-AC10-52E2-0119126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Demo</a:t>
            </a:r>
            <a:r>
              <a:rPr lang="en-US" dirty="0"/>
              <a:t>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21CCC-C4A6-2B96-E73A-5F2E7D57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972"/>
            <a:ext cx="10515600" cy="4022272"/>
          </a:xfrm>
        </p:spPr>
      </p:pic>
    </p:spTree>
    <p:extLst>
      <p:ext uri="{BB962C8B-B14F-4D97-AF65-F5344CB8AC3E}">
        <p14:creationId xmlns:p14="http://schemas.microsoft.com/office/powerpoint/2010/main" val="310693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215</TotalTime>
  <Words>812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Corbel</vt:lpstr>
      <vt:lpstr>Söhne</vt:lpstr>
      <vt:lpstr>Parallax</vt:lpstr>
      <vt:lpstr>Driver To Drive</vt:lpstr>
      <vt:lpstr>Software Design Diagram </vt:lpstr>
      <vt:lpstr>Driver Data Analysis:</vt:lpstr>
      <vt:lpstr>DriverMain Menu Features</vt:lpstr>
      <vt:lpstr>Demo: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To Drive</dc:title>
  <dc:creator>Nate McL</dc:creator>
  <cp:lastModifiedBy>Nate McL</cp:lastModifiedBy>
  <cp:revision>4</cp:revision>
  <dcterms:created xsi:type="dcterms:W3CDTF">2023-12-04T18:29:57Z</dcterms:created>
  <dcterms:modified xsi:type="dcterms:W3CDTF">2023-12-04T22:58:04Z</dcterms:modified>
</cp:coreProperties>
</file>