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4D400-083A-CDCA-228B-8159409BD30A}" v="554" dt="2021-12-01T00:45:43.508"/>
    <p1510:client id="{B2D31F1C-DDB1-4207-9B53-A498301BC5B9}" v="46" dt="2021-11-30T23:55:02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dbruegger, Keith R" userId="S::krerdbru@cougarnet.uh.edu::c6d88094-9c5f-4e6b-86b6-cda3dbe5bcf7" providerId="AD" clId="Web-{65C4D400-083A-CDCA-228B-8159409BD30A}"/>
    <pc:docChg chg="modSld">
      <pc:chgData name="Erdbruegger, Keith R" userId="S::krerdbru@cougarnet.uh.edu::c6d88094-9c5f-4e6b-86b6-cda3dbe5bcf7" providerId="AD" clId="Web-{65C4D400-083A-CDCA-228B-8159409BD30A}" dt="2021-12-01T00:45:43.508" v="373"/>
      <pc:docMkLst>
        <pc:docMk/>
      </pc:docMkLst>
      <pc:sldChg chg="addSp delSp modSp mod setBg">
        <pc:chgData name="Erdbruegger, Keith R" userId="S::krerdbru@cougarnet.uh.edu::c6d88094-9c5f-4e6b-86b6-cda3dbe5bcf7" providerId="AD" clId="Web-{65C4D400-083A-CDCA-228B-8159409BD30A}" dt="2021-12-01T00:45:43.508" v="373"/>
        <pc:sldMkLst>
          <pc:docMk/>
          <pc:sldMk cId="4001825028" sldId="257"/>
        </pc:sldMkLst>
        <pc:spChg chg="del">
          <ac:chgData name="Erdbruegger, Keith R" userId="S::krerdbru@cougarnet.uh.edu::c6d88094-9c5f-4e6b-86b6-cda3dbe5bcf7" providerId="AD" clId="Web-{65C4D400-083A-CDCA-228B-8159409BD30A}" dt="2021-12-01T00:07:02.636" v="9"/>
          <ac:spMkLst>
            <pc:docMk/>
            <pc:sldMk cId="4001825028" sldId="257"/>
            <ac:spMk id="2" creationId="{8ECBCC16-4127-4F81-AF75-641047F644C8}"/>
          </ac:spMkLst>
        </pc:spChg>
        <pc:spChg chg="add mod">
          <ac:chgData name="Erdbruegger, Keith R" userId="S::krerdbru@cougarnet.uh.edu::c6d88094-9c5f-4e6b-86b6-cda3dbe5bcf7" providerId="AD" clId="Web-{65C4D400-083A-CDCA-228B-8159409BD30A}" dt="2021-12-01T00:10:09.319" v="39" actId="20577"/>
          <ac:spMkLst>
            <pc:docMk/>
            <pc:sldMk cId="4001825028" sldId="257"/>
            <ac:spMk id="9" creationId="{D3C8060F-2CB7-4B0A-AEE4-73345E6B25A3}"/>
          </ac:spMkLst>
        </pc:spChg>
        <pc:spChg chg="add mod">
          <ac:chgData name="Erdbruegger, Keith R" userId="S::krerdbru@cougarnet.uh.edu::c6d88094-9c5f-4e6b-86b6-cda3dbe5bcf7" providerId="AD" clId="Web-{65C4D400-083A-CDCA-228B-8159409BD30A}" dt="2021-12-01T00:37:08.712" v="292" actId="1076"/>
          <ac:spMkLst>
            <pc:docMk/>
            <pc:sldMk cId="4001825028" sldId="257"/>
            <ac:spMk id="11" creationId="{54DE5399-C691-4CF1-85BC-CC9DE318F074}"/>
          </ac:spMkLst>
        </pc:spChg>
        <pc:spChg chg="add mod">
          <ac:chgData name="Erdbruegger, Keith R" userId="S::krerdbru@cougarnet.uh.edu::c6d88094-9c5f-4e6b-86b6-cda3dbe5bcf7" providerId="AD" clId="Web-{65C4D400-083A-CDCA-228B-8159409BD30A}" dt="2021-12-01T00:29:10.152" v="248" actId="20577"/>
          <ac:spMkLst>
            <pc:docMk/>
            <pc:sldMk cId="4001825028" sldId="257"/>
            <ac:spMk id="12" creationId="{B4DA7B31-52A3-422F-AB79-A96D34C2E367}"/>
          </ac:spMkLst>
        </pc:spChg>
        <pc:spChg chg="add del mod ord">
          <ac:chgData name="Erdbruegger, Keith R" userId="S::krerdbru@cougarnet.uh.edu::c6d88094-9c5f-4e6b-86b6-cda3dbe5bcf7" providerId="AD" clId="Web-{65C4D400-083A-CDCA-228B-8159409BD30A}" dt="2021-12-01T00:39:25.455" v="309"/>
          <ac:spMkLst>
            <pc:docMk/>
            <pc:sldMk cId="4001825028" sldId="257"/>
            <ac:spMk id="14" creationId="{619492FF-BDA4-4227-AC06-F143107BF1FB}"/>
          </ac:spMkLst>
        </pc:spChg>
        <pc:spChg chg="add mod ord">
          <ac:chgData name="Erdbruegger, Keith R" userId="S::krerdbru@cougarnet.uh.edu::c6d88094-9c5f-4e6b-86b6-cda3dbe5bcf7" providerId="AD" clId="Web-{65C4D400-083A-CDCA-228B-8159409BD30A}" dt="2021-12-01T00:43:49.017" v="367" actId="1076"/>
          <ac:spMkLst>
            <pc:docMk/>
            <pc:sldMk cId="4001825028" sldId="257"/>
            <ac:spMk id="15" creationId="{7CF73D4B-81C8-4A1C-8D4F-A98C016BAC04}"/>
          </ac:spMkLst>
        </pc:spChg>
        <pc:spChg chg="add del">
          <ac:chgData name="Erdbruegger, Keith R" userId="S::krerdbru@cougarnet.uh.edu::c6d88094-9c5f-4e6b-86b6-cda3dbe5bcf7" providerId="AD" clId="Web-{65C4D400-083A-CDCA-228B-8159409BD30A}" dt="2021-12-01T00:39:11.266" v="306"/>
          <ac:spMkLst>
            <pc:docMk/>
            <pc:sldMk cId="4001825028" sldId="257"/>
            <ac:spMk id="16" creationId="{6337E3BD-F89C-469C-8DDD-B57E506E054A}"/>
          </ac:spMkLst>
        </pc:spChg>
        <pc:spChg chg="add mod ord">
          <ac:chgData name="Erdbruegger, Keith R" userId="S::krerdbru@cougarnet.uh.edu::c6d88094-9c5f-4e6b-86b6-cda3dbe5bcf7" providerId="AD" clId="Web-{65C4D400-083A-CDCA-228B-8159409BD30A}" dt="2021-12-01T00:43:30.766" v="355" actId="1076"/>
          <ac:spMkLst>
            <pc:docMk/>
            <pc:sldMk cId="4001825028" sldId="257"/>
            <ac:spMk id="21" creationId="{3E02C64E-840A-4158-A75D-130536934889}"/>
          </ac:spMkLst>
        </pc:spChg>
        <pc:picChg chg="add del mod">
          <ac:chgData name="Erdbruegger, Keith R" userId="S::krerdbru@cougarnet.uh.edu::c6d88094-9c5f-4e6b-86b6-cda3dbe5bcf7" providerId="AD" clId="Web-{65C4D400-083A-CDCA-228B-8159409BD30A}" dt="2021-12-01T00:38:57.687" v="303"/>
          <ac:picMkLst>
            <pc:docMk/>
            <pc:sldMk cId="4001825028" sldId="257"/>
            <ac:picMk id="3" creationId="{E704B96A-4983-49DD-AA18-1DE0C3C4020C}"/>
          </ac:picMkLst>
        </pc:picChg>
        <pc:picChg chg="mod">
          <ac:chgData name="Erdbruegger, Keith R" userId="S::krerdbru@cougarnet.uh.edu::c6d88094-9c5f-4e6b-86b6-cda3dbe5bcf7" providerId="AD" clId="Web-{65C4D400-083A-CDCA-228B-8159409BD30A}" dt="2021-12-01T00:28:08.243" v="243" actId="1076"/>
          <ac:picMkLst>
            <pc:docMk/>
            <pc:sldMk cId="4001825028" sldId="257"/>
            <ac:picMk id="4" creationId="{FB7E4A34-E7D7-48A3-97F8-DDC1AB97C684}"/>
          </ac:picMkLst>
        </pc:picChg>
        <pc:picChg chg="mod">
          <ac:chgData name="Erdbruegger, Keith R" userId="S::krerdbru@cougarnet.uh.edu::c6d88094-9c5f-4e6b-86b6-cda3dbe5bcf7" providerId="AD" clId="Web-{65C4D400-083A-CDCA-228B-8159409BD30A}" dt="2021-12-01T00:07:49.467" v="20" actId="1076"/>
          <ac:picMkLst>
            <pc:docMk/>
            <pc:sldMk cId="4001825028" sldId="257"/>
            <ac:picMk id="5" creationId="{9D96787D-DD54-4D1A-9DF4-75646343E337}"/>
          </ac:picMkLst>
        </pc:picChg>
        <pc:picChg chg="mod">
          <ac:chgData name="Erdbruegger, Keith R" userId="S::krerdbru@cougarnet.uh.edu::c6d88094-9c5f-4e6b-86b6-cda3dbe5bcf7" providerId="AD" clId="Web-{65C4D400-083A-CDCA-228B-8159409BD30A}" dt="2021-12-01T00:33:32.121" v="257" actId="1076"/>
          <ac:picMkLst>
            <pc:docMk/>
            <pc:sldMk cId="4001825028" sldId="257"/>
            <ac:picMk id="6" creationId="{7A513C03-3FAF-4F3C-9A6B-EE5D79953528}"/>
          </ac:picMkLst>
        </pc:picChg>
        <pc:picChg chg="mod">
          <ac:chgData name="Erdbruegger, Keith R" userId="S::krerdbru@cougarnet.uh.edu::c6d88094-9c5f-4e6b-86b6-cda3dbe5bcf7" providerId="AD" clId="Web-{65C4D400-083A-CDCA-228B-8159409BD30A}" dt="2021-12-01T00:33:26.730" v="254" actId="1076"/>
          <ac:picMkLst>
            <pc:docMk/>
            <pc:sldMk cId="4001825028" sldId="257"/>
            <ac:picMk id="7" creationId="{A8B81E96-CADB-4E6F-AC56-6656132E92CD}"/>
          </ac:picMkLst>
        </pc:picChg>
        <pc:picChg chg="mod">
          <ac:chgData name="Erdbruegger, Keith R" userId="S::krerdbru@cougarnet.uh.edu::c6d88094-9c5f-4e6b-86b6-cda3dbe5bcf7" providerId="AD" clId="Web-{65C4D400-083A-CDCA-228B-8159409BD30A}" dt="2021-12-01T00:33:30.824" v="256" actId="1076"/>
          <ac:picMkLst>
            <pc:docMk/>
            <pc:sldMk cId="4001825028" sldId="257"/>
            <ac:picMk id="8" creationId="{60FF0C9B-22FF-48C9-B009-F872426154EF}"/>
          </ac:picMkLst>
        </pc:picChg>
        <pc:picChg chg="add del mod">
          <ac:chgData name="Erdbruegger, Keith R" userId="S::krerdbru@cougarnet.uh.edu::c6d88094-9c5f-4e6b-86b6-cda3dbe5bcf7" providerId="AD" clId="Web-{65C4D400-083A-CDCA-228B-8159409BD30A}" dt="2021-12-01T00:39:22.798" v="308"/>
          <ac:picMkLst>
            <pc:docMk/>
            <pc:sldMk cId="4001825028" sldId="257"/>
            <ac:picMk id="10" creationId="{35A8D2A3-90F5-4252-880C-F94517F01055}"/>
          </ac:picMkLst>
        </pc:picChg>
        <pc:picChg chg="add mod">
          <ac:chgData name="Erdbruegger, Keith R" userId="S::krerdbru@cougarnet.uh.edu::c6d88094-9c5f-4e6b-86b6-cda3dbe5bcf7" providerId="AD" clId="Web-{65C4D400-083A-CDCA-228B-8159409BD30A}" dt="2021-12-01T00:33:37.856" v="258" actId="1076"/>
          <ac:picMkLst>
            <pc:docMk/>
            <pc:sldMk cId="4001825028" sldId="257"/>
            <ac:picMk id="13" creationId="{EC3622DD-F7AB-445E-BE56-CFE8A0EFBBCC}"/>
          </ac:picMkLst>
        </pc:picChg>
        <pc:picChg chg="add del mod">
          <ac:chgData name="Erdbruegger, Keith R" userId="S::krerdbru@cougarnet.uh.edu::c6d88094-9c5f-4e6b-86b6-cda3dbe5bcf7" providerId="AD" clId="Web-{65C4D400-083A-CDCA-228B-8159409BD30A}" dt="2021-12-01T00:39:48.472" v="319"/>
          <ac:picMkLst>
            <pc:docMk/>
            <pc:sldMk cId="4001825028" sldId="257"/>
            <ac:picMk id="17" creationId="{EDA65CEA-6BC6-4FC8-89D5-334683724138}"/>
          </ac:picMkLst>
        </pc:picChg>
        <pc:picChg chg="add del mod">
          <ac:chgData name="Erdbruegger, Keith R" userId="S::krerdbru@cougarnet.uh.edu::c6d88094-9c5f-4e6b-86b6-cda3dbe5bcf7" providerId="AD" clId="Web-{65C4D400-083A-CDCA-228B-8159409BD30A}" dt="2021-12-01T00:39:48.112" v="318"/>
          <ac:picMkLst>
            <pc:docMk/>
            <pc:sldMk cId="4001825028" sldId="257"/>
            <ac:picMk id="18" creationId="{F1FF96F9-248E-4B38-B567-C0639B7F5F6D}"/>
          </ac:picMkLst>
        </pc:picChg>
        <pc:picChg chg="add mod">
          <ac:chgData name="Erdbruegger, Keith R" userId="S::krerdbru@cougarnet.uh.edu::c6d88094-9c5f-4e6b-86b6-cda3dbe5bcf7" providerId="AD" clId="Web-{65C4D400-083A-CDCA-228B-8159409BD30A}" dt="2021-12-01T00:43:30.750" v="354" actId="1076"/>
          <ac:picMkLst>
            <pc:docMk/>
            <pc:sldMk cId="4001825028" sldId="257"/>
            <ac:picMk id="19" creationId="{569ABC04-7958-475A-94A6-E3972DFF1DB0}"/>
          </ac:picMkLst>
        </pc:picChg>
        <pc:picChg chg="add mod">
          <ac:chgData name="Erdbruegger, Keith R" userId="S::krerdbru@cougarnet.uh.edu::c6d88094-9c5f-4e6b-86b6-cda3dbe5bcf7" providerId="AD" clId="Web-{65C4D400-083A-CDCA-228B-8159409BD30A}" dt="2021-12-01T00:43:49.017" v="366" actId="1076"/>
          <ac:picMkLst>
            <pc:docMk/>
            <pc:sldMk cId="4001825028" sldId="257"/>
            <ac:picMk id="20" creationId="{B113ECE1-FA76-4351-9715-44DF93A691BA}"/>
          </ac:picMkLst>
        </pc:picChg>
        <pc:picChg chg="add del mod">
          <ac:chgData name="Erdbruegger, Keith R" userId="S::krerdbru@cougarnet.uh.edu::c6d88094-9c5f-4e6b-86b6-cda3dbe5bcf7" providerId="AD" clId="Web-{65C4D400-083A-CDCA-228B-8159409BD30A}" dt="2021-12-01T00:45:43.508" v="373"/>
          <ac:picMkLst>
            <pc:docMk/>
            <pc:sldMk cId="4001825028" sldId="257"/>
            <ac:picMk id="22" creationId="{CD718E3B-5AC7-4CAF-B17B-BE216FC831A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8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8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4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7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1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1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6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8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5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2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E02C64E-840A-4158-A75D-130536934889}"/>
              </a:ext>
            </a:extLst>
          </p:cNvPr>
          <p:cNvSpPr/>
          <p:nvPr/>
        </p:nvSpPr>
        <p:spPr>
          <a:xfrm rot="-600000">
            <a:off x="323809" y="410209"/>
            <a:ext cx="3856462" cy="18864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F73D4B-81C8-4A1C-8D4F-A98C016BAC04}"/>
              </a:ext>
            </a:extLst>
          </p:cNvPr>
          <p:cNvSpPr/>
          <p:nvPr/>
        </p:nvSpPr>
        <p:spPr>
          <a:xfrm rot="480000">
            <a:off x="5044545" y="694315"/>
            <a:ext cx="3568389" cy="12173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B7E4A34-E7D7-48A3-97F8-DDC1AB97C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H="1">
            <a:off x="6684924" y="2735050"/>
            <a:ext cx="4286250" cy="3838575"/>
          </a:xfrm>
        </p:spPr>
      </p:pic>
      <p:pic>
        <p:nvPicPr>
          <p:cNvPr id="5" name="Picture 5" descr="A picture containing text, vector graphics, clipart&#10;&#10;Description automatically generated">
            <a:extLst>
              <a:ext uri="{FF2B5EF4-FFF2-40B4-BE49-F238E27FC236}">
                <a16:creationId xmlns:a16="http://schemas.microsoft.com/office/drawing/2014/main" id="{9D96787D-DD54-4D1A-9DF4-75646343E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67" y="5212265"/>
            <a:ext cx="1657350" cy="143827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A513C03-3FAF-4F3C-9A6B-EE5D79953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3352" y="3575245"/>
            <a:ext cx="971550" cy="1819275"/>
          </a:xfrm>
          <a:prstGeom prst="rect">
            <a:avLst/>
          </a:prstGeom>
        </p:spPr>
      </p:pic>
      <p:pic>
        <p:nvPicPr>
          <p:cNvPr id="7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A8B81E96-CADB-4E6F-AC56-6656132E9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470" y="980842"/>
            <a:ext cx="1133475" cy="18288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60FF0C9B-22FF-48C9-B009-F872426154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1384" y="2106186"/>
            <a:ext cx="981075" cy="1276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C8060F-2CB7-4B0A-AEE4-73345E6B25A3}"/>
              </a:ext>
            </a:extLst>
          </p:cNvPr>
          <p:cNvSpPr txBox="1"/>
          <p:nvPr/>
        </p:nvSpPr>
        <p:spPr>
          <a:xfrm>
            <a:off x="5374889" y="923693"/>
            <a:ext cx="39698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Berlin Sans FB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E5399-C691-4CF1-85BC-CC9DE318F074}"/>
              </a:ext>
            </a:extLst>
          </p:cNvPr>
          <p:cNvSpPr txBox="1"/>
          <p:nvPr/>
        </p:nvSpPr>
        <p:spPr>
          <a:xfrm>
            <a:off x="388202" y="2739249"/>
            <a:ext cx="660895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Biome"/>
                <a:cs typeface="Calibri Light"/>
              </a:rPr>
              <a:t>Fight through a dungeon filled with fiendish foods and vanquish your oppressive overlords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Biome"/>
                <a:cs typeface="Calibri Light"/>
              </a:rPr>
              <a:t>Collect ingredients to power up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Biome"/>
                <a:cs typeface="Calibri Light"/>
              </a:rPr>
              <a:t>Find weapon upgrades to mow down enemies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Biome"/>
                <a:cs typeface="Calibri Light"/>
              </a:rPr>
              <a:t>Locate keys to open locked doors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Biome"/>
                <a:cs typeface="Calibri Light"/>
              </a:rPr>
              <a:t>Lay waste to each Boss ingredient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Biome"/>
                <a:cs typeface="Calibri Light"/>
              </a:rPr>
              <a:t>Become Sandwich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A7B31-52A3-422F-AB79-A96D34C2E367}"/>
              </a:ext>
            </a:extLst>
          </p:cNvPr>
          <p:cNvSpPr txBox="1"/>
          <p:nvPr/>
        </p:nvSpPr>
        <p:spPr>
          <a:xfrm>
            <a:off x="2631223" y="5326101"/>
            <a:ext cx="33100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Biome"/>
                <a:cs typeface="Biome"/>
              </a:rPr>
              <a:t>*A new entry in the Top-Down Food </a:t>
            </a:r>
            <a:r>
              <a:rPr lang="en-US" b="1" u="sng">
                <a:latin typeface="Biome"/>
                <a:cs typeface="Biome"/>
              </a:rPr>
              <a:t>Shooter</a:t>
            </a:r>
            <a:r>
              <a:rPr lang="en-US" b="1">
                <a:latin typeface="Biome"/>
                <a:cs typeface="Biome"/>
              </a:rPr>
              <a:t> Genre*</a:t>
            </a:r>
          </a:p>
        </p:txBody>
      </p:sp>
      <p:pic>
        <p:nvPicPr>
          <p:cNvPr id="13" name="Picture 13" descr="Icon&#10;&#10;Description automatically generated">
            <a:extLst>
              <a:ext uri="{FF2B5EF4-FFF2-40B4-BE49-F238E27FC236}">
                <a16:creationId xmlns:a16="http://schemas.microsoft.com/office/drawing/2014/main" id="{EC3622DD-F7AB-445E-BE56-CFE8A0EFBB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0204" y="589046"/>
            <a:ext cx="1628079" cy="1172956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569ABC04-7958-475A-94A6-E3972DFF1D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986" y="341435"/>
            <a:ext cx="4146395" cy="1965543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B113ECE1-FA76-4351-9715-44DF93A691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8133" y="678507"/>
            <a:ext cx="3932662" cy="117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2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2021-11-30T23:40:14Z</dcterms:created>
  <dcterms:modified xsi:type="dcterms:W3CDTF">2021-12-01T00:46:15Z</dcterms:modified>
</cp:coreProperties>
</file>