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997700" cy="9271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A71DC8-62BD-4772-BE09-7DFAA947C2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D5285356-5BB1-44E6-9898-52BBA40C117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A2CF3E5B-45EA-418D-A626-CEDF63B05C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37AA48D8-7423-4A84-8F4F-81877D6A5A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B5FFBC5-2195-4621-BCB6-D3BD1AFD81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CE0A00AB-7DDE-4855-AE58-569D13B863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60B7C9DD-4FC9-4766-BE1C-1B30F6FEA8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F314C8AF-861E-43E6-91C5-586B0879AF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00200" y="4403880"/>
            <a:ext cx="5597280" cy="416988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963960" y="0"/>
            <a:ext cx="3031920" cy="4615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H-crimson vert bars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3963960" y="88059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AB5210CE-F79F-4B1F-9161-6951BE47B3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09560" y="244728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9224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956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425400" y="1472040"/>
            <a:ext cx="2340000" cy="1866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425400" y="1472040"/>
            <a:ext cx="2340000" cy="186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09560" y="831240"/>
            <a:ext cx="7772040" cy="22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0956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9224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09560" y="244728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09560" y="244728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9224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0956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425400" y="1472040"/>
            <a:ext cx="2340000" cy="1866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425400" y="1472040"/>
            <a:ext cx="2340000" cy="186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09560" y="831240"/>
            <a:ext cx="7772040" cy="222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0956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186696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2240" y="244728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0956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2240" y="1472040"/>
            <a:ext cx="379260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09560" y="2447280"/>
            <a:ext cx="7772040" cy="890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562640"/>
            <a:ext cx="136080" cy="22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0" y="0"/>
            <a:ext cx="136080" cy="523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0" y="3699000"/>
            <a:ext cx="136080" cy="21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622600" y="4562640"/>
            <a:ext cx="136080" cy="229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2622600" y="0"/>
            <a:ext cx="136080" cy="523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2622600" y="3699000"/>
            <a:ext cx="136080" cy="217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944800" y="2278080"/>
            <a:ext cx="5787720" cy="47988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edit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Master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title style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0" y="6381720"/>
            <a:ext cx="15505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1573200" y="6381720"/>
            <a:ext cx="645120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169120" y="6381720"/>
            <a:ext cx="97452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04B51E4-6AF3-482E-AEE3-BC311AB2B1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4562640"/>
            <a:ext cx="136080" cy="22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 flipH="1">
            <a:off x="0" y="0"/>
            <a:ext cx="136080" cy="523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 flipH="1">
            <a:off x="0" y="3699000"/>
            <a:ext cx="136080" cy="217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12" descr=""/>
          <p:cNvPicPr/>
          <p:nvPr/>
        </p:nvPicPr>
        <p:blipFill>
          <a:blip r:embed="rId2"/>
          <a:stretch/>
        </p:blipFill>
        <p:spPr>
          <a:xfrm>
            <a:off x="0" y="0"/>
            <a:ext cx="2593440" cy="108072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709560" y="831240"/>
            <a:ext cx="7772040" cy="47988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709560" y="1472040"/>
            <a:ext cx="7772040" cy="1866960"/>
          </a:xfrm>
          <a:prstGeom prst="rect">
            <a:avLst/>
          </a:prstGeom>
        </p:spPr>
        <p:txBody>
          <a:bodyPr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7240" indent="-342720">
              <a:lnSpc>
                <a:spcPct val="100000"/>
              </a:lnSpc>
              <a:buClr>
                <a:srgbClr val="c60c30"/>
              </a:buClr>
              <a:buSzPct val="75000"/>
              <a:buFont typeface="Lucida Sans"/>
              <a:buChar char="—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822960" indent="-273960">
              <a:lnSpc>
                <a:spcPct val="100000"/>
              </a:lnSpc>
              <a:buClr>
                <a:srgbClr val="c60c3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914400" indent="-16488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1079640" indent="-16488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23840" y="6438960"/>
            <a:ext cx="151884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1544760" y="6438960"/>
            <a:ext cx="61527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7765920" y="6438960"/>
            <a:ext cx="130140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A40A602-0296-404C-AF5A-0639164FF72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087720" y="2324880"/>
            <a:ext cx="5787720" cy="5346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Facility Sense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071880" y="3208320"/>
            <a:ext cx="5803560" cy="2123640"/>
          </a:xfrm>
          <a:prstGeom prst="rect">
            <a:avLst/>
          </a:prstGeom>
          <a:noFill/>
          <a:ln>
            <a:noFill/>
          </a:ln>
        </p:spPr>
        <p:txBody>
          <a:bodyPr rIns="0" anchorCtr="1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Team Members: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Luke Clancy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Chanse Cramer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Joe Guerrero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128520" y="1725480"/>
            <a:ext cx="2557080" cy="19188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363960" y="3753360"/>
            <a:ext cx="193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Best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8" descr=""/>
          <p:cNvPicPr/>
          <p:nvPr/>
        </p:nvPicPr>
        <p:blipFill>
          <a:blip r:embed="rId2"/>
          <a:stretch/>
        </p:blipFill>
        <p:spPr>
          <a:xfrm>
            <a:off x="4938840" y="5089680"/>
            <a:ext cx="4204800" cy="17506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77840" y="-306360"/>
            <a:ext cx="290952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CptS 322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2640" y="1609560"/>
            <a:ext cx="8565840" cy="301644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Create a website that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Provides useful information to students about available facility services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Provides useful data to that facility's workers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To do this we needed to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Create a user authentication method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Create map and comment functionality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09920" y="832320"/>
            <a:ext cx="7772040" cy="47916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Goal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09840" y="1234080"/>
            <a:ext cx="7924320" cy="457164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3383280" y="4572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TextShape 2"/>
          <p:cNvSpPr txBox="1"/>
          <p:nvPr/>
        </p:nvSpPr>
        <p:spPr>
          <a:xfrm>
            <a:off x="731880" y="457200"/>
            <a:ext cx="7772040" cy="47916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From Requirements Document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09840" y="1280160"/>
            <a:ext cx="7924320" cy="45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3108960"/>
            <a:ext cx="7772040" cy="47916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Demonstration Time!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09560" y="831960"/>
            <a:ext cx="7772040" cy="47916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Issues we faced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14000" y="1471680"/>
            <a:ext cx="8565840" cy="326880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Worked on log on functionality first.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We should of completed the main task of facility commenting, and then implemented log on functionality.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At times focused on additional functionality before work on main requirements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Pervasive serialization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Email verification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‘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Premature optimization is the root of all evil’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09560" y="831960"/>
            <a:ext cx="7772040" cy="47916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We learned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14000" y="1471680"/>
            <a:ext cx="8565840" cy="326880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Gained more in depth knowledge in python, javascript, HTTP, CSS, and flask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Gained valuable information on how git works in the field.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457200" indent="-273960">
              <a:lnSpc>
                <a:spcPct val="100000"/>
              </a:lnSpc>
              <a:buClr>
                <a:srgbClr val="c60c3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Learned the benefits of clearly separating the front and back end of web applications.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frontenddev backenddev branches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31520" y="2926080"/>
            <a:ext cx="7772040" cy="64008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2162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Questions? 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Application>LibreOffice/5.1.6.2$Linux_X86_64 LibreOffice_project/10m0$Build-2</Application>
  <Words>186</Words>
  <Paragraphs>41</Paragraphs>
  <Company>Washington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2001-10-04T20:08:10Z</dcterms:created>
  <dc:creator>Marketing</dc:creator>
  <dc:description/>
  <dc:language>en-US</dc:language>
  <cp:lastModifiedBy/>
  <dcterms:modified xsi:type="dcterms:W3CDTF">2017-12-03T21:34:58Z</dcterms:modified>
  <cp:revision>394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Washington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