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A0F71-0DA5-4DE7-B276-A530FAA53422}" v="22" dt="2023-06-06T18:18:19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Malinovskij" userId="7661f045bbdb7fb9" providerId="LiveId" clId="{A7EA0F71-0DA5-4DE7-B276-A530FAA53422}"/>
    <pc:docChg chg="undo custSel addSld modSld">
      <pc:chgData name="Tomas Malinovskij" userId="7661f045bbdb7fb9" providerId="LiveId" clId="{A7EA0F71-0DA5-4DE7-B276-A530FAA53422}" dt="2023-06-06T18:19:18.188" v="1303" actId="20577"/>
      <pc:docMkLst>
        <pc:docMk/>
      </pc:docMkLst>
      <pc:sldChg chg="modSp new mod">
        <pc:chgData name="Tomas Malinovskij" userId="7661f045bbdb7fb9" providerId="LiveId" clId="{A7EA0F71-0DA5-4DE7-B276-A530FAA53422}" dt="2023-06-06T18:16:36.336" v="1260" actId="20577"/>
        <pc:sldMkLst>
          <pc:docMk/>
          <pc:sldMk cId="1041028891" sldId="256"/>
        </pc:sldMkLst>
        <pc:spChg chg="mod">
          <ac:chgData name="Tomas Malinovskij" userId="7661f045bbdb7fb9" providerId="LiveId" clId="{A7EA0F71-0DA5-4DE7-B276-A530FAA53422}" dt="2023-06-06T18:16:36.336" v="1260" actId="20577"/>
          <ac:spMkLst>
            <pc:docMk/>
            <pc:sldMk cId="1041028891" sldId="256"/>
            <ac:spMk id="2" creationId="{61CF35F5-FE5E-B7FD-0F10-777C28FEC8C2}"/>
          </ac:spMkLst>
        </pc:spChg>
        <pc:spChg chg="mod">
          <ac:chgData name="Tomas Malinovskij" userId="7661f045bbdb7fb9" providerId="LiveId" clId="{A7EA0F71-0DA5-4DE7-B276-A530FAA53422}" dt="2023-06-06T17:06:34.685" v="54" actId="1076"/>
          <ac:spMkLst>
            <pc:docMk/>
            <pc:sldMk cId="1041028891" sldId="256"/>
            <ac:spMk id="3" creationId="{7E22F3AD-1979-FBD3-CA04-230D9AE3E152}"/>
          </ac:spMkLst>
        </pc:spChg>
      </pc:sldChg>
      <pc:sldChg chg="addSp delSp modSp new mod">
        <pc:chgData name="Tomas Malinovskij" userId="7661f045bbdb7fb9" providerId="LiveId" clId="{A7EA0F71-0DA5-4DE7-B276-A530FAA53422}" dt="2023-06-06T18:19:18.188" v="1303" actId="20577"/>
        <pc:sldMkLst>
          <pc:docMk/>
          <pc:sldMk cId="1406748454" sldId="257"/>
        </pc:sldMkLst>
        <pc:spChg chg="mod">
          <ac:chgData name="Tomas Malinovskij" userId="7661f045bbdb7fb9" providerId="LiveId" clId="{A7EA0F71-0DA5-4DE7-B276-A530FAA53422}" dt="2023-06-06T17:09:41.421" v="236" actId="1076"/>
          <ac:spMkLst>
            <pc:docMk/>
            <pc:sldMk cId="1406748454" sldId="257"/>
            <ac:spMk id="2" creationId="{93372115-C795-BFB7-9E4C-A67AD7E2BCC6}"/>
          </ac:spMkLst>
        </pc:spChg>
        <pc:spChg chg="del mod">
          <ac:chgData name="Tomas Malinovskij" userId="7661f045bbdb7fb9" providerId="LiveId" clId="{A7EA0F71-0DA5-4DE7-B276-A530FAA53422}" dt="2023-06-06T17:08:58.996" v="230" actId="478"/>
          <ac:spMkLst>
            <pc:docMk/>
            <pc:sldMk cId="1406748454" sldId="257"/>
            <ac:spMk id="3" creationId="{D1586144-2905-5CE5-2B52-2CBFE34DEA5A}"/>
          </ac:spMkLst>
        </pc:spChg>
        <pc:spChg chg="add mod">
          <ac:chgData name="Tomas Malinovskij" userId="7661f045bbdb7fb9" providerId="LiveId" clId="{A7EA0F71-0DA5-4DE7-B276-A530FAA53422}" dt="2023-06-06T18:19:18.188" v="1303" actId="20577"/>
          <ac:spMkLst>
            <pc:docMk/>
            <pc:sldMk cId="1406748454" sldId="257"/>
            <ac:spMk id="4" creationId="{E0E4B864-120B-D78D-8A9B-68DD64FB4BDA}"/>
          </ac:spMkLst>
        </pc:spChg>
        <pc:spChg chg="add del mod">
          <ac:chgData name="Tomas Malinovskij" userId="7661f045bbdb7fb9" providerId="LiveId" clId="{A7EA0F71-0DA5-4DE7-B276-A530FAA53422}" dt="2023-06-06T17:09:30.147" v="233" actId="478"/>
          <ac:spMkLst>
            <pc:docMk/>
            <pc:sldMk cId="1406748454" sldId="257"/>
            <ac:spMk id="5" creationId="{FA7A60B1-9C3B-7DF8-02CC-15551167D41C}"/>
          </ac:spMkLst>
        </pc:spChg>
        <pc:spChg chg="add del mod">
          <ac:chgData name="Tomas Malinovskij" userId="7661f045bbdb7fb9" providerId="LiveId" clId="{A7EA0F71-0DA5-4DE7-B276-A530FAA53422}" dt="2023-06-06T17:09:01.652" v="231" actId="478"/>
          <ac:spMkLst>
            <pc:docMk/>
            <pc:sldMk cId="1406748454" sldId="257"/>
            <ac:spMk id="7" creationId="{86D7C52B-2EC2-6531-57D4-2AC6B2270054}"/>
          </ac:spMkLst>
        </pc:spChg>
        <pc:spChg chg="add del">
          <ac:chgData name="Tomas Malinovskij" userId="7661f045bbdb7fb9" providerId="LiveId" clId="{A7EA0F71-0DA5-4DE7-B276-A530FAA53422}" dt="2023-06-06T18:18:14.958" v="1265"/>
          <ac:spMkLst>
            <pc:docMk/>
            <pc:sldMk cId="1406748454" sldId="257"/>
            <ac:spMk id="8" creationId="{31F40F7D-5AEA-5359-3392-54E10E1ADDD9}"/>
          </ac:spMkLst>
        </pc:spChg>
        <pc:spChg chg="add del">
          <ac:chgData name="Tomas Malinovskij" userId="7661f045bbdb7fb9" providerId="LiveId" clId="{A7EA0F71-0DA5-4DE7-B276-A530FAA53422}" dt="2023-06-06T18:18:19.862" v="1267"/>
          <ac:spMkLst>
            <pc:docMk/>
            <pc:sldMk cId="1406748454" sldId="257"/>
            <ac:spMk id="9" creationId="{440001E2-1AAD-A6F1-CF01-267FE7ACFBA0}"/>
          </ac:spMkLst>
        </pc:spChg>
      </pc:sldChg>
      <pc:sldChg chg="addSp delSp modSp new mod">
        <pc:chgData name="Tomas Malinovskij" userId="7661f045bbdb7fb9" providerId="LiveId" clId="{A7EA0F71-0DA5-4DE7-B276-A530FAA53422}" dt="2023-06-06T18:02:01.638" v="859" actId="20577"/>
        <pc:sldMkLst>
          <pc:docMk/>
          <pc:sldMk cId="3234411609" sldId="258"/>
        </pc:sldMkLst>
        <pc:spChg chg="mod">
          <ac:chgData name="Tomas Malinovskij" userId="7661f045bbdb7fb9" providerId="LiveId" clId="{A7EA0F71-0DA5-4DE7-B276-A530FAA53422}" dt="2023-06-06T17:56:04.754" v="742" actId="1076"/>
          <ac:spMkLst>
            <pc:docMk/>
            <pc:sldMk cId="3234411609" sldId="258"/>
            <ac:spMk id="2" creationId="{7C08328A-C8A8-8549-D6FF-7FD83E90E963}"/>
          </ac:spMkLst>
        </pc:spChg>
        <pc:spChg chg="del mod">
          <ac:chgData name="Tomas Malinovskij" userId="7661f045bbdb7fb9" providerId="LiveId" clId="{A7EA0F71-0DA5-4DE7-B276-A530FAA53422}" dt="2023-06-06T17:10:09.238" v="256" actId="478"/>
          <ac:spMkLst>
            <pc:docMk/>
            <pc:sldMk cId="3234411609" sldId="258"/>
            <ac:spMk id="3" creationId="{2232E0D1-BB39-4B8B-14A3-6870E490DD5D}"/>
          </ac:spMkLst>
        </pc:spChg>
        <pc:spChg chg="add mod">
          <ac:chgData name="Tomas Malinovskij" userId="7661f045bbdb7fb9" providerId="LiveId" clId="{A7EA0F71-0DA5-4DE7-B276-A530FAA53422}" dt="2023-06-06T18:00:14.074" v="812" actId="27636"/>
          <ac:spMkLst>
            <pc:docMk/>
            <pc:sldMk cId="3234411609" sldId="258"/>
            <ac:spMk id="8" creationId="{0ADEE686-E327-CE2F-02C0-44C0230270BC}"/>
          </ac:spMkLst>
        </pc:spChg>
        <pc:spChg chg="add mod">
          <ac:chgData name="Tomas Malinovskij" userId="7661f045bbdb7fb9" providerId="LiveId" clId="{A7EA0F71-0DA5-4DE7-B276-A530FAA53422}" dt="2023-06-06T17:59:57.734" v="789" actId="27636"/>
          <ac:spMkLst>
            <pc:docMk/>
            <pc:sldMk cId="3234411609" sldId="258"/>
            <ac:spMk id="12" creationId="{70878C13-36B1-88E4-0B78-6448D19131A4}"/>
          </ac:spMkLst>
        </pc:spChg>
        <pc:spChg chg="add mod">
          <ac:chgData name="Tomas Malinovskij" userId="7661f045bbdb7fb9" providerId="LiveId" clId="{A7EA0F71-0DA5-4DE7-B276-A530FAA53422}" dt="2023-06-06T18:02:01.638" v="859" actId="20577"/>
          <ac:spMkLst>
            <pc:docMk/>
            <pc:sldMk cId="3234411609" sldId="258"/>
            <ac:spMk id="13" creationId="{14748094-020E-FF72-63BC-4D3B2AA25AC1}"/>
          </ac:spMkLst>
        </pc:spChg>
        <pc:spChg chg="add del">
          <ac:chgData name="Tomas Malinovskij" userId="7661f045bbdb7fb9" providerId="LiveId" clId="{A7EA0F71-0DA5-4DE7-B276-A530FAA53422}" dt="2023-06-06T18:01:53.477" v="821"/>
          <ac:spMkLst>
            <pc:docMk/>
            <pc:sldMk cId="3234411609" sldId="258"/>
            <ac:spMk id="15" creationId="{8A04E2D2-9622-66A7-A58C-7824197D92E8}"/>
          </ac:spMkLst>
        </pc:spChg>
        <pc:graphicFrameChg chg="add del mod modGraphic">
          <ac:chgData name="Tomas Malinovskij" userId="7661f045bbdb7fb9" providerId="LiveId" clId="{A7EA0F71-0DA5-4DE7-B276-A530FAA53422}" dt="2023-06-06T17:10:55.113" v="261" actId="478"/>
          <ac:graphicFrameMkLst>
            <pc:docMk/>
            <pc:sldMk cId="3234411609" sldId="258"/>
            <ac:graphicFrameMk id="4" creationId="{B1B13D8A-2CB0-79B7-0749-4B19C0D12A6E}"/>
          </ac:graphicFrameMkLst>
        </pc:graphicFrameChg>
        <pc:graphicFrameChg chg="add del mod modGraphic">
          <ac:chgData name="Tomas Malinovskij" userId="7661f045bbdb7fb9" providerId="LiveId" clId="{A7EA0F71-0DA5-4DE7-B276-A530FAA53422}" dt="2023-06-06T17:51:46.408" v="697" actId="478"/>
          <ac:graphicFrameMkLst>
            <pc:docMk/>
            <pc:sldMk cId="3234411609" sldId="258"/>
            <ac:graphicFrameMk id="5" creationId="{F3F99804-C4A5-F56F-E92F-15EB387B9764}"/>
          </ac:graphicFrameMkLst>
        </pc:graphicFrameChg>
        <pc:graphicFrameChg chg="add mod modGraphic">
          <ac:chgData name="Tomas Malinovskij" userId="7661f045bbdb7fb9" providerId="LiveId" clId="{A7EA0F71-0DA5-4DE7-B276-A530FAA53422}" dt="2023-06-06T17:59:33.867" v="786" actId="14100"/>
          <ac:graphicFrameMkLst>
            <pc:docMk/>
            <pc:sldMk cId="3234411609" sldId="258"/>
            <ac:graphicFrameMk id="6" creationId="{6FFCDA6E-8DF3-CBA6-7B9D-E02B84C20EED}"/>
          </ac:graphicFrameMkLst>
        </pc:graphicFrameChg>
        <pc:graphicFrameChg chg="add mod modGraphic">
          <ac:chgData name="Tomas Malinovskij" userId="7661f045bbdb7fb9" providerId="LiveId" clId="{A7EA0F71-0DA5-4DE7-B276-A530FAA53422}" dt="2023-06-06T17:59:40.390" v="787" actId="14100"/>
          <ac:graphicFrameMkLst>
            <pc:docMk/>
            <pc:sldMk cId="3234411609" sldId="258"/>
            <ac:graphicFrameMk id="7" creationId="{27F656A7-2CBB-96F5-E009-5D4FD3545F2B}"/>
          </ac:graphicFrameMkLst>
        </pc:graphicFrameChg>
        <pc:graphicFrameChg chg="add mod modGraphic">
          <ac:chgData name="Tomas Malinovskij" userId="7661f045bbdb7fb9" providerId="LiveId" clId="{A7EA0F71-0DA5-4DE7-B276-A530FAA53422}" dt="2023-06-06T17:59:00.971" v="785" actId="1076"/>
          <ac:graphicFrameMkLst>
            <pc:docMk/>
            <pc:sldMk cId="3234411609" sldId="258"/>
            <ac:graphicFrameMk id="11" creationId="{A012BF78-4FEE-9D5D-1E59-367B8953EA54}"/>
          </ac:graphicFrameMkLst>
        </pc:graphicFrameChg>
        <pc:graphicFrameChg chg="add mod modGraphic">
          <ac:chgData name="Tomas Malinovskij" userId="7661f045bbdb7fb9" providerId="LiveId" clId="{A7EA0F71-0DA5-4DE7-B276-A530FAA53422}" dt="2023-06-06T17:58:48.370" v="783" actId="12385"/>
          <ac:graphicFrameMkLst>
            <pc:docMk/>
            <pc:sldMk cId="3234411609" sldId="258"/>
            <ac:graphicFrameMk id="14" creationId="{E16E8FAD-BB74-8FE7-61BF-6F16374F7F4E}"/>
          </ac:graphicFrameMkLst>
        </pc:graphicFrameChg>
        <pc:cxnChg chg="add mod">
          <ac:chgData name="Tomas Malinovskij" userId="7661f045bbdb7fb9" providerId="LiveId" clId="{A7EA0F71-0DA5-4DE7-B276-A530FAA53422}" dt="2023-06-06T17:55:28.626" v="722" actId="208"/>
          <ac:cxnSpMkLst>
            <pc:docMk/>
            <pc:sldMk cId="3234411609" sldId="258"/>
            <ac:cxnSpMk id="10" creationId="{E2FBCAA8-8AE7-3F05-3379-B77657343345}"/>
          </ac:cxnSpMkLst>
        </pc:cxnChg>
      </pc:sldChg>
      <pc:sldChg chg="addSp modSp new mod">
        <pc:chgData name="Tomas Malinovskij" userId="7661f045bbdb7fb9" providerId="LiveId" clId="{A7EA0F71-0DA5-4DE7-B276-A530FAA53422}" dt="2023-06-06T18:02:37.318" v="927" actId="20577"/>
        <pc:sldMkLst>
          <pc:docMk/>
          <pc:sldMk cId="1137076185" sldId="259"/>
        </pc:sldMkLst>
        <pc:spChg chg="mod">
          <ac:chgData name="Tomas Malinovskij" userId="7661f045bbdb7fb9" providerId="LiveId" clId="{A7EA0F71-0DA5-4DE7-B276-A530FAA53422}" dt="2023-06-06T17:14:54.018" v="284" actId="1076"/>
          <ac:spMkLst>
            <pc:docMk/>
            <pc:sldMk cId="1137076185" sldId="259"/>
            <ac:spMk id="2" creationId="{EA37CCD2-E2D1-B5E4-CD91-A29FFD0AD535}"/>
          </ac:spMkLst>
        </pc:spChg>
        <pc:spChg chg="mod">
          <ac:chgData name="Tomas Malinovskij" userId="7661f045bbdb7fb9" providerId="LiveId" clId="{A7EA0F71-0DA5-4DE7-B276-A530FAA53422}" dt="2023-06-06T17:20:00.601" v="428" actId="27636"/>
          <ac:spMkLst>
            <pc:docMk/>
            <pc:sldMk cId="1137076185" sldId="259"/>
            <ac:spMk id="3" creationId="{157F11D3-2219-1448-63B3-F78985000C8F}"/>
          </ac:spMkLst>
        </pc:spChg>
        <pc:spChg chg="add mod">
          <ac:chgData name="Tomas Malinovskij" userId="7661f045bbdb7fb9" providerId="LiveId" clId="{A7EA0F71-0DA5-4DE7-B276-A530FAA53422}" dt="2023-06-06T18:02:37.318" v="927" actId="20577"/>
          <ac:spMkLst>
            <pc:docMk/>
            <pc:sldMk cId="1137076185" sldId="259"/>
            <ac:spMk id="4" creationId="{6CC2C0A8-837E-A815-51F8-3A2F35DE7488}"/>
          </ac:spMkLst>
        </pc:spChg>
      </pc:sldChg>
      <pc:sldChg chg="addSp delSp modSp new mod">
        <pc:chgData name="Tomas Malinovskij" userId="7661f045bbdb7fb9" providerId="LiveId" clId="{A7EA0F71-0DA5-4DE7-B276-A530FAA53422}" dt="2023-06-06T18:12:02.182" v="1192" actId="20577"/>
        <pc:sldMkLst>
          <pc:docMk/>
          <pc:sldMk cId="1817724741" sldId="260"/>
        </pc:sldMkLst>
        <pc:spChg chg="mod">
          <ac:chgData name="Tomas Malinovskij" userId="7661f045bbdb7fb9" providerId="LiveId" clId="{A7EA0F71-0DA5-4DE7-B276-A530FAA53422}" dt="2023-06-06T18:12:02.182" v="1192" actId="20577"/>
          <ac:spMkLst>
            <pc:docMk/>
            <pc:sldMk cId="1817724741" sldId="260"/>
            <ac:spMk id="2" creationId="{50D7E486-1441-EB71-F683-A0147367897F}"/>
          </ac:spMkLst>
        </pc:spChg>
        <pc:spChg chg="del mod">
          <ac:chgData name="Tomas Malinovskij" userId="7661f045bbdb7fb9" providerId="LiveId" clId="{A7EA0F71-0DA5-4DE7-B276-A530FAA53422}" dt="2023-06-06T17:49:02.760" v="674" actId="478"/>
          <ac:spMkLst>
            <pc:docMk/>
            <pc:sldMk cId="1817724741" sldId="260"/>
            <ac:spMk id="3" creationId="{5C4A921F-A8E6-B732-6BDB-4FB806D37DBF}"/>
          </ac:spMkLst>
        </pc:spChg>
        <pc:graphicFrameChg chg="add del mod modGraphic">
          <ac:chgData name="Tomas Malinovskij" userId="7661f045bbdb7fb9" providerId="LiveId" clId="{A7EA0F71-0DA5-4DE7-B276-A530FAA53422}" dt="2023-06-06T18:06:22.975" v="943" actId="478"/>
          <ac:graphicFrameMkLst>
            <pc:docMk/>
            <pc:sldMk cId="1817724741" sldId="260"/>
            <ac:graphicFrameMk id="4" creationId="{8231043B-FD1F-57B6-E356-EBEDA829B27E}"/>
          </ac:graphicFrameMkLst>
        </pc:graphicFrameChg>
        <pc:graphicFrameChg chg="add mod modGraphic">
          <ac:chgData name="Tomas Malinovskij" userId="7661f045bbdb7fb9" providerId="LiveId" clId="{A7EA0F71-0DA5-4DE7-B276-A530FAA53422}" dt="2023-06-06T17:50:45.749" v="693" actId="1076"/>
          <ac:graphicFrameMkLst>
            <pc:docMk/>
            <pc:sldMk cId="1817724741" sldId="260"/>
            <ac:graphicFrameMk id="5" creationId="{1BC5F04C-67A8-DFB2-9567-CE336C847E6A}"/>
          </ac:graphicFrameMkLst>
        </pc:graphicFrameChg>
        <pc:graphicFrameChg chg="add mod">
          <ac:chgData name="Tomas Malinovskij" userId="7661f045bbdb7fb9" providerId="LiveId" clId="{A7EA0F71-0DA5-4DE7-B276-A530FAA53422}" dt="2023-06-06T17:50:13.987" v="686" actId="1076"/>
          <ac:graphicFrameMkLst>
            <pc:docMk/>
            <pc:sldMk cId="1817724741" sldId="260"/>
            <ac:graphicFrameMk id="6" creationId="{716FD65E-5676-F692-F78C-D183E15E1E09}"/>
          </ac:graphicFrameMkLst>
        </pc:graphicFrameChg>
        <pc:graphicFrameChg chg="add mod">
          <ac:chgData name="Tomas Malinovskij" userId="7661f045bbdb7fb9" providerId="LiveId" clId="{A7EA0F71-0DA5-4DE7-B276-A530FAA53422}" dt="2023-06-06T17:50:10.578" v="685" actId="1076"/>
          <ac:graphicFrameMkLst>
            <pc:docMk/>
            <pc:sldMk cId="1817724741" sldId="260"/>
            <ac:graphicFrameMk id="7" creationId="{FD0F6985-0BF7-41C5-A9F6-DAACE8092A31}"/>
          </ac:graphicFrameMkLst>
        </pc:graphicFrameChg>
        <pc:graphicFrameChg chg="add mod">
          <ac:chgData name="Tomas Malinovskij" userId="7661f045bbdb7fb9" providerId="LiveId" clId="{A7EA0F71-0DA5-4DE7-B276-A530FAA53422}" dt="2023-06-06T17:50:18.733" v="687" actId="1076"/>
          <ac:graphicFrameMkLst>
            <pc:docMk/>
            <pc:sldMk cId="1817724741" sldId="260"/>
            <ac:graphicFrameMk id="8" creationId="{E53743BB-D0C8-4C9E-92E4-53159FEBBC07}"/>
          </ac:graphicFrameMkLst>
        </pc:graphicFrameChg>
        <pc:graphicFrameChg chg="add mod">
          <ac:chgData name="Tomas Malinovskij" userId="7661f045bbdb7fb9" providerId="LiveId" clId="{A7EA0F71-0DA5-4DE7-B276-A530FAA53422}" dt="2023-06-06T18:07:01.099" v="950" actId="14100"/>
          <ac:graphicFrameMkLst>
            <pc:docMk/>
            <pc:sldMk cId="1817724741" sldId="260"/>
            <ac:graphicFrameMk id="9" creationId="{23DDB633-58F3-4452-9A9B-41532BE29394}"/>
          </ac:graphicFrameMkLst>
        </pc:graphicFrameChg>
        <pc:graphicFrameChg chg="add mod modGraphic">
          <ac:chgData name="Tomas Malinovskij" userId="7661f045bbdb7fb9" providerId="LiveId" clId="{A7EA0F71-0DA5-4DE7-B276-A530FAA53422}" dt="2023-06-06T18:06:48.092" v="948" actId="122"/>
          <ac:graphicFrameMkLst>
            <pc:docMk/>
            <pc:sldMk cId="1817724741" sldId="260"/>
            <ac:graphicFrameMk id="10" creationId="{64DB1960-BB37-9EC8-8F18-12EC1BE74C82}"/>
          </ac:graphicFrameMkLst>
        </pc:graphicFrameChg>
      </pc:sldChg>
      <pc:sldChg chg="delSp modSp new mod">
        <pc:chgData name="Tomas Malinovskij" userId="7661f045bbdb7fb9" providerId="LiveId" clId="{A7EA0F71-0DA5-4DE7-B276-A530FAA53422}" dt="2023-06-06T18:14:01.862" v="1232"/>
        <pc:sldMkLst>
          <pc:docMk/>
          <pc:sldMk cId="2101899701" sldId="261"/>
        </pc:sldMkLst>
        <pc:spChg chg="mod">
          <ac:chgData name="Tomas Malinovskij" userId="7661f045bbdb7fb9" providerId="LiveId" clId="{A7EA0F71-0DA5-4DE7-B276-A530FAA53422}" dt="2023-06-06T18:14:01.862" v="1232"/>
          <ac:spMkLst>
            <pc:docMk/>
            <pc:sldMk cId="2101899701" sldId="261"/>
            <ac:spMk id="2" creationId="{8FA15854-9301-B7B6-DBAD-7DC34DB00A67}"/>
          </ac:spMkLst>
        </pc:spChg>
        <pc:spChg chg="del mod">
          <ac:chgData name="Tomas Malinovskij" userId="7661f045bbdb7fb9" providerId="LiveId" clId="{A7EA0F71-0DA5-4DE7-B276-A530FAA53422}" dt="2023-06-06T18:12:33.426" v="1228" actId="478"/>
          <ac:spMkLst>
            <pc:docMk/>
            <pc:sldMk cId="2101899701" sldId="261"/>
            <ac:spMk id="3" creationId="{7EF09AB0-8151-4DB5-F51A-2AEFBFEAC12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661f045bbdb7fb9/Stalinis%20kompiuteris/MonthSteps_D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661f045bbdb7fb9/Stalinis%20kompiuteris/MonthSteps_D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661f045bbdb7fb9/Stalinis%20kompiuteris/MonthSteps_D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661f045bbdb7fb9/Stalinis%20kompiuteris/MonthSteps_D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[MonthSteps_DB.xlsx]Data_base!$E$1</c:f>
              <c:strCache>
                <c:ptCount val="1"/>
                <c:pt idx="0">
                  <c:v>Km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[MonthSteps_DB.xlsx]Data_base!$E$2:$E$32</c:f>
              <c:numCache>
                <c:formatCode>#,##0.00</c:formatCode>
                <c:ptCount val="31"/>
                <c:pt idx="0">
                  <c:v>3.72</c:v>
                </c:pt>
                <c:pt idx="1">
                  <c:v>3.52</c:v>
                </c:pt>
                <c:pt idx="2">
                  <c:v>6.82</c:v>
                </c:pt>
                <c:pt idx="3">
                  <c:v>6.17</c:v>
                </c:pt>
                <c:pt idx="4">
                  <c:v>3.57</c:v>
                </c:pt>
                <c:pt idx="5">
                  <c:v>2.6</c:v>
                </c:pt>
                <c:pt idx="6">
                  <c:v>7.01</c:v>
                </c:pt>
                <c:pt idx="7">
                  <c:v>6.07</c:v>
                </c:pt>
                <c:pt idx="8">
                  <c:v>5.0999999999999996</c:v>
                </c:pt>
                <c:pt idx="9">
                  <c:v>9.8000000000000007</c:v>
                </c:pt>
                <c:pt idx="10">
                  <c:v>4.32</c:v>
                </c:pt>
                <c:pt idx="11">
                  <c:v>4.79</c:v>
                </c:pt>
                <c:pt idx="12">
                  <c:v>16.72</c:v>
                </c:pt>
                <c:pt idx="13">
                  <c:v>3.74</c:v>
                </c:pt>
                <c:pt idx="14">
                  <c:v>5.31</c:v>
                </c:pt>
                <c:pt idx="15">
                  <c:v>3.97</c:v>
                </c:pt>
                <c:pt idx="16">
                  <c:v>3.44</c:v>
                </c:pt>
                <c:pt idx="17">
                  <c:v>5.51</c:v>
                </c:pt>
                <c:pt idx="18">
                  <c:v>4.34</c:v>
                </c:pt>
                <c:pt idx="19">
                  <c:v>6.99</c:v>
                </c:pt>
                <c:pt idx="20">
                  <c:v>8.83</c:v>
                </c:pt>
                <c:pt idx="21">
                  <c:v>6.01</c:v>
                </c:pt>
                <c:pt idx="22">
                  <c:v>4.8</c:v>
                </c:pt>
                <c:pt idx="23">
                  <c:v>3.86</c:v>
                </c:pt>
                <c:pt idx="24">
                  <c:v>4.72</c:v>
                </c:pt>
                <c:pt idx="25">
                  <c:v>4.12</c:v>
                </c:pt>
                <c:pt idx="26">
                  <c:v>3.11</c:v>
                </c:pt>
                <c:pt idx="27">
                  <c:v>3.63</c:v>
                </c:pt>
                <c:pt idx="28">
                  <c:v>3.89</c:v>
                </c:pt>
                <c:pt idx="29">
                  <c:v>5.74</c:v>
                </c:pt>
                <c:pt idx="30">
                  <c:v>5.94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FD-4AE1-BF92-179B6D8BB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357544"/>
        <c:axId val="320360008"/>
      </c:lineChart>
      <c:catAx>
        <c:axId val="320357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60008"/>
        <c:crosses val="autoZero"/>
        <c:auto val="1"/>
        <c:lblAlgn val="ctr"/>
        <c:lblOffset val="100"/>
        <c:noMultiLvlLbl val="0"/>
      </c:catAx>
      <c:valAx>
        <c:axId val="32036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57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[MonthSteps_DB.xlsx]Data_base!$D$1</c:f>
              <c:strCache>
                <c:ptCount val="1"/>
                <c:pt idx="0">
                  <c:v>Steps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[MonthSteps_DB.xlsx]Data_base!$D$2:$D$32</c:f>
              <c:numCache>
                <c:formatCode>#,##0</c:formatCode>
                <c:ptCount val="31"/>
                <c:pt idx="0">
                  <c:v>4963</c:v>
                </c:pt>
                <c:pt idx="1">
                  <c:v>4656</c:v>
                </c:pt>
                <c:pt idx="2">
                  <c:v>8901</c:v>
                </c:pt>
                <c:pt idx="3">
                  <c:v>8120</c:v>
                </c:pt>
                <c:pt idx="4">
                  <c:v>4748</c:v>
                </c:pt>
                <c:pt idx="5">
                  <c:v>3473</c:v>
                </c:pt>
                <c:pt idx="6">
                  <c:v>9255</c:v>
                </c:pt>
                <c:pt idx="7">
                  <c:v>8091</c:v>
                </c:pt>
                <c:pt idx="8">
                  <c:v>6229</c:v>
                </c:pt>
                <c:pt idx="9">
                  <c:v>13121</c:v>
                </c:pt>
                <c:pt idx="10">
                  <c:v>5710</c:v>
                </c:pt>
                <c:pt idx="11">
                  <c:v>6236</c:v>
                </c:pt>
                <c:pt idx="12">
                  <c:v>22231</c:v>
                </c:pt>
                <c:pt idx="13">
                  <c:v>4914</c:v>
                </c:pt>
                <c:pt idx="14">
                  <c:v>6838</c:v>
                </c:pt>
                <c:pt idx="15">
                  <c:v>5219</c:v>
                </c:pt>
                <c:pt idx="16">
                  <c:v>4499</c:v>
                </c:pt>
                <c:pt idx="17">
                  <c:v>7300</c:v>
                </c:pt>
                <c:pt idx="18">
                  <c:v>5735</c:v>
                </c:pt>
                <c:pt idx="19">
                  <c:v>9289</c:v>
                </c:pt>
                <c:pt idx="20">
                  <c:v>11618</c:v>
                </c:pt>
                <c:pt idx="21">
                  <c:v>8160</c:v>
                </c:pt>
                <c:pt idx="22">
                  <c:v>6361</c:v>
                </c:pt>
                <c:pt idx="23">
                  <c:v>5198</c:v>
                </c:pt>
                <c:pt idx="24">
                  <c:v>6352</c:v>
                </c:pt>
                <c:pt idx="25">
                  <c:v>5518</c:v>
                </c:pt>
                <c:pt idx="26">
                  <c:v>4125</c:v>
                </c:pt>
                <c:pt idx="27">
                  <c:v>4818</c:v>
                </c:pt>
                <c:pt idx="28">
                  <c:v>5185</c:v>
                </c:pt>
                <c:pt idx="29">
                  <c:v>7620</c:v>
                </c:pt>
                <c:pt idx="30">
                  <c:v>7899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A1-4E02-A947-8A3451D87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357544"/>
        <c:axId val="320360008"/>
      </c:lineChart>
      <c:catAx>
        <c:axId val="320357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60008"/>
        <c:crosses val="autoZero"/>
        <c:auto val="1"/>
        <c:lblAlgn val="ctr"/>
        <c:lblOffset val="100"/>
        <c:noMultiLvlLbl val="0"/>
      </c:catAx>
      <c:valAx>
        <c:axId val="32036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57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[MonthSteps_DB.xlsx]Data_base!$F$1</c:f>
              <c:strCache>
                <c:ptCount val="1"/>
                <c:pt idx="0">
                  <c:v>Kcal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[MonthSteps_DB.xlsx]Data_base!$F$2:$F$32</c:f>
              <c:numCache>
                <c:formatCode>#,##0</c:formatCode>
                <c:ptCount val="31"/>
                <c:pt idx="0">
                  <c:v>176</c:v>
                </c:pt>
                <c:pt idx="1">
                  <c:v>159</c:v>
                </c:pt>
                <c:pt idx="2">
                  <c:v>336</c:v>
                </c:pt>
                <c:pt idx="3">
                  <c:v>279</c:v>
                </c:pt>
                <c:pt idx="4">
                  <c:v>161</c:v>
                </c:pt>
                <c:pt idx="5">
                  <c:v>125</c:v>
                </c:pt>
                <c:pt idx="6">
                  <c:v>327</c:v>
                </c:pt>
                <c:pt idx="7">
                  <c:v>288</c:v>
                </c:pt>
                <c:pt idx="8">
                  <c:v>225</c:v>
                </c:pt>
                <c:pt idx="9">
                  <c:v>466</c:v>
                </c:pt>
                <c:pt idx="10">
                  <c:v>196</c:v>
                </c:pt>
                <c:pt idx="11">
                  <c:v>216</c:v>
                </c:pt>
                <c:pt idx="12">
                  <c:v>811</c:v>
                </c:pt>
                <c:pt idx="13">
                  <c:v>170</c:v>
                </c:pt>
                <c:pt idx="14">
                  <c:v>257</c:v>
                </c:pt>
                <c:pt idx="15">
                  <c:v>179</c:v>
                </c:pt>
                <c:pt idx="16">
                  <c:v>148</c:v>
                </c:pt>
                <c:pt idx="17">
                  <c:v>249</c:v>
                </c:pt>
                <c:pt idx="18">
                  <c:v>204</c:v>
                </c:pt>
                <c:pt idx="19">
                  <c:v>330</c:v>
                </c:pt>
                <c:pt idx="20">
                  <c:v>407</c:v>
                </c:pt>
                <c:pt idx="21">
                  <c:v>304</c:v>
                </c:pt>
                <c:pt idx="22">
                  <c:v>225</c:v>
                </c:pt>
                <c:pt idx="23">
                  <c:v>188</c:v>
                </c:pt>
                <c:pt idx="24">
                  <c:v>221</c:v>
                </c:pt>
                <c:pt idx="25">
                  <c:v>197</c:v>
                </c:pt>
                <c:pt idx="26">
                  <c:v>144</c:v>
                </c:pt>
                <c:pt idx="27">
                  <c:v>170</c:v>
                </c:pt>
                <c:pt idx="28">
                  <c:v>181</c:v>
                </c:pt>
                <c:pt idx="29">
                  <c:v>284</c:v>
                </c:pt>
                <c:pt idx="30">
                  <c:v>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8-48E7-98A7-CD06493A1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357544"/>
        <c:axId val="320360008"/>
      </c:lineChart>
      <c:catAx>
        <c:axId val="320357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60008"/>
        <c:crosses val="autoZero"/>
        <c:auto val="1"/>
        <c:lblAlgn val="ctr"/>
        <c:lblOffset val="100"/>
        <c:noMultiLvlLbl val="0"/>
      </c:catAx>
      <c:valAx>
        <c:axId val="32036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57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[MonthSteps_DB.xlsx]Process!$H$1</c:f>
              <c:strCache>
                <c:ptCount val="1"/>
                <c:pt idx="0">
                  <c:v>SUM Steps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[MonthSteps_DB.xlsx]Process!$G$2:$G$8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Saturtday</c:v>
                </c:pt>
                <c:pt idx="6">
                  <c:v>Sunday</c:v>
                </c:pt>
              </c:strCache>
            </c:strRef>
          </c:cat>
          <c:val>
            <c:numRef>
              <c:f>[MonthSteps_DB.xlsx]Process!$H$2:$H$8</c:f>
              <c:numCache>
                <c:formatCode>#,##0</c:formatCode>
                <c:ptCount val="7"/>
                <c:pt idx="0">
                  <c:v>30605</c:v>
                </c:pt>
                <c:pt idx="1">
                  <c:v>33237</c:v>
                </c:pt>
                <c:pt idx="2">
                  <c:v>30085</c:v>
                </c:pt>
                <c:pt idx="3">
                  <c:v>39618</c:v>
                </c:pt>
                <c:pt idx="4">
                  <c:v>27482</c:v>
                </c:pt>
                <c:pt idx="5">
                  <c:v>22237</c:v>
                </c:pt>
                <c:pt idx="6">
                  <c:v>39118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D3-4C3F-BC52-46A87829F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208456"/>
        <c:axId val="976212328"/>
      </c:lineChart>
      <c:catAx>
        <c:axId val="9762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212328"/>
        <c:crosses val="autoZero"/>
        <c:auto val="1"/>
        <c:lblAlgn val="ctr"/>
        <c:lblOffset val="100"/>
        <c:noMultiLvlLbl val="0"/>
      </c:catAx>
      <c:valAx>
        <c:axId val="97621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20845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B88-B307-7432-6EA0-20C9609F3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FC625-47E1-6B0D-E2CA-5B9F1E6E7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9CA4-5971-5C2C-AABB-365E188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D867-F878-7040-773D-923BB583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6EB8-6DE7-6FDD-9A65-6D63474B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6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7A43-842F-11A3-B647-20B3265B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E7D52-480E-A1FC-458A-C38AA4F6E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FE29-B653-359B-33A1-C045378B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58C1-7DB1-ACA3-6419-66E209C9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DA85-4EBE-6C08-73EA-5D2CF489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0A888-EA0A-C673-CF5E-5BA9B103D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90D0E-6FB8-7A50-30C0-8555AEE8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4A17-68DE-6C2B-79AE-107178AB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0F63C-D2E7-758B-3E18-0BF4644B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87A4-F3DB-ACEB-3A83-F8F8604B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4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8F3E-910D-4244-0A73-0A57AAC9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8EB1-9A82-EB3B-B734-A9837C20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63C3-729C-8C4C-0C95-F664BE6E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E0AC-1670-916F-6032-18CE5AB7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71E8-E2FF-10F3-718C-F3CEAB42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4BC9-E8C9-BE86-A8E5-5D56247E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97DE1-568F-9E32-E76A-A6E92635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7D38-8D3F-19CF-15F3-3DD88767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E776-B56B-76F2-95DE-876EA8B0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68F1-97D1-11F7-F2FC-54ADA3F5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25B0-DB31-92BB-46A4-A513938F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5010-CFAF-F650-C63B-C5B01B4DA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67F1F-4176-B472-CDFF-BA3EDE69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579EB-E91C-BC3E-40D4-E1A6CB23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BE37-526F-A622-BA64-3726A5EC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D2FB0-87A6-B27C-448B-3D963634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3391-8241-D37D-F53D-530C8600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57C3-D41F-ED2A-6E71-5A30D853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35A11-CB60-E535-2AF9-3C10C417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60838-7488-1C52-9815-47AE32559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DFE7-3692-AA65-C912-CD1E820A4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FA33D-F54A-9A96-56B2-A6B61344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F91D1-F060-196B-26B2-8DF29826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01195-924F-C8DF-FCB9-42E98830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53D9-7151-39BF-F687-CA8BBD21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78D61-A23D-2BC6-58DE-85168D63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9A1A1-1C4B-DE3A-A75F-C7B2E28D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29F1-6502-D0B7-29F1-0563AA39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0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071AE-4F50-6FD5-A524-99F37571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66D3B-E8D6-8E07-9916-2DD1000E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BFBA8-105D-BFD4-4BF4-72030A3E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4E4B-81C4-EBE6-3F5E-A702E6EE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7252-920F-0C2A-E5A1-3C2EB2C2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E1B7C-786D-ED80-D01C-40204490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FE565-6FC9-E24B-1C6D-700D18A8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0CE3-1BFE-73C3-5E09-3D2675BC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AFB2A-A892-B50F-3C1B-B76BA037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EDDA-D572-FDB5-84B2-6A4B3771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90FFE-B5C6-87B8-BAB9-4246BA7AE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12A46-A7C4-4221-06A0-9DCCD6CDF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C87D-7118-311A-809D-F6E4855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A1B7D-88DE-F6B8-010D-8E9ADE9D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EFD5-0428-C94D-B951-906ADE3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7BDA0-7CD2-B80A-13BD-671E8412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C99F-B7B1-3569-4858-96DF6A7F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B1201-947E-FABF-FEF3-C60EE652E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1F2F-5472-47C1-B4E1-19533ECF410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CB82-AF05-1204-A75F-517420AE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2FFC-7454-A6BC-D4DD-AC110ECE9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8D22-C72F-43F3-BB18-BCAF00E5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9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5F5-FE5E-B7FD-0F10-777C28FE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lt-LT" dirty="0" err="1"/>
              <a:t>My</a:t>
            </a:r>
            <a:r>
              <a:rPr lang="lt-LT" dirty="0"/>
              <a:t> </a:t>
            </a:r>
            <a:r>
              <a:rPr lang="lt-LT" dirty="0" err="1"/>
              <a:t>steps</a:t>
            </a:r>
            <a:r>
              <a:rPr lang="lt-LT" dirty="0"/>
              <a:t> </a:t>
            </a:r>
            <a:r>
              <a:rPr lang="en-US" dirty="0"/>
              <a:t>per May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2F3AD-1979-FBD3-CA04-230D9AE3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3953" y="6387353"/>
            <a:ext cx="2465294" cy="470647"/>
          </a:xfrm>
        </p:spPr>
        <p:txBody>
          <a:bodyPr/>
          <a:lstStyle/>
          <a:p>
            <a:r>
              <a:rPr lang="en-US" dirty="0"/>
              <a:t>Tomas Malinovskij</a:t>
            </a:r>
          </a:p>
        </p:txBody>
      </p:sp>
    </p:spTree>
    <p:extLst>
      <p:ext uri="{BB962C8B-B14F-4D97-AF65-F5344CB8AC3E}">
        <p14:creationId xmlns:p14="http://schemas.microsoft.com/office/powerpoint/2010/main" val="104102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2115-C795-BFB7-9E4C-A67AD7E2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0" y="329266"/>
            <a:ext cx="4800600" cy="1230593"/>
          </a:xfrm>
        </p:spPr>
        <p:txBody>
          <a:bodyPr/>
          <a:lstStyle/>
          <a:p>
            <a:r>
              <a:rPr lang="en-US" dirty="0"/>
              <a:t>Effective questions: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E4B864-120B-D78D-8A9B-68DD64FB4BDA}"/>
              </a:ext>
            </a:extLst>
          </p:cNvPr>
          <p:cNvSpPr txBox="1">
            <a:spLocks/>
          </p:cNvSpPr>
          <p:nvPr/>
        </p:nvSpPr>
        <p:spPr>
          <a:xfrm>
            <a:off x="838200" y="2441154"/>
            <a:ext cx="10515600" cy="2480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How many kilometers did </a:t>
            </a:r>
            <a:r>
              <a:rPr lang="en-US"/>
              <a:t>I walk </a:t>
            </a:r>
            <a:r>
              <a:rPr lang="en-US" dirty="0"/>
              <a:t>per month?</a:t>
            </a:r>
            <a:endParaRPr lang="lt-LT" dirty="0"/>
          </a:p>
          <a:p>
            <a:pPr marL="514350" indent="-514350">
              <a:buAutoNum type="arabicPeriod"/>
            </a:pPr>
            <a:r>
              <a:rPr lang="en-US" dirty="0"/>
              <a:t>How many steps did I </a:t>
            </a:r>
            <a:r>
              <a:rPr lang="lt-LT" dirty="0" err="1"/>
              <a:t>make</a:t>
            </a:r>
            <a:r>
              <a:rPr lang="lt-LT" dirty="0"/>
              <a:t> </a:t>
            </a:r>
            <a:r>
              <a:rPr lang="lt-LT" dirty="0" err="1"/>
              <a:t>on</a:t>
            </a:r>
            <a:r>
              <a:rPr lang="lt-LT" dirty="0"/>
              <a:t> </a:t>
            </a:r>
            <a:r>
              <a:rPr lang="lt-LT" dirty="0" err="1"/>
              <a:t>average</a:t>
            </a:r>
            <a:r>
              <a:rPr lang="lt-LT" dirty="0"/>
              <a:t> per</a:t>
            </a:r>
            <a:r>
              <a:rPr lang="en-US" dirty="0"/>
              <a:t> month?</a:t>
            </a:r>
            <a:endParaRPr lang="lt-LT" dirty="0"/>
          </a:p>
          <a:p>
            <a:pPr marL="514350" indent="-514350">
              <a:buAutoNum type="arabicPeriod"/>
            </a:pPr>
            <a:r>
              <a:rPr lang="lt-LT" dirty="0" err="1"/>
              <a:t>How</a:t>
            </a:r>
            <a:r>
              <a:rPr lang="lt-LT" dirty="0"/>
              <a:t> </a:t>
            </a:r>
            <a:r>
              <a:rPr lang="lt-LT" dirty="0" err="1"/>
              <a:t>many</a:t>
            </a:r>
            <a:r>
              <a:rPr lang="lt-LT" dirty="0"/>
              <a:t> </a:t>
            </a:r>
            <a:r>
              <a:rPr lang="lt-LT" dirty="0" err="1"/>
              <a:t>calories</a:t>
            </a:r>
            <a:r>
              <a:rPr lang="lt-LT" dirty="0"/>
              <a:t> </a:t>
            </a:r>
            <a:r>
              <a:rPr lang="lt-LT" dirty="0" err="1"/>
              <a:t>burned</a:t>
            </a:r>
            <a:r>
              <a:rPr lang="lt-LT" dirty="0"/>
              <a:t> </a:t>
            </a:r>
            <a:r>
              <a:rPr lang="lt-LT" dirty="0" err="1"/>
              <a:t>daily</a:t>
            </a:r>
            <a:r>
              <a:rPr lang="lt-LT" dirty="0"/>
              <a:t> </a:t>
            </a:r>
            <a:r>
              <a:rPr lang="lt-LT" dirty="0" err="1"/>
              <a:t>on</a:t>
            </a:r>
            <a:r>
              <a:rPr lang="lt-LT" dirty="0"/>
              <a:t> </a:t>
            </a:r>
            <a:r>
              <a:rPr lang="lt-LT" dirty="0" err="1"/>
              <a:t>average</a:t>
            </a:r>
            <a:r>
              <a:rPr lang="lt-LT" dirty="0"/>
              <a:t>?</a:t>
            </a:r>
          </a:p>
          <a:p>
            <a:pPr marL="514350" indent="-514350">
              <a:buAutoNum type="arabicPeriod"/>
            </a:pPr>
            <a:r>
              <a:rPr lang="en-US" dirty="0"/>
              <a:t>What day of the week do I walk the most and the least?</a:t>
            </a:r>
            <a:endParaRPr lang="lt-LT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lt-LT" dirty="0" err="1"/>
              <a:t>Do</a:t>
            </a:r>
            <a:r>
              <a:rPr lang="lt-LT" dirty="0"/>
              <a:t> I </a:t>
            </a:r>
            <a:r>
              <a:rPr lang="lt-LT" dirty="0" err="1"/>
              <a:t>make</a:t>
            </a:r>
            <a:r>
              <a:rPr lang="lt-LT" dirty="0"/>
              <a:t> 10 000 </a:t>
            </a:r>
            <a:r>
              <a:rPr lang="lt-LT" dirty="0" err="1"/>
              <a:t>Steps</a:t>
            </a:r>
            <a:r>
              <a:rPr lang="lt-LT" dirty="0"/>
              <a:t> per </a:t>
            </a:r>
            <a:r>
              <a:rPr lang="lt-LT" dirty="0" err="1"/>
              <a:t>day</a:t>
            </a:r>
            <a:r>
              <a:rPr lang="lt-LT" dirty="0"/>
              <a:t>?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328A-C8A8-8549-D6FF-7FD83E90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89" y="-299197"/>
            <a:ext cx="3653118" cy="1203699"/>
          </a:xfrm>
        </p:spPr>
        <p:txBody>
          <a:bodyPr/>
          <a:lstStyle/>
          <a:p>
            <a:r>
              <a:rPr lang="en-US" dirty="0"/>
              <a:t>Preparing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FCDA6E-8DF3-CBA6-7B9D-E02B84C2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82137"/>
              </p:ext>
            </p:extLst>
          </p:nvPr>
        </p:nvGraphicFramePr>
        <p:xfrm>
          <a:off x="3612777" y="904501"/>
          <a:ext cx="3653117" cy="57562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7674">
                  <a:extLst>
                    <a:ext uri="{9D8B030D-6E8A-4147-A177-3AD203B41FA5}">
                      <a16:colId xmlns:a16="http://schemas.microsoft.com/office/drawing/2014/main" val="762859399"/>
                    </a:ext>
                  </a:extLst>
                </a:gridCol>
                <a:gridCol w="554904">
                  <a:extLst>
                    <a:ext uri="{9D8B030D-6E8A-4147-A177-3AD203B41FA5}">
                      <a16:colId xmlns:a16="http://schemas.microsoft.com/office/drawing/2014/main" val="1162156982"/>
                    </a:ext>
                  </a:extLst>
                </a:gridCol>
                <a:gridCol w="635827">
                  <a:extLst>
                    <a:ext uri="{9D8B030D-6E8A-4147-A177-3AD203B41FA5}">
                      <a16:colId xmlns:a16="http://schemas.microsoft.com/office/drawing/2014/main" val="3283811845"/>
                    </a:ext>
                  </a:extLst>
                </a:gridCol>
                <a:gridCol w="554904">
                  <a:extLst>
                    <a:ext uri="{9D8B030D-6E8A-4147-A177-3AD203B41FA5}">
                      <a16:colId xmlns:a16="http://schemas.microsoft.com/office/drawing/2014/main" val="17185538"/>
                    </a:ext>
                  </a:extLst>
                </a:gridCol>
                <a:gridCol w="554904">
                  <a:extLst>
                    <a:ext uri="{9D8B030D-6E8A-4147-A177-3AD203B41FA5}">
                      <a16:colId xmlns:a16="http://schemas.microsoft.com/office/drawing/2014/main" val="3851060246"/>
                    </a:ext>
                  </a:extLst>
                </a:gridCol>
                <a:gridCol w="554904">
                  <a:extLst>
                    <a:ext uri="{9D8B030D-6E8A-4147-A177-3AD203B41FA5}">
                      <a16:colId xmlns:a16="http://schemas.microsoft.com/office/drawing/2014/main" val="1869589799"/>
                    </a:ext>
                  </a:extLst>
                </a:gridCol>
              </a:tblGrid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WeekDays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084107197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Tuesday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95811545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Wednesday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215514533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Thursday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2023-05-03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8,901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13457734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Friday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8,120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761863957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Saturtday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4,748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360114603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Sunday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3,473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2.60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104680361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Monday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9,255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838334399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Tuesday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8,091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869944766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Wednesday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6,229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691894543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Thursday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13,121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9.80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357774354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Friday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5,710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138271993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Saturtday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6,236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473944088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Sunday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22,231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110476396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Monday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4,914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733651571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Tuesday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6,838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4214503677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Wednesday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5,219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750353722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Thursday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4,499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182678143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Friday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7,300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695879491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Saturtday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5,735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730923642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Sunday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9,289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601092400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Monday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11,618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8.83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384439505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Tuesday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8,160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50348139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Wednesday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287745718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Thursday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740503812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Friday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367383006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Saturtday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5,518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594919477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Sunday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438334194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Monday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4,818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603073404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Tuesday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84605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Wednesday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7,620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702311785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Thursday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7,899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665673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F656A7-2CBB-96F5-E009-5D4FD3545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27107"/>
              </p:ext>
            </p:extLst>
          </p:nvPr>
        </p:nvGraphicFramePr>
        <p:xfrm>
          <a:off x="299571" y="904500"/>
          <a:ext cx="2604993" cy="5773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9973">
                  <a:extLst>
                    <a:ext uri="{9D8B030D-6E8A-4147-A177-3AD203B41FA5}">
                      <a16:colId xmlns:a16="http://schemas.microsoft.com/office/drawing/2014/main" val="3492187272"/>
                    </a:ext>
                  </a:extLst>
                </a:gridCol>
                <a:gridCol w="628340">
                  <a:extLst>
                    <a:ext uri="{9D8B030D-6E8A-4147-A177-3AD203B41FA5}">
                      <a16:colId xmlns:a16="http://schemas.microsoft.com/office/drawing/2014/main" val="1659846365"/>
                    </a:ext>
                  </a:extLst>
                </a:gridCol>
                <a:gridCol w="628340">
                  <a:extLst>
                    <a:ext uri="{9D8B030D-6E8A-4147-A177-3AD203B41FA5}">
                      <a16:colId xmlns:a16="http://schemas.microsoft.com/office/drawing/2014/main" val="1540265215"/>
                    </a:ext>
                  </a:extLst>
                </a:gridCol>
                <a:gridCol w="628340">
                  <a:extLst>
                    <a:ext uri="{9D8B030D-6E8A-4147-A177-3AD203B41FA5}">
                      <a16:colId xmlns:a16="http://schemas.microsoft.com/office/drawing/2014/main" val="3309366763"/>
                    </a:ext>
                  </a:extLst>
                </a:gridCol>
              </a:tblGrid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Km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928048946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70606501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76998550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8,901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464933612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8,120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306324337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4,748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250347634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3,473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2.60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790623861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9,255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5854327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8,091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193843997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6,229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341454750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13,121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9.80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945282166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5,710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297714681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6,236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333526845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22,231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932268223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4,914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255190670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6,838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4105913552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5,219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039322229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4,499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087617237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7,300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996835323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5,735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688125542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9,289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80260950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11,618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8.83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496564626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8,160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729803579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226364656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976600455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6,352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539823370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5,518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468650691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53150947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4,818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85854093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5,185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924658276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7,620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1448623594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2023-05-31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7,899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89853495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DEE686-E327-CE2F-02C0-44C0230270BC}"/>
              </a:ext>
            </a:extLst>
          </p:cNvPr>
          <p:cNvSpPr txBox="1">
            <a:spLocks/>
          </p:cNvSpPr>
          <p:nvPr/>
        </p:nvSpPr>
        <p:spPr>
          <a:xfrm>
            <a:off x="7342840" y="778995"/>
            <a:ext cx="4450977" cy="420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Formulas used: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FBCAA8-8AE7-3F05-3379-B77657343345}"/>
              </a:ext>
            </a:extLst>
          </p:cNvPr>
          <p:cNvCxnSpPr/>
          <p:nvPr/>
        </p:nvCxnSpPr>
        <p:spPr>
          <a:xfrm>
            <a:off x="3039035" y="3603812"/>
            <a:ext cx="573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12BF78-4FEE-9D5D-1E59-367B8953E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4763"/>
              </p:ext>
            </p:extLst>
          </p:nvPr>
        </p:nvGraphicFramePr>
        <p:xfrm>
          <a:off x="7342840" y="3452995"/>
          <a:ext cx="3126814" cy="15958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99413">
                  <a:extLst>
                    <a:ext uri="{9D8B030D-6E8A-4147-A177-3AD203B41FA5}">
                      <a16:colId xmlns:a16="http://schemas.microsoft.com/office/drawing/2014/main" val="1105924558"/>
                    </a:ext>
                  </a:extLst>
                </a:gridCol>
                <a:gridCol w="1727401">
                  <a:extLst>
                    <a:ext uri="{9D8B030D-6E8A-4147-A177-3AD203B41FA5}">
                      <a16:colId xmlns:a16="http://schemas.microsoft.com/office/drawing/2014/main" val="1787674878"/>
                    </a:ext>
                  </a:extLst>
                </a:gridCol>
              </a:tblGrid>
              <a:tr h="199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WeekDay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435350"/>
                  </a:ext>
                </a:extLst>
              </a:tr>
              <a:tr h="199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382877"/>
                  </a:ext>
                </a:extLst>
              </a:tr>
              <a:tr h="199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Tuesday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108847"/>
                  </a:ext>
                </a:extLst>
              </a:tr>
              <a:tr h="199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2005945"/>
                  </a:ext>
                </a:extLst>
              </a:tr>
              <a:tr h="199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031815"/>
                  </a:ext>
                </a:extLst>
              </a:tr>
              <a:tr h="199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5492706"/>
                  </a:ext>
                </a:extLst>
              </a:tr>
              <a:tr h="199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Saturtday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4099701"/>
                  </a:ext>
                </a:extLst>
              </a:tr>
              <a:tr h="199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Sunday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9957245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878C13-36B1-88E4-0B78-6448D19131A4}"/>
              </a:ext>
            </a:extLst>
          </p:cNvPr>
          <p:cNvSpPr txBox="1">
            <a:spLocks/>
          </p:cNvSpPr>
          <p:nvPr/>
        </p:nvSpPr>
        <p:spPr>
          <a:xfrm>
            <a:off x="7342840" y="3158195"/>
            <a:ext cx="4450977" cy="29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=XLOOKUP(WEEKDAY(B2),M:M,N:N) – To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748094-020E-FF72-63BC-4D3B2AA25AC1}"/>
              </a:ext>
            </a:extLst>
          </p:cNvPr>
          <p:cNvSpPr txBox="1">
            <a:spLocks/>
          </p:cNvSpPr>
          <p:nvPr/>
        </p:nvSpPr>
        <p:spPr>
          <a:xfrm>
            <a:off x="7342840" y="1377389"/>
            <a:ext cx="4450977" cy="39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=Day() – To</a:t>
            </a:r>
            <a:r>
              <a:rPr lang="lt-LT" sz="1500" dirty="0"/>
              <a:t> </a:t>
            </a:r>
            <a:r>
              <a:rPr lang="lt-LT" sz="1500" dirty="0" err="1"/>
              <a:t>determine</a:t>
            </a:r>
            <a:r>
              <a:rPr lang="lt-LT" sz="1500" dirty="0"/>
              <a:t> </a:t>
            </a:r>
            <a:r>
              <a:rPr lang="lt-LT" sz="1500" dirty="0" err="1"/>
              <a:t>what</a:t>
            </a:r>
            <a:r>
              <a:rPr lang="lt-LT" sz="1500" dirty="0"/>
              <a:t> </a:t>
            </a:r>
            <a:r>
              <a:rPr lang="lt-LT" sz="1500" dirty="0" err="1"/>
              <a:t>day</a:t>
            </a:r>
            <a:r>
              <a:rPr lang="lt-LT" sz="1500" dirty="0"/>
              <a:t> </a:t>
            </a:r>
            <a:r>
              <a:rPr lang="lt-LT" sz="1500" dirty="0" err="1"/>
              <a:t>of</a:t>
            </a:r>
            <a:r>
              <a:rPr lang="lt-LT" sz="1500" dirty="0"/>
              <a:t> </a:t>
            </a:r>
            <a:r>
              <a:rPr lang="lt-LT" sz="1500" dirty="0" err="1"/>
              <a:t>the</a:t>
            </a:r>
            <a:r>
              <a:rPr lang="lt-LT" sz="1500" dirty="0"/>
              <a:t> </a:t>
            </a:r>
            <a:r>
              <a:rPr lang="lt-LT" sz="1500" dirty="0" err="1"/>
              <a:t>month</a:t>
            </a:r>
            <a:r>
              <a:rPr lang="lt-LT" sz="1500" dirty="0"/>
              <a:t> it </a:t>
            </a:r>
            <a:r>
              <a:rPr lang="lt-LT" sz="1500" dirty="0" err="1"/>
              <a:t>was</a:t>
            </a:r>
            <a:endParaRPr lang="en-US" sz="15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6E8FAD-BB74-8FE7-61BF-6F16374F7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7749"/>
              </p:ext>
            </p:extLst>
          </p:nvPr>
        </p:nvGraphicFramePr>
        <p:xfrm>
          <a:off x="7342840" y="1758902"/>
          <a:ext cx="13081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3822679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1163486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0429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2023-05-01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0368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2023-05-02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4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2023-05-03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7412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2023-05-04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4178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2023-05-05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642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1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CD2-E2D1-B5E4-CD91-A29FFD0A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864" y="218140"/>
            <a:ext cx="3868271" cy="925793"/>
          </a:xfrm>
        </p:spPr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11D3-2219-1448-63B3-F7898500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036"/>
            <a:ext cx="10515600" cy="783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Calculating: Average, Maximum and minimum steps, Kilometers, burned calories per Month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2C0A8-837E-A815-51F8-3A2F35DE7488}"/>
              </a:ext>
            </a:extLst>
          </p:cNvPr>
          <p:cNvSpPr txBox="1">
            <a:spLocks/>
          </p:cNvSpPr>
          <p:nvPr/>
        </p:nvSpPr>
        <p:spPr>
          <a:xfrm>
            <a:off x="838200" y="2573244"/>
            <a:ext cx="10515600" cy="2034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Formulas: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=AVERAGE - to Find average value;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=MAX - to Find Maximum value;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=MIN – to Find Minimum value;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=SUMIF(</a:t>
            </a:r>
            <a:r>
              <a:rPr lang="en-US" dirty="0" err="1"/>
              <a:t>Data_base</a:t>
            </a:r>
            <a:r>
              <a:rPr lang="en-US" dirty="0"/>
              <a:t>!$A:$</a:t>
            </a:r>
            <a:r>
              <a:rPr lang="en-US" dirty="0" err="1"/>
              <a:t>A,Process</a:t>
            </a:r>
            <a:r>
              <a:rPr lang="en-US" dirty="0"/>
              <a:t>!$G$2,Data_base!D:D) – to SUM all Steps, KM and burned Calories.</a:t>
            </a:r>
            <a:r>
              <a:rPr lang="lt-LT" dirty="0"/>
              <a:t> – </a:t>
            </a:r>
            <a:r>
              <a:rPr lang="lt-LT" dirty="0" err="1"/>
              <a:t>Sumarize</a:t>
            </a:r>
            <a:r>
              <a:rPr lang="lt-LT" dirty="0"/>
              <a:t> </a:t>
            </a:r>
            <a:r>
              <a:rPr lang="lt-LT" dirty="0" err="1"/>
              <a:t>Steps</a:t>
            </a:r>
            <a:r>
              <a:rPr lang="lt-LT" dirty="0"/>
              <a:t>, KM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burned</a:t>
            </a:r>
            <a:r>
              <a:rPr lang="lt-LT" dirty="0"/>
              <a:t> </a:t>
            </a:r>
            <a:r>
              <a:rPr lang="lt-LT" dirty="0" err="1"/>
              <a:t>calories</a:t>
            </a:r>
            <a:r>
              <a:rPr lang="lt-LT" dirty="0"/>
              <a:t> </a:t>
            </a:r>
            <a:r>
              <a:rPr lang="lt-LT" dirty="0" err="1"/>
              <a:t>overall</a:t>
            </a:r>
            <a:r>
              <a:rPr lang="lt-LT" dirty="0"/>
              <a:t> </a:t>
            </a:r>
            <a:r>
              <a:rPr lang="lt-LT" dirty="0" err="1"/>
              <a:t>result</a:t>
            </a:r>
            <a:r>
              <a:rPr lang="lt-L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7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E486-1441-EB71-F683-A0147367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736" y="274213"/>
            <a:ext cx="5020236" cy="68612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r>
              <a:rPr lang="lt-LT" dirty="0"/>
              <a:t> / </a:t>
            </a:r>
            <a:r>
              <a:rPr lang="lt-LT" dirty="0" err="1"/>
              <a:t>Conclusion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C5F04C-67A8-DFB2-9567-CE336C847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88808"/>
              </p:ext>
            </p:extLst>
          </p:nvPr>
        </p:nvGraphicFramePr>
        <p:xfrm>
          <a:off x="789214" y="3972157"/>
          <a:ext cx="3403601" cy="152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032">
                  <a:extLst>
                    <a:ext uri="{9D8B030D-6E8A-4147-A177-3AD203B41FA5}">
                      <a16:colId xmlns:a16="http://schemas.microsoft.com/office/drawing/2014/main" val="2895155281"/>
                    </a:ext>
                  </a:extLst>
                </a:gridCol>
                <a:gridCol w="751774">
                  <a:extLst>
                    <a:ext uri="{9D8B030D-6E8A-4147-A177-3AD203B41FA5}">
                      <a16:colId xmlns:a16="http://schemas.microsoft.com/office/drawing/2014/main" val="3021592410"/>
                    </a:ext>
                  </a:extLst>
                </a:gridCol>
                <a:gridCol w="824731">
                  <a:extLst>
                    <a:ext uri="{9D8B030D-6E8A-4147-A177-3AD203B41FA5}">
                      <a16:colId xmlns:a16="http://schemas.microsoft.com/office/drawing/2014/main" val="3781458579"/>
                    </a:ext>
                  </a:extLst>
                </a:gridCol>
                <a:gridCol w="609032">
                  <a:extLst>
                    <a:ext uri="{9D8B030D-6E8A-4147-A177-3AD203B41FA5}">
                      <a16:colId xmlns:a16="http://schemas.microsoft.com/office/drawing/2014/main" val="2152059844"/>
                    </a:ext>
                  </a:extLst>
                </a:gridCol>
                <a:gridCol w="609032">
                  <a:extLst>
                    <a:ext uri="{9D8B030D-6E8A-4147-A177-3AD203B41FA5}">
                      <a16:colId xmlns:a16="http://schemas.microsoft.com/office/drawing/2014/main" val="1801014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WeekDay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SUM Steps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SUM KM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SUM Kcal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03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30,605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1,074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1721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Tuesday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33,237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1,206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873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30,085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1,072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898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39,618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29.86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1,414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7418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27,482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4950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Saturtday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22,237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1654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39,118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29.42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1,410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25913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6FD65E-5676-F692-F78C-D183E15E1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233419"/>
              </p:ext>
            </p:extLst>
          </p:nvPr>
        </p:nvGraphicFramePr>
        <p:xfrm>
          <a:off x="4638771" y="3648268"/>
          <a:ext cx="3572167" cy="2158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D0F6985-0BF7-41C5-A9F6-DAACE8092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700782"/>
              </p:ext>
            </p:extLst>
          </p:nvPr>
        </p:nvGraphicFramePr>
        <p:xfrm>
          <a:off x="4638772" y="1365530"/>
          <a:ext cx="3572167" cy="2158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743BB-D0C8-4C9E-92E4-53159FEBB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675102"/>
              </p:ext>
            </p:extLst>
          </p:nvPr>
        </p:nvGraphicFramePr>
        <p:xfrm>
          <a:off x="8237860" y="1365530"/>
          <a:ext cx="3572167" cy="2158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3DDB633-58F3-4452-9A9B-41532BE29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383976"/>
              </p:ext>
            </p:extLst>
          </p:nvPr>
        </p:nvGraphicFramePr>
        <p:xfrm>
          <a:off x="8244878" y="3648268"/>
          <a:ext cx="3565149" cy="217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DB1960-BB37-9EC8-8F18-12EC1BE74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43518"/>
              </p:ext>
            </p:extLst>
          </p:nvPr>
        </p:nvGraphicFramePr>
        <p:xfrm>
          <a:off x="789214" y="1733549"/>
          <a:ext cx="3572167" cy="11522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52578">
                  <a:extLst>
                    <a:ext uri="{9D8B030D-6E8A-4147-A177-3AD203B41FA5}">
                      <a16:colId xmlns:a16="http://schemas.microsoft.com/office/drawing/2014/main" val="2320607337"/>
                    </a:ext>
                  </a:extLst>
                </a:gridCol>
                <a:gridCol w="952578">
                  <a:extLst>
                    <a:ext uri="{9D8B030D-6E8A-4147-A177-3AD203B41FA5}">
                      <a16:colId xmlns:a16="http://schemas.microsoft.com/office/drawing/2014/main" val="2882903599"/>
                    </a:ext>
                  </a:extLst>
                </a:gridCol>
                <a:gridCol w="807045">
                  <a:extLst>
                    <a:ext uri="{9D8B030D-6E8A-4147-A177-3AD203B41FA5}">
                      <a16:colId xmlns:a16="http://schemas.microsoft.com/office/drawing/2014/main" val="2507070315"/>
                    </a:ext>
                  </a:extLst>
                </a:gridCol>
                <a:gridCol w="859966">
                  <a:extLst>
                    <a:ext uri="{9D8B030D-6E8A-4147-A177-3AD203B41FA5}">
                      <a16:colId xmlns:a16="http://schemas.microsoft.com/office/drawing/2014/main" val="602198491"/>
                    </a:ext>
                  </a:extLst>
                </a:gridCol>
              </a:tblGrid>
              <a:tr h="230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Functions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Steps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KM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7389085"/>
                  </a:ext>
                </a:extLst>
              </a:tr>
              <a:tr h="2304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7,174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791066"/>
                  </a:ext>
                </a:extLst>
              </a:tr>
              <a:tr h="2304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22,231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634136"/>
                  </a:ext>
                </a:extLst>
              </a:tr>
              <a:tr h="2304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3,473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2617006"/>
                  </a:ext>
                </a:extLst>
              </a:tr>
              <a:tr h="2304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222,382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7,899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192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72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5854-9301-B7B6-DBAD-7DC34DB0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2377701"/>
            <a:ext cx="7086600" cy="1051299"/>
          </a:xfrm>
        </p:spPr>
        <p:txBody>
          <a:bodyPr/>
          <a:lstStyle/>
          <a:p>
            <a:r>
              <a:rPr lang="en-US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210189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613</Words>
  <Application>Microsoft Office PowerPoint</Application>
  <PresentationFormat>Widescreen</PresentationFormat>
  <Paragraphs>433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 steps per May month</vt:lpstr>
      <vt:lpstr>Effective questions:</vt:lpstr>
      <vt:lpstr>Preparing data</vt:lpstr>
      <vt:lpstr>Processing data</vt:lpstr>
      <vt:lpstr>Analysis / Conclusion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steps per May month</dc:title>
  <dc:creator>Tomas Malinovskij</dc:creator>
  <cp:lastModifiedBy>Tomas Malinovskij</cp:lastModifiedBy>
  <cp:revision>1</cp:revision>
  <dcterms:created xsi:type="dcterms:W3CDTF">2023-06-06T17:05:32Z</dcterms:created>
  <dcterms:modified xsi:type="dcterms:W3CDTF">2023-06-06T18:19:26Z</dcterms:modified>
</cp:coreProperties>
</file>