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comments/modernComment_10D_BBA510BD.xml" ContentType="application/vnd.ms-powerpoint.comments+xml"/>
  <Override PartName="/ppt/notesSlides/notesSlide3.xml" ContentType="application/vnd.openxmlformats-officedocument.presentationml.notesSlide+xml"/>
  <Override PartName="/ppt/comments/modernComment_115_AED03031.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3"/>
  </p:notesMasterIdLst>
  <p:handoutMasterIdLst>
    <p:handoutMasterId r:id="rId24"/>
  </p:handoutMasterIdLst>
  <p:sldIdLst>
    <p:sldId id="256" r:id="rId5"/>
    <p:sldId id="261" r:id="rId6"/>
    <p:sldId id="262" r:id="rId7"/>
    <p:sldId id="268" r:id="rId8"/>
    <p:sldId id="264" r:id="rId9"/>
    <p:sldId id="269" r:id="rId10"/>
    <p:sldId id="277" r:id="rId11"/>
    <p:sldId id="274" r:id="rId12"/>
    <p:sldId id="276" r:id="rId13"/>
    <p:sldId id="265" r:id="rId14"/>
    <p:sldId id="270" r:id="rId15"/>
    <p:sldId id="271" r:id="rId16"/>
    <p:sldId id="272" r:id="rId17"/>
    <p:sldId id="273" r:id="rId18"/>
    <p:sldId id="266" r:id="rId19"/>
    <p:sldId id="267" r:id="rId20"/>
    <p:sldId id="263"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2A6D38-8376-A237-0DF6-02E493DC8475}" name="Logan Doizaki" initials="" userId="S::ldoizak1@msudenver.edu::064d8814-56d8-4f9e-ad50-936864ed8db0" providerId="AD"/>
  <p188:author id="{41D1AF52-0F8B-A4EF-668A-23AB7033AE9B}" name="Ezequiel Villanueva" initials="EV" userId="S::evillan5@msudenver.edu::64d278a8-c082-4796-8e51-c33215586e1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89842E-662E-8B77-F39A-3309CEC95379}" v="41" dt="2024-12-05T22:12:54.135"/>
    <p1510:client id="{675B5666-2712-49A1-8836-26A86BC210ED}" v="237" dt="2024-12-06T21:58:24.232"/>
    <p1510:client id="{B3D11B33-9D73-D02B-74D5-8C2DAA9847AC}" v="30" dt="2024-12-06T01:44:43.235"/>
  </p1510:revLst>
</p1510:revInfo>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gan Doizaki" userId="S::ldoizak1@msudenver.edu::064d8814-56d8-4f9e-ad50-936864ed8db0" providerId="AD" clId="Web-{4589842E-662E-8B77-F39A-3309CEC95379}"/>
    <pc:docChg chg="modSld">
      <pc:chgData name="Logan Doizaki" userId="S::ldoizak1@msudenver.edu::064d8814-56d8-4f9e-ad50-936864ed8db0" providerId="AD" clId="Web-{4589842E-662E-8B77-F39A-3309CEC95379}" dt="2024-12-05T22:12:54.135" v="40" actId="20577"/>
      <pc:docMkLst>
        <pc:docMk/>
      </pc:docMkLst>
      <pc:sldChg chg="modSp">
        <pc:chgData name="Logan Doizaki" userId="S::ldoizak1@msudenver.edu::064d8814-56d8-4f9e-ad50-936864ed8db0" providerId="AD" clId="Web-{4589842E-662E-8B77-F39A-3309CEC95379}" dt="2024-12-05T22:12:54.135" v="40" actId="20577"/>
        <pc:sldMkLst>
          <pc:docMk/>
          <pc:sldMk cId="469235202" sldId="274"/>
        </pc:sldMkLst>
        <pc:spChg chg="mod">
          <ac:chgData name="Logan Doizaki" userId="S::ldoizak1@msudenver.edu::064d8814-56d8-4f9e-ad50-936864ed8db0" providerId="AD" clId="Web-{4589842E-662E-8B77-F39A-3309CEC95379}" dt="2024-12-05T22:12:54.135" v="40" actId="20577"/>
          <ac:spMkLst>
            <pc:docMk/>
            <pc:sldMk cId="469235202" sldId="274"/>
            <ac:spMk id="11" creationId="{2B3D82C1-810E-BCE6-4A0D-10D6EFBB0AE6}"/>
          </ac:spMkLst>
        </pc:spChg>
        <pc:picChg chg="mod">
          <ac:chgData name="Logan Doizaki" userId="S::ldoizak1@msudenver.edu::064d8814-56d8-4f9e-ad50-936864ed8db0" providerId="AD" clId="Web-{4589842E-662E-8B77-F39A-3309CEC95379}" dt="2024-12-05T20:49:49.845" v="30" actId="1076"/>
          <ac:picMkLst>
            <pc:docMk/>
            <pc:sldMk cId="469235202" sldId="274"/>
            <ac:picMk id="4" creationId="{13731EC0-BBF4-46DF-0E51-3C7B151C2DE1}"/>
          </ac:picMkLst>
        </pc:picChg>
        <pc:picChg chg="mod ord">
          <ac:chgData name="Logan Doizaki" userId="S::ldoizak1@msudenver.edu::064d8814-56d8-4f9e-ad50-936864ed8db0" providerId="AD" clId="Web-{4589842E-662E-8B77-F39A-3309CEC95379}" dt="2024-12-05T20:41:38.008" v="28"/>
          <ac:picMkLst>
            <pc:docMk/>
            <pc:sldMk cId="469235202" sldId="274"/>
            <ac:picMk id="5" creationId="{0807FD7A-F2C9-554A-35A3-D678C0BC5B33}"/>
          </ac:picMkLst>
        </pc:picChg>
      </pc:sldChg>
    </pc:docChg>
  </pc:docChgLst>
  <pc:docChgLst>
    <pc:chgData name="Logan Doizaki" userId="S::ldoizak1@msudenver.edu::064d8814-56d8-4f9e-ad50-936864ed8db0" providerId="AD" clId="Web-{CB8B04E4-403B-6485-ADAE-B18354E35CB7}"/>
    <pc:docChg chg="addSld delSld modSld">
      <pc:chgData name="Logan Doizaki" userId="S::ldoizak1@msudenver.edu::064d8814-56d8-4f9e-ad50-936864ed8db0" providerId="AD" clId="Web-{CB8B04E4-403B-6485-ADAE-B18354E35CB7}" dt="2024-12-03T19:25:27.655" v="4" actId="1076"/>
      <pc:docMkLst>
        <pc:docMk/>
      </pc:docMkLst>
      <pc:sldChg chg="addSp delSp modSp add del">
        <pc:chgData name="Logan Doizaki" userId="S::ldoizak1@msudenver.edu::064d8814-56d8-4f9e-ad50-936864ed8db0" providerId="AD" clId="Web-{CB8B04E4-403B-6485-ADAE-B18354E35CB7}" dt="2024-12-03T19:25:27.655" v="4" actId="1076"/>
        <pc:sldMkLst>
          <pc:docMk/>
          <pc:sldMk cId="3855239506" sldId="267"/>
        </pc:sldMkLst>
        <pc:picChg chg="add mod">
          <ac:chgData name="Logan Doizaki" userId="S::ldoizak1@msudenver.edu::064d8814-56d8-4f9e-ad50-936864ed8db0" providerId="AD" clId="Web-{CB8B04E4-403B-6485-ADAE-B18354E35CB7}" dt="2024-12-03T19:25:27.655" v="4" actId="1076"/>
          <ac:picMkLst>
            <pc:docMk/>
            <pc:sldMk cId="3855239506" sldId="267"/>
            <ac:picMk id="3" creationId="{A02F3ED0-4EEB-F192-9D92-E2D61E0613D9}"/>
          </ac:picMkLst>
        </pc:picChg>
        <pc:picChg chg="del">
          <ac:chgData name="Logan Doizaki" userId="S::ldoizak1@msudenver.edu::064d8814-56d8-4f9e-ad50-936864ed8db0" providerId="AD" clId="Web-{CB8B04E4-403B-6485-ADAE-B18354E35CB7}" dt="2024-12-03T19:22:14.448" v="2"/>
          <ac:picMkLst>
            <pc:docMk/>
            <pc:sldMk cId="3855239506" sldId="267"/>
            <ac:picMk id="7" creationId="{05BA46EA-17F0-1488-7D1C-202F1360E3E6}"/>
          </ac:picMkLst>
        </pc:picChg>
      </pc:sldChg>
    </pc:docChg>
  </pc:docChgLst>
  <pc:docChgLst>
    <pc:chgData name="Ezequiel Villanueva" userId="64d278a8-c082-4796-8e51-c33215586e1e" providerId="ADAL" clId="{675B5666-2712-49A1-8836-26A86BC210ED}"/>
    <pc:docChg chg="undo custSel addSld delSld modSld sldOrd">
      <pc:chgData name="Ezequiel Villanueva" userId="64d278a8-c082-4796-8e51-c33215586e1e" providerId="ADAL" clId="{675B5666-2712-49A1-8836-26A86BC210ED}" dt="2024-12-06T21:58:24.232" v="762" actId="20577"/>
      <pc:docMkLst>
        <pc:docMk/>
      </pc:docMkLst>
      <pc:sldChg chg="addSp delSp modSp mod setBg modClrScheme chgLayout">
        <pc:chgData name="Ezequiel Villanueva" userId="64d278a8-c082-4796-8e51-c33215586e1e" providerId="ADAL" clId="{675B5666-2712-49A1-8836-26A86BC210ED}" dt="2024-12-02T00:12:53.556" v="116" actId="20577"/>
        <pc:sldMkLst>
          <pc:docMk/>
          <pc:sldMk cId="1487700712" sldId="256"/>
        </pc:sldMkLst>
        <pc:spChg chg="mod">
          <ac:chgData name="Ezequiel Villanueva" userId="64d278a8-c082-4796-8e51-c33215586e1e" providerId="ADAL" clId="{675B5666-2712-49A1-8836-26A86BC210ED}" dt="2024-12-02T00:12:53.556" v="116" actId="20577"/>
          <ac:spMkLst>
            <pc:docMk/>
            <pc:sldMk cId="1487700712" sldId="256"/>
            <ac:spMk id="2" creationId="{C02C5318-1A1E-49D0-B2E2-A4B0FA9E8A40}"/>
          </ac:spMkLst>
        </pc:spChg>
        <pc:spChg chg="mod">
          <ac:chgData name="Ezequiel Villanueva" userId="64d278a8-c082-4796-8e51-c33215586e1e" providerId="ADAL" clId="{675B5666-2712-49A1-8836-26A86BC210ED}" dt="2024-12-02T00:12:18.752" v="107" actId="14100"/>
          <ac:spMkLst>
            <pc:docMk/>
            <pc:sldMk cId="1487700712" sldId="256"/>
            <ac:spMk id="3" creationId="{48B6CF59-4E5B-494D-A2F7-97ADD01E6497}"/>
          </ac:spMkLst>
        </pc:spChg>
        <pc:spChg chg="add del">
          <ac:chgData name="Ezequiel Villanueva" userId="64d278a8-c082-4796-8e51-c33215586e1e" providerId="ADAL" clId="{675B5666-2712-49A1-8836-26A86BC210ED}" dt="2024-12-02T00:11:58.955" v="105" actId="26606"/>
          <ac:spMkLst>
            <pc:docMk/>
            <pc:sldMk cId="1487700712" sldId="256"/>
            <ac:spMk id="15" creationId="{493D4EDA-58E0-40CC-B3CA-14CDEB349D24}"/>
          </ac:spMkLst>
        </pc:spChg>
        <pc:spChg chg="add del">
          <ac:chgData name="Ezequiel Villanueva" userId="64d278a8-c082-4796-8e51-c33215586e1e" providerId="ADAL" clId="{675B5666-2712-49A1-8836-26A86BC210ED}" dt="2024-12-02T00:11:58.955" v="105" actId="26606"/>
          <ac:spMkLst>
            <pc:docMk/>
            <pc:sldMk cId="1487700712" sldId="256"/>
            <ac:spMk id="22" creationId="{4A2E7EC3-E07C-46CE-9B25-41865A50681C}"/>
          </ac:spMkLst>
        </pc:spChg>
        <pc:grpChg chg="add del">
          <ac:chgData name="Ezequiel Villanueva" userId="64d278a8-c082-4796-8e51-c33215586e1e" providerId="ADAL" clId="{675B5666-2712-49A1-8836-26A86BC210ED}" dt="2024-12-02T00:11:58.955" v="105" actId="26606"/>
          <ac:grpSpMkLst>
            <pc:docMk/>
            <pc:sldMk cId="1487700712" sldId="256"/>
            <ac:grpSpMk id="17" creationId="{AA9EB0BC-A85E-4C26-B355-5DFCEF6CCB49}"/>
          </ac:grpSpMkLst>
        </pc:grpChg>
        <pc:picChg chg="mod ord">
          <ac:chgData name="Ezequiel Villanueva" userId="64d278a8-c082-4796-8e51-c33215586e1e" providerId="ADAL" clId="{675B5666-2712-49A1-8836-26A86BC210ED}" dt="2024-12-02T00:12:25.062" v="109" actId="1076"/>
          <ac:picMkLst>
            <pc:docMk/>
            <pc:sldMk cId="1487700712" sldId="256"/>
            <ac:picMk id="7" creationId="{3840F91C-EDD0-4D4E-A4AB-E6C77856C88C}"/>
          </ac:picMkLst>
        </pc:picChg>
      </pc:sldChg>
      <pc:sldChg chg="addSp delSp modSp new mod modClrScheme chgLayout">
        <pc:chgData name="Ezequiel Villanueva" userId="64d278a8-c082-4796-8e51-c33215586e1e" providerId="ADAL" clId="{675B5666-2712-49A1-8836-26A86BC210ED}" dt="2024-12-02T00:15:22.951" v="248" actId="26606"/>
        <pc:sldMkLst>
          <pc:docMk/>
          <pc:sldMk cId="3887776045" sldId="261"/>
        </pc:sldMkLst>
        <pc:spChg chg="mod">
          <ac:chgData name="Ezequiel Villanueva" userId="64d278a8-c082-4796-8e51-c33215586e1e" providerId="ADAL" clId="{675B5666-2712-49A1-8836-26A86BC210ED}" dt="2024-12-02T00:15:22.951" v="248" actId="26606"/>
          <ac:spMkLst>
            <pc:docMk/>
            <pc:sldMk cId="3887776045" sldId="261"/>
            <ac:spMk id="2" creationId="{D1CB2DEE-5E74-3A01-7FA6-9AAF929F2D60}"/>
          </ac:spMkLst>
        </pc:spChg>
        <pc:graphicFrameChg chg="add">
          <ac:chgData name="Ezequiel Villanueva" userId="64d278a8-c082-4796-8e51-c33215586e1e" providerId="ADAL" clId="{675B5666-2712-49A1-8836-26A86BC210ED}" dt="2024-12-02T00:15:22.951" v="248" actId="26606"/>
          <ac:graphicFrameMkLst>
            <pc:docMk/>
            <pc:sldMk cId="3887776045" sldId="261"/>
            <ac:graphicFrameMk id="5" creationId="{E3C90D62-9A94-A86B-5F05-7B56EE4DB9DA}"/>
          </ac:graphicFrameMkLst>
        </pc:graphicFrameChg>
      </pc:sldChg>
      <pc:sldChg chg="new">
        <pc:chgData name="Ezequiel Villanueva" userId="64d278a8-c082-4796-8e51-c33215586e1e" providerId="ADAL" clId="{675B5666-2712-49A1-8836-26A86BC210ED}" dt="2024-12-02T00:13:59.881" v="215" actId="680"/>
        <pc:sldMkLst>
          <pc:docMk/>
          <pc:sldMk cId="17629444" sldId="262"/>
        </pc:sldMkLst>
      </pc:sldChg>
      <pc:sldChg chg="addSp delSp modSp new mod modClrScheme chgLayout">
        <pc:chgData name="Ezequiel Villanueva" userId="64d278a8-c082-4796-8e51-c33215586e1e" providerId="ADAL" clId="{675B5666-2712-49A1-8836-26A86BC210ED}" dt="2024-12-02T00:14:39.098" v="245" actId="313"/>
        <pc:sldMkLst>
          <pc:docMk/>
          <pc:sldMk cId="1674759802" sldId="263"/>
        </pc:sldMkLst>
        <pc:spChg chg="mod">
          <ac:chgData name="Ezequiel Villanueva" userId="64d278a8-c082-4796-8e51-c33215586e1e" providerId="ADAL" clId="{675B5666-2712-49A1-8836-26A86BC210ED}" dt="2024-12-02T00:14:36.453" v="244" actId="26606"/>
          <ac:spMkLst>
            <pc:docMk/>
            <pc:sldMk cId="1674759802" sldId="263"/>
            <ac:spMk id="2" creationId="{9D2451E9-1224-9D47-C6BF-25DED8566A5E}"/>
          </ac:spMkLst>
        </pc:spChg>
        <pc:spChg chg="add mod">
          <ac:chgData name="Ezequiel Villanueva" userId="64d278a8-c082-4796-8e51-c33215586e1e" providerId="ADAL" clId="{675B5666-2712-49A1-8836-26A86BC210ED}" dt="2024-12-02T00:14:39.098" v="245" actId="313"/>
          <ac:spMkLst>
            <pc:docMk/>
            <pc:sldMk cId="1674759802" sldId="263"/>
            <ac:spMk id="9" creationId="{F888B40D-3351-22A2-9B7B-835986DA5124}"/>
          </ac:spMkLst>
        </pc:spChg>
        <pc:picChg chg="add mod">
          <ac:chgData name="Ezequiel Villanueva" userId="64d278a8-c082-4796-8e51-c33215586e1e" providerId="ADAL" clId="{675B5666-2712-49A1-8836-26A86BC210ED}" dt="2024-12-02T00:14:36.453" v="244" actId="26606"/>
          <ac:picMkLst>
            <pc:docMk/>
            <pc:sldMk cId="1674759802" sldId="263"/>
            <ac:picMk id="5" creationId="{50612954-0B02-E4FE-872D-B0AA05C26F95}"/>
          </ac:picMkLst>
        </pc:picChg>
      </pc:sldChg>
      <pc:sldChg chg="addSp delSp modSp mod">
        <pc:chgData name="Ezequiel Villanueva" userId="64d278a8-c082-4796-8e51-c33215586e1e" providerId="ADAL" clId="{675B5666-2712-49A1-8836-26A86BC210ED}" dt="2024-12-05T19:25:06.168" v="478" actId="478"/>
        <pc:sldMkLst>
          <pc:docMk/>
          <pc:sldMk cId="990377774" sldId="264"/>
        </pc:sldMkLst>
        <pc:spChg chg="add del mod">
          <ac:chgData name="Ezequiel Villanueva" userId="64d278a8-c082-4796-8e51-c33215586e1e" providerId="ADAL" clId="{675B5666-2712-49A1-8836-26A86BC210ED}" dt="2024-12-05T19:25:02.588" v="477" actId="478"/>
          <ac:spMkLst>
            <pc:docMk/>
            <pc:sldMk cId="990377774" sldId="264"/>
            <ac:spMk id="4" creationId="{CA0A0A3D-CDFA-B5A1-0E60-0A60DB05297D}"/>
          </ac:spMkLst>
        </pc:spChg>
        <pc:spChg chg="add mod">
          <ac:chgData name="Ezequiel Villanueva" userId="64d278a8-c082-4796-8e51-c33215586e1e" providerId="ADAL" clId="{675B5666-2712-49A1-8836-26A86BC210ED}" dt="2024-12-05T19:25:06.168" v="478" actId="478"/>
          <ac:spMkLst>
            <pc:docMk/>
            <pc:sldMk cId="990377774" sldId="264"/>
            <ac:spMk id="6" creationId="{1329EE77-D975-D597-8C3E-0D6645D3A94C}"/>
          </ac:spMkLst>
        </pc:spChg>
        <pc:spChg chg="add del">
          <ac:chgData name="Ezequiel Villanueva" userId="64d278a8-c082-4796-8e51-c33215586e1e" providerId="ADAL" clId="{675B5666-2712-49A1-8836-26A86BC210ED}" dt="2024-12-05T19:25:06.168" v="478" actId="478"/>
          <ac:spMkLst>
            <pc:docMk/>
            <pc:sldMk cId="990377774" sldId="264"/>
            <ac:spMk id="8" creationId="{46B569DD-12C1-631D-042E-BF46DBFB3CA4}"/>
          </ac:spMkLst>
        </pc:spChg>
      </pc:sldChg>
      <pc:sldChg chg="addSp delSp modSp mod">
        <pc:chgData name="Ezequiel Villanueva" userId="64d278a8-c082-4796-8e51-c33215586e1e" providerId="ADAL" clId="{675B5666-2712-49A1-8836-26A86BC210ED}" dt="2024-12-06T21:58:24.232" v="762" actId="20577"/>
        <pc:sldMkLst>
          <pc:docMk/>
          <pc:sldMk cId="3554052195" sldId="266"/>
        </pc:sldMkLst>
        <pc:spChg chg="mod">
          <ac:chgData name="Ezequiel Villanueva" userId="64d278a8-c082-4796-8e51-c33215586e1e" providerId="ADAL" clId="{675B5666-2712-49A1-8836-26A86BC210ED}" dt="2024-12-03T18:33:07.936" v="264" actId="26606"/>
          <ac:spMkLst>
            <pc:docMk/>
            <pc:sldMk cId="3554052195" sldId="266"/>
            <ac:spMk id="2" creationId="{26AEAB9E-EF99-9B4E-C018-EF9CF243C5B5}"/>
          </ac:spMkLst>
        </pc:spChg>
        <pc:spChg chg="add mod">
          <ac:chgData name="Ezequiel Villanueva" userId="64d278a8-c082-4796-8e51-c33215586e1e" providerId="ADAL" clId="{675B5666-2712-49A1-8836-26A86BC210ED}" dt="2024-12-05T22:15:45.544" v="583" actId="20577"/>
          <ac:spMkLst>
            <pc:docMk/>
            <pc:sldMk cId="3554052195" sldId="266"/>
            <ac:spMk id="12" creationId="{E4B3BAE4-2C16-F100-A9D5-6814ACE36A92}"/>
          </ac:spMkLst>
        </pc:spChg>
        <pc:graphicFrameChg chg="add mod modGraphic">
          <ac:chgData name="Ezequiel Villanueva" userId="64d278a8-c082-4796-8e51-c33215586e1e" providerId="ADAL" clId="{675B5666-2712-49A1-8836-26A86BC210ED}" dt="2024-12-06T21:58:24.232" v="762" actId="20577"/>
          <ac:graphicFrameMkLst>
            <pc:docMk/>
            <pc:sldMk cId="3554052195" sldId="266"/>
            <ac:graphicFrameMk id="3" creationId="{5333F967-7381-188A-02E5-99E3BDA12557}"/>
          </ac:graphicFrameMkLst>
        </pc:graphicFrameChg>
        <pc:graphicFrameChg chg="add del mod modGraphic">
          <ac:chgData name="Ezequiel Villanueva" userId="64d278a8-c082-4796-8e51-c33215586e1e" providerId="ADAL" clId="{675B5666-2712-49A1-8836-26A86BC210ED}" dt="2024-12-05T18:41:45.347" v="451" actId="478"/>
          <ac:graphicFrameMkLst>
            <pc:docMk/>
            <pc:sldMk cId="3554052195" sldId="266"/>
            <ac:graphicFrameMk id="4" creationId="{81FF21A2-BC68-EBA1-2E77-E7B9D6310AEB}"/>
          </ac:graphicFrameMkLst>
        </pc:graphicFrameChg>
      </pc:sldChg>
      <pc:sldChg chg="addSp delSp modSp mod">
        <pc:chgData name="Ezequiel Villanueva" userId="64d278a8-c082-4796-8e51-c33215586e1e" providerId="ADAL" clId="{675B5666-2712-49A1-8836-26A86BC210ED}" dt="2024-12-03T18:19:51.797" v="257" actId="962"/>
        <pc:sldMkLst>
          <pc:docMk/>
          <pc:sldMk cId="3855239506" sldId="267"/>
        </pc:sldMkLst>
        <pc:spChg chg="mod">
          <ac:chgData name="Ezequiel Villanueva" userId="64d278a8-c082-4796-8e51-c33215586e1e" providerId="ADAL" clId="{675B5666-2712-49A1-8836-26A86BC210ED}" dt="2024-12-03T18:19:51.797" v="257" actId="962"/>
          <ac:spMkLst>
            <pc:docMk/>
            <pc:sldMk cId="3855239506" sldId="267"/>
            <ac:spMk id="2" creationId="{F449A734-EFAE-AEB1-91BE-3C5BEA176D89}"/>
          </ac:spMkLst>
        </pc:spChg>
      </pc:sldChg>
      <pc:sldChg chg="addSp delSp modSp mod">
        <pc:chgData name="Ezequiel Villanueva" userId="64d278a8-c082-4796-8e51-c33215586e1e" providerId="ADAL" clId="{675B5666-2712-49A1-8836-26A86BC210ED}" dt="2024-12-06T00:59:37.212" v="721" actId="1076"/>
        <pc:sldMkLst>
          <pc:docMk/>
          <pc:sldMk cId="2125890695" sldId="268"/>
        </pc:sldMkLst>
        <pc:spChg chg="mod">
          <ac:chgData name="Ezequiel Villanueva" userId="64d278a8-c082-4796-8e51-c33215586e1e" providerId="ADAL" clId="{675B5666-2712-49A1-8836-26A86BC210ED}" dt="2024-12-05T19:23:24.620" v="456" actId="27636"/>
          <ac:spMkLst>
            <pc:docMk/>
            <pc:sldMk cId="2125890695" sldId="268"/>
            <ac:spMk id="3" creationId="{C08D1292-622B-5ADA-910F-DD2A05D2B0A9}"/>
          </ac:spMkLst>
        </pc:spChg>
        <pc:picChg chg="mod">
          <ac:chgData name="Ezequiel Villanueva" userId="64d278a8-c082-4796-8e51-c33215586e1e" providerId="ADAL" clId="{675B5666-2712-49A1-8836-26A86BC210ED}" dt="2024-12-05T20:51:39.966" v="556" actId="1076"/>
          <ac:picMkLst>
            <pc:docMk/>
            <pc:sldMk cId="2125890695" sldId="268"/>
            <ac:picMk id="4" creationId="{5FBE4E16-424D-F1AC-6745-30847AA161FB}"/>
          </ac:picMkLst>
        </pc:picChg>
        <pc:picChg chg="add mod">
          <ac:chgData name="Ezequiel Villanueva" userId="64d278a8-c082-4796-8e51-c33215586e1e" providerId="ADAL" clId="{675B5666-2712-49A1-8836-26A86BC210ED}" dt="2024-12-06T00:59:37.212" v="721" actId="1076"/>
          <ac:picMkLst>
            <pc:docMk/>
            <pc:sldMk cId="2125890695" sldId="268"/>
            <ac:picMk id="6" creationId="{931A6E74-903A-7277-3854-D379148C7250}"/>
          </ac:picMkLst>
        </pc:picChg>
      </pc:sldChg>
      <pc:sldChg chg="addSp delSp modSp mod ord">
        <pc:chgData name="Ezequiel Villanueva" userId="64d278a8-c082-4796-8e51-c33215586e1e" providerId="ADAL" clId="{675B5666-2712-49A1-8836-26A86BC210ED}" dt="2024-12-05T18:06:00.911" v="352" actId="1076"/>
        <pc:sldMkLst>
          <pc:docMk/>
          <pc:sldMk cId="3148157117" sldId="269"/>
        </pc:sldMkLst>
        <pc:spChg chg="mod">
          <ac:chgData name="Ezequiel Villanueva" userId="64d278a8-c082-4796-8e51-c33215586e1e" providerId="ADAL" clId="{675B5666-2712-49A1-8836-26A86BC210ED}" dt="2024-12-03T19:14:53.997" v="307" actId="313"/>
          <ac:spMkLst>
            <pc:docMk/>
            <pc:sldMk cId="3148157117" sldId="269"/>
            <ac:spMk id="9" creationId="{A23356E7-838E-041C-9029-40B7299E14BC}"/>
          </ac:spMkLst>
        </pc:spChg>
        <pc:picChg chg="del mod">
          <ac:chgData name="Ezequiel Villanueva" userId="64d278a8-c082-4796-8e51-c33215586e1e" providerId="ADAL" clId="{675B5666-2712-49A1-8836-26A86BC210ED}" dt="2024-12-05T18:05:37.801" v="346" actId="478"/>
          <ac:picMkLst>
            <pc:docMk/>
            <pc:sldMk cId="3148157117" sldId="269"/>
            <ac:picMk id="4" creationId="{CB26A576-EDDF-ECA5-633A-A9A6D3B4767F}"/>
          </ac:picMkLst>
        </pc:picChg>
        <pc:picChg chg="add mod">
          <ac:chgData name="Ezequiel Villanueva" userId="64d278a8-c082-4796-8e51-c33215586e1e" providerId="ADAL" clId="{675B5666-2712-49A1-8836-26A86BC210ED}" dt="2024-12-05T18:06:00.911" v="352" actId="1076"/>
          <ac:picMkLst>
            <pc:docMk/>
            <pc:sldMk cId="3148157117" sldId="269"/>
            <ac:picMk id="5" creationId="{E89DE4F7-000F-6DFF-643A-852FD8AD65B7}"/>
          </ac:picMkLst>
        </pc:picChg>
      </pc:sldChg>
      <pc:sldChg chg="modSp mod">
        <pc:chgData name="Ezequiel Villanueva" userId="64d278a8-c082-4796-8e51-c33215586e1e" providerId="ADAL" clId="{675B5666-2712-49A1-8836-26A86BC210ED}" dt="2024-12-05T22:22:18.954" v="638" actId="20577"/>
        <pc:sldMkLst>
          <pc:docMk/>
          <pc:sldMk cId="99705515" sldId="270"/>
        </pc:sldMkLst>
        <pc:spChg chg="mod">
          <ac:chgData name="Ezequiel Villanueva" userId="64d278a8-c082-4796-8e51-c33215586e1e" providerId="ADAL" clId="{675B5666-2712-49A1-8836-26A86BC210ED}" dt="2024-12-05T22:22:18.954" v="638" actId="20577"/>
          <ac:spMkLst>
            <pc:docMk/>
            <pc:sldMk cId="99705515" sldId="270"/>
            <ac:spMk id="3" creationId="{DD061B5C-7CF5-0FD9-0FE5-D23FB648180C}"/>
          </ac:spMkLst>
        </pc:spChg>
      </pc:sldChg>
      <pc:sldChg chg="modSp mod">
        <pc:chgData name="Ezequiel Villanueva" userId="64d278a8-c082-4796-8e51-c33215586e1e" providerId="ADAL" clId="{675B5666-2712-49A1-8836-26A86BC210ED}" dt="2024-12-06T21:58:11.746" v="759" actId="1076"/>
        <pc:sldMkLst>
          <pc:docMk/>
          <pc:sldMk cId="1316582179" sldId="271"/>
        </pc:sldMkLst>
        <pc:spChg chg="mod">
          <ac:chgData name="Ezequiel Villanueva" userId="64d278a8-c082-4796-8e51-c33215586e1e" providerId="ADAL" clId="{675B5666-2712-49A1-8836-26A86BC210ED}" dt="2024-12-06T21:58:06.607" v="758" actId="20577"/>
          <ac:spMkLst>
            <pc:docMk/>
            <pc:sldMk cId="1316582179" sldId="271"/>
            <ac:spMk id="3" creationId="{DF5F6C56-87E4-BBDA-F076-4AA6A9B98A94}"/>
          </ac:spMkLst>
        </pc:spChg>
        <pc:picChg chg="mod">
          <ac:chgData name="Ezequiel Villanueva" userId="64d278a8-c082-4796-8e51-c33215586e1e" providerId="ADAL" clId="{675B5666-2712-49A1-8836-26A86BC210ED}" dt="2024-12-06T21:58:11.746" v="759" actId="1076"/>
          <ac:picMkLst>
            <pc:docMk/>
            <pc:sldMk cId="1316582179" sldId="271"/>
            <ac:picMk id="5" creationId="{E37FC261-9910-C244-0EB1-CB10C4104A9C}"/>
          </ac:picMkLst>
        </pc:picChg>
      </pc:sldChg>
      <pc:sldChg chg="modSp mod">
        <pc:chgData name="Ezequiel Villanueva" userId="64d278a8-c082-4796-8e51-c33215586e1e" providerId="ADAL" clId="{675B5666-2712-49A1-8836-26A86BC210ED}" dt="2024-12-05T22:19:24.124" v="603" actId="20577"/>
        <pc:sldMkLst>
          <pc:docMk/>
          <pc:sldMk cId="2261927367" sldId="272"/>
        </pc:sldMkLst>
        <pc:spChg chg="mod">
          <ac:chgData name="Ezequiel Villanueva" userId="64d278a8-c082-4796-8e51-c33215586e1e" providerId="ADAL" clId="{675B5666-2712-49A1-8836-26A86BC210ED}" dt="2024-12-05T22:19:24.124" v="603" actId="20577"/>
          <ac:spMkLst>
            <pc:docMk/>
            <pc:sldMk cId="2261927367" sldId="272"/>
            <ac:spMk id="3" creationId="{EEBEB8D3-DD64-FA89-1B2B-CC4EE34F9E2D}"/>
          </ac:spMkLst>
        </pc:spChg>
      </pc:sldChg>
      <pc:sldChg chg="modSp mod">
        <pc:chgData name="Ezequiel Villanueva" userId="64d278a8-c082-4796-8e51-c33215586e1e" providerId="ADAL" clId="{675B5666-2712-49A1-8836-26A86BC210ED}" dt="2024-12-05T22:20:27.704" v="633" actId="20577"/>
        <pc:sldMkLst>
          <pc:docMk/>
          <pc:sldMk cId="745484133" sldId="273"/>
        </pc:sldMkLst>
        <pc:spChg chg="mod">
          <ac:chgData name="Ezequiel Villanueva" userId="64d278a8-c082-4796-8e51-c33215586e1e" providerId="ADAL" clId="{675B5666-2712-49A1-8836-26A86BC210ED}" dt="2024-12-05T22:20:27.704" v="633" actId="20577"/>
          <ac:spMkLst>
            <pc:docMk/>
            <pc:sldMk cId="745484133" sldId="273"/>
            <ac:spMk id="3" creationId="{B7730B03-9445-3E2F-4335-8C2C17BC4606}"/>
          </ac:spMkLst>
        </pc:spChg>
      </pc:sldChg>
      <pc:sldChg chg="addSp delSp modSp mod modNotesTx">
        <pc:chgData name="Ezequiel Villanueva" userId="64d278a8-c082-4796-8e51-c33215586e1e" providerId="ADAL" clId="{675B5666-2712-49A1-8836-26A86BC210ED}" dt="2024-12-06T21:29:36.431" v="757" actId="1076"/>
        <pc:sldMkLst>
          <pc:docMk/>
          <pc:sldMk cId="469235202" sldId="274"/>
        </pc:sldMkLst>
        <pc:spChg chg="mod ord">
          <ac:chgData name="Ezequiel Villanueva" userId="64d278a8-c082-4796-8e51-c33215586e1e" providerId="ADAL" clId="{675B5666-2712-49A1-8836-26A86BC210ED}" dt="2024-12-05T20:42:04.829" v="526" actId="166"/>
          <ac:spMkLst>
            <pc:docMk/>
            <pc:sldMk cId="469235202" sldId="274"/>
            <ac:spMk id="9" creationId="{07146663-BDDF-AA36-BF03-1777A89C5829}"/>
          </ac:spMkLst>
        </pc:spChg>
        <pc:spChg chg="mod">
          <ac:chgData name="Ezequiel Villanueva" userId="64d278a8-c082-4796-8e51-c33215586e1e" providerId="ADAL" clId="{675B5666-2712-49A1-8836-26A86BC210ED}" dt="2024-12-05T19:25:37.851" v="493" actId="20577"/>
          <ac:spMkLst>
            <pc:docMk/>
            <pc:sldMk cId="469235202" sldId="274"/>
            <ac:spMk id="11" creationId="{2B3D82C1-810E-BCE6-4A0D-10D6EFBB0AE6}"/>
          </ac:spMkLst>
        </pc:spChg>
        <pc:picChg chg="add del mod">
          <ac:chgData name="Ezequiel Villanueva" userId="64d278a8-c082-4796-8e51-c33215586e1e" providerId="ADAL" clId="{675B5666-2712-49A1-8836-26A86BC210ED}" dt="2024-12-05T18:06:30.782" v="360" actId="478"/>
          <ac:picMkLst>
            <pc:docMk/>
            <pc:sldMk cId="469235202" sldId="274"/>
            <ac:picMk id="3" creationId="{1B3AD474-6E9D-B740-4153-F577BB5BE481}"/>
          </ac:picMkLst>
        </pc:picChg>
        <pc:picChg chg="del">
          <ac:chgData name="Ezequiel Villanueva" userId="64d278a8-c082-4796-8e51-c33215586e1e" providerId="ADAL" clId="{675B5666-2712-49A1-8836-26A86BC210ED}" dt="2024-12-06T21:29:23.193" v="753" actId="478"/>
          <ac:picMkLst>
            <pc:docMk/>
            <pc:sldMk cId="469235202" sldId="274"/>
            <ac:picMk id="4" creationId="{108C4440-6F19-47BA-6BCB-EE6B37125244}"/>
          </ac:picMkLst>
        </pc:picChg>
        <pc:picChg chg="add del mod ord">
          <ac:chgData name="Ezequiel Villanueva" userId="64d278a8-c082-4796-8e51-c33215586e1e" providerId="ADAL" clId="{675B5666-2712-49A1-8836-26A86BC210ED}" dt="2024-12-05T20:50:41.970" v="547" actId="478"/>
          <ac:picMkLst>
            <pc:docMk/>
            <pc:sldMk cId="469235202" sldId="274"/>
            <ac:picMk id="4" creationId="{13731EC0-BBF4-46DF-0E51-3C7B151C2DE1}"/>
          </ac:picMkLst>
        </pc:picChg>
        <pc:picChg chg="add del mod">
          <ac:chgData name="Ezequiel Villanueva" userId="64d278a8-c082-4796-8e51-c33215586e1e" providerId="ADAL" clId="{675B5666-2712-49A1-8836-26A86BC210ED}" dt="2024-12-05T20:36:20.701" v="519" actId="478"/>
          <ac:picMkLst>
            <pc:docMk/>
            <pc:sldMk cId="469235202" sldId="274"/>
            <ac:picMk id="4" creationId="{B4B2D9E3-B46A-E732-7E13-18A371E939B4}"/>
          </ac:picMkLst>
        </pc:picChg>
        <pc:picChg chg="add del mod">
          <ac:chgData name="Ezequiel Villanueva" userId="64d278a8-c082-4796-8e51-c33215586e1e" providerId="ADAL" clId="{675B5666-2712-49A1-8836-26A86BC210ED}" dt="2024-12-05T20:47:31.246" v="527" actId="478"/>
          <ac:picMkLst>
            <pc:docMk/>
            <pc:sldMk cId="469235202" sldId="274"/>
            <ac:picMk id="5" creationId="{0807FD7A-F2C9-554A-35A3-D678C0BC5B33}"/>
          </ac:picMkLst>
        </pc:picChg>
        <pc:picChg chg="add mod">
          <ac:chgData name="Ezequiel Villanueva" userId="64d278a8-c082-4796-8e51-c33215586e1e" providerId="ADAL" clId="{675B5666-2712-49A1-8836-26A86BC210ED}" dt="2024-12-06T21:29:36.431" v="757" actId="1076"/>
          <ac:picMkLst>
            <pc:docMk/>
            <pc:sldMk cId="469235202" sldId="274"/>
            <ac:picMk id="5" creationId="{FC80AB23-0905-1DAD-0826-72BA50A8C992}"/>
          </ac:picMkLst>
        </pc:picChg>
        <pc:picChg chg="add mod">
          <ac:chgData name="Ezequiel Villanueva" userId="64d278a8-c082-4796-8e51-c33215586e1e" providerId="ADAL" clId="{675B5666-2712-49A1-8836-26A86BC210ED}" dt="2024-12-05T20:50:53.803" v="552" actId="1076"/>
          <ac:picMkLst>
            <pc:docMk/>
            <pc:sldMk cId="469235202" sldId="274"/>
            <ac:picMk id="7" creationId="{768CC167-8C95-FA69-345E-9A79C46EE1EA}"/>
          </ac:picMkLst>
        </pc:picChg>
      </pc:sldChg>
      <pc:sldChg chg="addSp delSp modSp new del mod">
        <pc:chgData name="Ezequiel Villanueva" userId="64d278a8-c082-4796-8e51-c33215586e1e" providerId="ADAL" clId="{675B5666-2712-49A1-8836-26A86BC210ED}" dt="2024-12-05T20:33:59.641" v="505" actId="47"/>
        <pc:sldMkLst>
          <pc:docMk/>
          <pc:sldMk cId="3203158497" sldId="275"/>
        </pc:sldMkLst>
        <pc:spChg chg="add del">
          <ac:chgData name="Ezequiel Villanueva" userId="64d278a8-c082-4796-8e51-c33215586e1e" providerId="ADAL" clId="{675B5666-2712-49A1-8836-26A86BC210ED}" dt="2024-12-05T02:22:25.648" v="337" actId="22"/>
          <ac:spMkLst>
            <pc:docMk/>
            <pc:sldMk cId="3203158497" sldId="275"/>
            <ac:spMk id="6" creationId="{99E6DEC1-AEE4-AAAF-165A-F6F3BC46735A}"/>
          </ac:spMkLst>
        </pc:spChg>
        <pc:picChg chg="del">
          <ac:chgData name="Ezequiel Villanueva" userId="64d278a8-c082-4796-8e51-c33215586e1e" providerId="ADAL" clId="{675B5666-2712-49A1-8836-26A86BC210ED}" dt="2024-12-05T02:22:23.936" v="335" actId="478"/>
          <ac:picMkLst>
            <pc:docMk/>
            <pc:sldMk cId="3203158497" sldId="275"/>
            <ac:picMk id="3" creationId="{E5AA4AC1-618E-7870-E105-80C87E88B100}"/>
          </ac:picMkLst>
        </pc:picChg>
        <pc:picChg chg="add del mod">
          <ac:chgData name="Ezequiel Villanueva" userId="64d278a8-c082-4796-8e51-c33215586e1e" providerId="ADAL" clId="{675B5666-2712-49A1-8836-26A86BC210ED}" dt="2024-12-05T18:06:50.547" v="368" actId="478"/>
          <ac:picMkLst>
            <pc:docMk/>
            <pc:sldMk cId="3203158497" sldId="275"/>
            <ac:picMk id="9" creationId="{14F1142F-923E-4E62-E718-EE6C75180273}"/>
          </ac:picMkLst>
        </pc:picChg>
        <pc:picChg chg="add mod">
          <ac:chgData name="Ezequiel Villanueva" userId="64d278a8-c082-4796-8e51-c33215586e1e" providerId="ADAL" clId="{675B5666-2712-49A1-8836-26A86BC210ED}" dt="2024-12-05T18:07:00.664" v="373" actId="1076"/>
          <ac:picMkLst>
            <pc:docMk/>
            <pc:sldMk cId="3203158497" sldId="275"/>
            <ac:picMk id="11" creationId="{BBBAB982-67F0-3E0A-F9E4-F635B6BCECA7}"/>
          </ac:picMkLst>
        </pc:picChg>
      </pc:sldChg>
      <pc:sldChg chg="addSp modSp mod modNotesTx">
        <pc:chgData name="Ezequiel Villanueva" userId="64d278a8-c082-4796-8e51-c33215586e1e" providerId="ADAL" clId="{675B5666-2712-49A1-8836-26A86BC210ED}" dt="2024-12-06T00:59:26.616" v="720" actId="20577"/>
        <pc:sldMkLst>
          <pc:docMk/>
          <pc:sldMk cId="270577309" sldId="276"/>
        </pc:sldMkLst>
        <pc:picChg chg="add mod">
          <ac:chgData name="Ezequiel Villanueva" userId="64d278a8-c082-4796-8e51-c33215586e1e" providerId="ADAL" clId="{675B5666-2712-49A1-8836-26A86BC210ED}" dt="2024-12-05T20:52:15.813" v="563" actId="1076"/>
          <ac:picMkLst>
            <pc:docMk/>
            <pc:sldMk cId="270577309" sldId="276"/>
            <ac:picMk id="4" creationId="{ABAF726D-C402-4FA4-E96F-208DEC339646}"/>
          </ac:picMkLst>
        </pc:picChg>
      </pc:sldChg>
      <pc:sldChg chg="addSp delSp modSp mod">
        <pc:chgData name="Ezequiel Villanueva" userId="64d278a8-c082-4796-8e51-c33215586e1e" providerId="ADAL" clId="{675B5666-2712-49A1-8836-26A86BC210ED}" dt="2024-12-06T02:14:52.261" v="752" actId="1076"/>
        <pc:sldMkLst>
          <pc:docMk/>
          <pc:sldMk cId="2932879409" sldId="277"/>
        </pc:sldMkLst>
        <pc:spChg chg="add del mod">
          <ac:chgData name="Ezequiel Villanueva" userId="64d278a8-c082-4796-8e51-c33215586e1e" providerId="ADAL" clId="{675B5666-2712-49A1-8836-26A86BC210ED}" dt="2024-12-05T20:34:46.427" v="507"/>
          <ac:spMkLst>
            <pc:docMk/>
            <pc:sldMk cId="2932879409" sldId="277"/>
            <ac:spMk id="4" creationId="{716B054D-C5A5-A9F2-2534-D533CF8FDD0B}"/>
          </ac:spMkLst>
        </pc:spChg>
        <pc:spChg chg="add del mod">
          <ac:chgData name="Ezequiel Villanueva" userId="64d278a8-c082-4796-8e51-c33215586e1e" providerId="ADAL" clId="{675B5666-2712-49A1-8836-26A86BC210ED}" dt="2024-12-06T00:53:57.424" v="640"/>
          <ac:spMkLst>
            <pc:docMk/>
            <pc:sldMk cId="2932879409" sldId="277"/>
            <ac:spMk id="4" creationId="{E1925D69-6AFD-1F71-21C0-7335346C3804}"/>
          </ac:spMkLst>
        </pc:spChg>
        <pc:spChg chg="mod">
          <ac:chgData name="Ezequiel Villanueva" userId="64d278a8-c082-4796-8e51-c33215586e1e" providerId="ADAL" clId="{675B5666-2712-49A1-8836-26A86BC210ED}" dt="2024-12-05T02:19:24.245" v="334" actId="26606"/>
          <ac:spMkLst>
            <pc:docMk/>
            <pc:sldMk cId="2932879409" sldId="277"/>
            <ac:spMk id="5" creationId="{F352F4F7-9BFA-F11E-35FA-246A3CCE9A89}"/>
          </ac:spMkLst>
        </pc:spChg>
        <pc:spChg chg="mod ord">
          <ac:chgData name="Ezequiel Villanueva" userId="64d278a8-c082-4796-8e51-c33215586e1e" providerId="ADAL" clId="{675B5666-2712-49A1-8836-26A86BC210ED}" dt="2024-12-06T02:14:52.261" v="752" actId="1076"/>
          <ac:spMkLst>
            <pc:docMk/>
            <pc:sldMk cId="2932879409" sldId="277"/>
            <ac:spMk id="6" creationId="{41AA06ED-1B1F-2B46-D6E3-808109A7794A}"/>
          </ac:spMkLst>
        </pc:spChg>
        <pc:spChg chg="del">
          <ac:chgData name="Ezequiel Villanueva" userId="64d278a8-c082-4796-8e51-c33215586e1e" providerId="ADAL" clId="{675B5666-2712-49A1-8836-26A86BC210ED}" dt="2024-12-05T02:19:11.002" v="327"/>
          <ac:spMkLst>
            <pc:docMk/>
            <pc:sldMk cId="2932879409" sldId="277"/>
            <ac:spMk id="7" creationId="{C4969E57-72B8-0D96-6996-63BE5B31D8AE}"/>
          </ac:spMkLst>
        </pc:spChg>
        <pc:spChg chg="add del mod">
          <ac:chgData name="Ezequiel Villanueva" userId="64d278a8-c082-4796-8e51-c33215586e1e" providerId="ADAL" clId="{675B5666-2712-49A1-8836-26A86BC210ED}" dt="2024-12-05T18:06:12.091" v="354"/>
          <ac:spMkLst>
            <pc:docMk/>
            <pc:sldMk cId="2932879409" sldId="277"/>
            <ac:spMk id="8" creationId="{D5A006A0-41F2-B1CB-E9B4-C2B57EE40C35}"/>
          </ac:spMkLst>
        </pc:spChg>
        <pc:spChg chg="add del mod">
          <ac:chgData name="Ezequiel Villanueva" userId="64d278a8-c082-4796-8e51-c33215586e1e" providerId="ADAL" clId="{675B5666-2712-49A1-8836-26A86BC210ED}" dt="2024-12-06T00:57:48.467" v="651"/>
          <ac:spMkLst>
            <pc:docMk/>
            <pc:sldMk cId="2932879409" sldId="277"/>
            <ac:spMk id="11" creationId="{CD2FF053-AB09-DCB9-AB87-1A62CD19159D}"/>
          </ac:spMkLst>
        </pc:spChg>
        <pc:spChg chg="add del mod">
          <ac:chgData name="Ezequiel Villanueva" userId="64d278a8-c082-4796-8e51-c33215586e1e" providerId="ADAL" clId="{675B5666-2712-49A1-8836-26A86BC210ED}" dt="2024-12-06T00:57:55.799" v="656"/>
          <ac:spMkLst>
            <pc:docMk/>
            <pc:sldMk cId="2932879409" sldId="277"/>
            <ac:spMk id="15" creationId="{846604D9-CE4E-DE73-54E7-CCCA29F67735}"/>
          </ac:spMkLst>
        </pc:spChg>
        <pc:spChg chg="add del mod">
          <ac:chgData name="Ezequiel Villanueva" userId="64d278a8-c082-4796-8e51-c33215586e1e" providerId="ADAL" clId="{675B5666-2712-49A1-8836-26A86BC210ED}" dt="2024-12-06T00:58:03.327" v="661" actId="478"/>
          <ac:spMkLst>
            <pc:docMk/>
            <pc:sldMk cId="2932879409" sldId="277"/>
            <ac:spMk id="19" creationId="{C85F9E8F-1782-4B91-CEBB-16B527657F0E}"/>
          </ac:spMkLst>
        </pc:spChg>
        <pc:picChg chg="del">
          <ac:chgData name="Ezequiel Villanueva" userId="64d278a8-c082-4796-8e51-c33215586e1e" providerId="ADAL" clId="{675B5666-2712-49A1-8836-26A86BC210ED}" dt="2024-12-06T02:14:26.417" v="744" actId="478"/>
          <ac:picMkLst>
            <pc:docMk/>
            <pc:sldMk cId="2932879409" sldId="277"/>
            <ac:picMk id="3" creationId="{4CB798DC-C0B8-D73D-1011-9BE4D9BD17F7}"/>
          </ac:picMkLst>
        </pc:picChg>
        <pc:picChg chg="add del mod">
          <ac:chgData name="Ezequiel Villanueva" userId="64d278a8-c082-4796-8e51-c33215586e1e" providerId="ADAL" clId="{675B5666-2712-49A1-8836-26A86BC210ED}" dt="2024-12-05T18:06:06.686" v="353" actId="478"/>
          <ac:picMkLst>
            <pc:docMk/>
            <pc:sldMk cId="2932879409" sldId="277"/>
            <ac:picMk id="3" creationId="{55676A7F-565E-1BA9-3EB9-D006A332D56A}"/>
          </ac:picMkLst>
        </pc:picChg>
        <pc:picChg chg="add del mod ord">
          <ac:chgData name="Ezequiel Villanueva" userId="64d278a8-c082-4796-8e51-c33215586e1e" providerId="ADAL" clId="{675B5666-2712-49A1-8836-26A86BC210ED}" dt="2024-12-06T00:53:49.798" v="639" actId="478"/>
          <ac:picMkLst>
            <pc:docMk/>
            <pc:sldMk cId="2932879409" sldId="277"/>
            <ac:picMk id="8" creationId="{70ABBC7F-5AD2-C83F-1E03-9D1DCED2A464}"/>
          </ac:picMkLst>
        </pc:picChg>
        <pc:picChg chg="add del mod">
          <ac:chgData name="Ezequiel Villanueva" userId="64d278a8-c082-4796-8e51-c33215586e1e" providerId="ADAL" clId="{675B5666-2712-49A1-8836-26A86BC210ED}" dt="2024-12-06T00:57:44.625" v="650" actId="478"/>
          <ac:picMkLst>
            <pc:docMk/>
            <pc:sldMk cId="2932879409" sldId="277"/>
            <ac:picMk id="9" creationId="{C7B9BC2F-EF50-1564-CBB8-A9249A9DB49D}"/>
          </ac:picMkLst>
        </pc:picChg>
        <pc:picChg chg="add del mod">
          <ac:chgData name="Ezequiel Villanueva" userId="64d278a8-c082-4796-8e51-c33215586e1e" providerId="ADAL" clId="{675B5666-2712-49A1-8836-26A86BC210ED}" dt="2024-12-05T20:34:29.444" v="506" actId="478"/>
          <ac:picMkLst>
            <pc:docMk/>
            <pc:sldMk cId="2932879409" sldId="277"/>
            <ac:picMk id="10" creationId="{C9AE9101-5CF4-FE9F-29CC-41288C708B2B}"/>
          </ac:picMkLst>
        </pc:picChg>
        <pc:picChg chg="add del mod">
          <ac:chgData name="Ezequiel Villanueva" userId="64d278a8-c082-4796-8e51-c33215586e1e" providerId="ADAL" clId="{675B5666-2712-49A1-8836-26A86BC210ED}" dt="2024-12-06T00:57:52.145" v="655" actId="478"/>
          <ac:picMkLst>
            <pc:docMk/>
            <pc:sldMk cId="2932879409" sldId="277"/>
            <ac:picMk id="13" creationId="{F518F16A-B966-9712-F95F-CBE5A1C50217}"/>
          </ac:picMkLst>
        </pc:picChg>
        <pc:picChg chg="add del mod">
          <ac:chgData name="Ezequiel Villanueva" userId="64d278a8-c082-4796-8e51-c33215586e1e" providerId="ADAL" clId="{675B5666-2712-49A1-8836-26A86BC210ED}" dt="2024-12-06T00:58:00.940" v="660" actId="478"/>
          <ac:picMkLst>
            <pc:docMk/>
            <pc:sldMk cId="2932879409" sldId="277"/>
            <ac:picMk id="17" creationId="{59D412AD-E55B-44F1-2BB4-4997C97CEB96}"/>
          </ac:picMkLst>
        </pc:picChg>
        <pc:picChg chg="add del mod">
          <ac:chgData name="Ezequiel Villanueva" userId="64d278a8-c082-4796-8e51-c33215586e1e" providerId="ADAL" clId="{675B5666-2712-49A1-8836-26A86BC210ED}" dt="2024-12-06T00:58:09.086" v="665" actId="478"/>
          <ac:picMkLst>
            <pc:docMk/>
            <pc:sldMk cId="2932879409" sldId="277"/>
            <ac:picMk id="21" creationId="{ED28353B-481B-090F-22E0-44E0156228A6}"/>
          </ac:picMkLst>
        </pc:picChg>
        <pc:picChg chg="add mod">
          <ac:chgData name="Ezequiel Villanueva" userId="64d278a8-c082-4796-8e51-c33215586e1e" providerId="ADAL" clId="{675B5666-2712-49A1-8836-26A86BC210ED}" dt="2024-12-06T00:58:45.473" v="672" actId="14100"/>
          <ac:picMkLst>
            <pc:docMk/>
            <pc:sldMk cId="2932879409" sldId="277"/>
            <ac:picMk id="23" creationId="{F651B0EC-3DB6-F66B-A691-C074217DE1B3}"/>
          </ac:picMkLst>
        </pc:picChg>
        <pc:picChg chg="add del mod">
          <ac:chgData name="Ezequiel Villanueva" userId="64d278a8-c082-4796-8e51-c33215586e1e" providerId="ADAL" clId="{675B5666-2712-49A1-8836-26A86BC210ED}" dt="2024-12-06T02:14:13.829" v="738" actId="478"/>
          <ac:picMkLst>
            <pc:docMk/>
            <pc:sldMk cId="2932879409" sldId="277"/>
            <ac:picMk id="25" creationId="{EF049C51-193A-DC3E-A92A-FB247428513B}"/>
          </ac:picMkLst>
        </pc:picChg>
        <pc:picChg chg="add del mod">
          <ac:chgData name="Ezequiel Villanueva" userId="64d278a8-c082-4796-8e51-c33215586e1e" providerId="ADAL" clId="{675B5666-2712-49A1-8836-26A86BC210ED}" dt="2024-12-06T02:14:25.830" v="743" actId="478"/>
          <ac:picMkLst>
            <pc:docMk/>
            <pc:sldMk cId="2932879409" sldId="277"/>
            <ac:picMk id="27" creationId="{A6CAA7B1-50E1-AA90-997F-363E901F185C}"/>
          </ac:picMkLst>
        </pc:picChg>
        <pc:picChg chg="add mod">
          <ac:chgData name="Ezequiel Villanueva" userId="64d278a8-c082-4796-8e51-c33215586e1e" providerId="ADAL" clId="{675B5666-2712-49A1-8836-26A86BC210ED}" dt="2024-12-06T02:14:48.476" v="751" actId="14100"/>
          <ac:picMkLst>
            <pc:docMk/>
            <pc:sldMk cId="2932879409" sldId="277"/>
            <ac:picMk id="29" creationId="{97ADA42E-A82B-68B0-6060-95E41BF7E75C}"/>
          </ac:picMkLst>
        </pc:picChg>
      </pc:sldChg>
    </pc:docChg>
  </pc:docChgLst>
  <pc:docChgLst>
    <pc:chgData name="Logan Doizaki" userId="S::ldoizak1@msudenver.edu::064d8814-56d8-4f9e-ad50-936864ed8db0" providerId="AD" clId="Web-{B3D11B33-9D73-D02B-74D5-8C2DAA9847AC}"/>
    <pc:docChg chg="modSld">
      <pc:chgData name="Logan Doizaki" userId="S::ldoizak1@msudenver.edu::064d8814-56d8-4f9e-ad50-936864ed8db0" providerId="AD" clId="Web-{B3D11B33-9D73-D02B-74D5-8C2DAA9847AC}" dt="2024-12-06T01:44:43.235" v="29" actId="1076"/>
      <pc:docMkLst>
        <pc:docMk/>
      </pc:docMkLst>
      <pc:sldChg chg="addSp delSp modSp">
        <pc:chgData name="Logan Doizaki" userId="S::ldoizak1@msudenver.edu::064d8814-56d8-4f9e-ad50-936864ed8db0" providerId="AD" clId="Web-{B3D11B33-9D73-D02B-74D5-8C2DAA9847AC}" dt="2024-12-06T01:44:43.235" v="29" actId="1076"/>
        <pc:sldMkLst>
          <pc:docMk/>
          <pc:sldMk cId="3855239506" sldId="267"/>
        </pc:sldMkLst>
        <pc:picChg chg="add mod">
          <ac:chgData name="Logan Doizaki" userId="S::ldoizak1@msudenver.edu::064d8814-56d8-4f9e-ad50-936864ed8db0" providerId="AD" clId="Web-{B3D11B33-9D73-D02B-74D5-8C2DAA9847AC}" dt="2024-12-06T01:44:43.235" v="29" actId="1076"/>
          <ac:picMkLst>
            <pc:docMk/>
            <pc:sldMk cId="3855239506" sldId="267"/>
            <ac:picMk id="3" creationId="{5C2A54A3-1071-4EAE-C487-D9B6BC36048A}"/>
          </ac:picMkLst>
        </pc:picChg>
        <pc:picChg chg="del">
          <ac:chgData name="Logan Doizaki" userId="S::ldoizak1@msudenver.edu::064d8814-56d8-4f9e-ad50-936864ed8db0" providerId="AD" clId="Web-{B3D11B33-9D73-D02B-74D5-8C2DAA9847AC}" dt="2024-12-06T01:44:22.563" v="25"/>
          <ac:picMkLst>
            <pc:docMk/>
            <pc:sldMk cId="3855239506" sldId="267"/>
            <ac:picMk id="4" creationId="{9087E382-C037-F85A-C802-CCD87203A63A}"/>
          </ac:picMkLst>
        </pc:picChg>
      </pc:sldChg>
      <pc:sldChg chg="addSp delSp modSp">
        <pc:chgData name="Logan Doizaki" userId="S::ldoizak1@msudenver.edu::064d8814-56d8-4f9e-ad50-936864ed8db0" providerId="AD" clId="Web-{B3D11B33-9D73-D02B-74D5-8C2DAA9847AC}" dt="2024-12-06T01:40:48.128" v="23"/>
        <pc:sldMkLst>
          <pc:docMk/>
          <pc:sldMk cId="469235202" sldId="274"/>
        </pc:sldMkLst>
        <pc:picChg chg="add del mod ord">
          <ac:chgData name="Logan Doizaki" userId="S::ldoizak1@msudenver.edu::064d8814-56d8-4f9e-ad50-936864ed8db0" providerId="AD" clId="Web-{B3D11B33-9D73-D02B-74D5-8C2DAA9847AC}" dt="2024-12-06T01:40:28.190" v="18"/>
          <ac:picMkLst>
            <pc:docMk/>
            <pc:sldMk cId="469235202" sldId="274"/>
            <ac:picMk id="3" creationId="{0A27F2CB-344B-0C82-2FC2-F007FE2E331C}"/>
          </ac:picMkLst>
        </pc:picChg>
        <pc:picChg chg="add mod ord">
          <ac:chgData name="Logan Doizaki" userId="S::ldoizak1@msudenver.edu::064d8814-56d8-4f9e-ad50-936864ed8db0" providerId="AD" clId="Web-{B3D11B33-9D73-D02B-74D5-8C2DAA9847AC}" dt="2024-12-06T01:40:48.128" v="23"/>
          <ac:picMkLst>
            <pc:docMk/>
            <pc:sldMk cId="469235202" sldId="274"/>
            <ac:picMk id="4" creationId="{108C4440-6F19-47BA-6BCB-EE6B37125244}"/>
          </ac:picMkLst>
        </pc:picChg>
        <pc:picChg chg="del">
          <ac:chgData name="Logan Doizaki" userId="S::ldoizak1@msudenver.edu::064d8814-56d8-4f9e-ad50-936864ed8db0" providerId="AD" clId="Web-{B3D11B33-9D73-D02B-74D5-8C2DAA9847AC}" dt="2024-12-06T01:38:55.894" v="9"/>
          <ac:picMkLst>
            <pc:docMk/>
            <pc:sldMk cId="469235202" sldId="274"/>
            <ac:picMk id="7" creationId="{768CC167-8C95-FA69-345E-9A79C46EE1EA}"/>
          </ac:picMkLst>
        </pc:picChg>
      </pc:sldChg>
      <pc:sldChg chg="addSp delSp modSp">
        <pc:chgData name="Logan Doizaki" userId="S::ldoizak1@msudenver.edu::064d8814-56d8-4f9e-ad50-936864ed8db0" providerId="AD" clId="Web-{B3D11B33-9D73-D02B-74D5-8C2DAA9847AC}" dt="2024-12-06T01:40:25.315" v="17"/>
        <pc:sldMkLst>
          <pc:docMk/>
          <pc:sldMk cId="2932879409" sldId="277"/>
        </pc:sldMkLst>
        <pc:picChg chg="add del mod ord">
          <ac:chgData name="Logan Doizaki" userId="S::ldoizak1@msudenver.edu::064d8814-56d8-4f9e-ad50-936864ed8db0" providerId="AD" clId="Web-{B3D11B33-9D73-D02B-74D5-8C2DAA9847AC}" dt="2024-12-06T01:40:25.315" v="17"/>
          <ac:picMkLst>
            <pc:docMk/>
            <pc:sldMk cId="2932879409" sldId="277"/>
            <ac:picMk id="3" creationId="{4CB798DC-C0B8-D73D-1011-9BE4D9BD17F7}"/>
          </ac:picMkLst>
        </pc:picChg>
        <pc:picChg chg="add del mod">
          <ac:chgData name="Logan Doizaki" userId="S::ldoizak1@msudenver.edu::064d8814-56d8-4f9e-ad50-936864ed8db0" providerId="AD" clId="Web-{B3D11B33-9D73-D02B-74D5-8C2DAA9847AC}" dt="2024-12-06T01:40:24.222" v="16"/>
          <ac:picMkLst>
            <pc:docMk/>
            <pc:sldMk cId="2932879409" sldId="277"/>
            <ac:picMk id="4" creationId="{84258F61-619C-7CB0-AEA5-5202C9B0764B}"/>
          </ac:picMkLst>
        </pc:picChg>
        <pc:picChg chg="del">
          <ac:chgData name="Logan Doizaki" userId="S::ldoizak1@msudenver.edu::064d8814-56d8-4f9e-ad50-936864ed8db0" providerId="AD" clId="Web-{B3D11B33-9D73-D02B-74D5-8C2DAA9847AC}" dt="2024-12-06T01:36:59.254" v="1"/>
          <ac:picMkLst>
            <pc:docMk/>
            <pc:sldMk cId="2932879409" sldId="277"/>
            <ac:picMk id="23" creationId="{F651B0EC-3DB6-F66B-A691-C074217DE1B3}"/>
          </ac:picMkLst>
        </pc:picChg>
      </pc:sldChg>
    </pc:docChg>
  </pc:docChgLst>
  <pc:docChgLst>
    <pc:chgData name="Logan Doizaki" userId="S::ldoizak1@msudenver.edu::064d8814-56d8-4f9e-ad50-936864ed8db0" providerId="AD" clId="Web-{FEA6DD02-AA5E-4BCB-7A54-622A78A1C610}"/>
    <pc:docChg chg="modSld">
      <pc:chgData name="Logan Doizaki" userId="S::ldoizak1@msudenver.edu::064d8814-56d8-4f9e-ad50-936864ed8db0" providerId="AD" clId="Web-{FEA6DD02-AA5E-4BCB-7A54-622A78A1C610}" dt="2024-12-06T21:17:48.143" v="13" actId="20577"/>
      <pc:docMkLst>
        <pc:docMk/>
      </pc:docMkLst>
      <pc:sldChg chg="modSp">
        <pc:chgData name="Logan Doizaki" userId="S::ldoizak1@msudenver.edu::064d8814-56d8-4f9e-ad50-936864ed8db0" providerId="AD" clId="Web-{FEA6DD02-AA5E-4BCB-7A54-622A78A1C610}" dt="2024-12-06T21:17:48.143" v="13" actId="20577"/>
        <pc:sldMkLst>
          <pc:docMk/>
          <pc:sldMk cId="3887776045" sldId="261"/>
        </pc:sldMkLst>
        <pc:graphicFrameChg chg="modGraphic">
          <ac:chgData name="Logan Doizaki" userId="S::ldoizak1@msudenver.edu::064d8814-56d8-4f9e-ad50-936864ed8db0" providerId="AD" clId="Web-{FEA6DD02-AA5E-4BCB-7A54-622A78A1C610}" dt="2024-12-06T21:17:48.143" v="13" actId="20577"/>
          <ac:graphicFrameMkLst>
            <pc:docMk/>
            <pc:sldMk cId="3887776045" sldId="261"/>
            <ac:graphicFrameMk id="5" creationId="{E3C90D62-9A94-A86B-5F05-7B56EE4DB9DA}"/>
          </ac:graphicFrameMkLst>
        </pc:graphicFrameChg>
      </pc:sldChg>
    </pc:docChg>
  </pc:docChgLst>
  <pc:docChgLst>
    <pc:chgData name="Ezequiel Villanueva" userId="64d278a8-c082-4796-8e51-c33215586e1e" providerId="ADAL" clId="{E08176D9-9F09-4140-8933-952752902093}"/>
    <pc:docChg chg="undo custSel addSld delSld modSld sldOrd">
      <pc:chgData name="Ezequiel Villanueva" userId="64d278a8-c082-4796-8e51-c33215586e1e" providerId="ADAL" clId="{E08176D9-9F09-4140-8933-952752902093}" dt="2024-12-05T01:00:15.849" v="2712" actId="20577"/>
      <pc:docMkLst>
        <pc:docMk/>
      </pc:docMkLst>
      <pc:sldChg chg="modSp mod modNotesTx">
        <pc:chgData name="Ezequiel Villanueva" userId="64d278a8-c082-4796-8e51-c33215586e1e" providerId="ADAL" clId="{E08176D9-9F09-4140-8933-952752902093}" dt="2024-12-05T00:55:21.719" v="2412" actId="20577"/>
        <pc:sldMkLst>
          <pc:docMk/>
          <pc:sldMk cId="1487700712" sldId="256"/>
        </pc:sldMkLst>
        <pc:spChg chg="mod">
          <ac:chgData name="Ezequiel Villanueva" userId="64d278a8-c082-4796-8e51-c33215586e1e" providerId="ADAL" clId="{E08176D9-9F09-4140-8933-952752902093}" dt="2024-12-05T00:47:22.419" v="2021" actId="404"/>
          <ac:spMkLst>
            <pc:docMk/>
            <pc:sldMk cId="1487700712" sldId="256"/>
            <ac:spMk id="2" creationId="{C02C5318-1A1E-49D0-B2E2-A4B0FA9E8A40}"/>
          </ac:spMkLst>
        </pc:spChg>
        <pc:spChg chg="mod">
          <ac:chgData name="Ezequiel Villanueva" userId="64d278a8-c082-4796-8e51-c33215586e1e" providerId="ADAL" clId="{E08176D9-9F09-4140-8933-952752902093}" dt="2024-12-05T00:47:42.518" v="2039" actId="404"/>
          <ac:spMkLst>
            <pc:docMk/>
            <pc:sldMk cId="1487700712" sldId="256"/>
            <ac:spMk id="3" creationId="{48B6CF59-4E5B-494D-A2F7-97ADD01E6497}"/>
          </ac:spMkLst>
        </pc:spChg>
      </pc:sldChg>
      <pc:sldChg chg="modSp mod">
        <pc:chgData name="Ezequiel Villanueva" userId="64d278a8-c082-4796-8e51-c33215586e1e" providerId="ADAL" clId="{E08176D9-9F09-4140-8933-952752902093}" dt="2024-12-05T00:52:03.948" v="2318" actId="404"/>
        <pc:sldMkLst>
          <pc:docMk/>
          <pc:sldMk cId="3501347425" sldId="260"/>
        </pc:sldMkLst>
        <pc:spChg chg="mod">
          <ac:chgData name="Ezequiel Villanueva" userId="64d278a8-c082-4796-8e51-c33215586e1e" providerId="ADAL" clId="{E08176D9-9F09-4140-8933-952752902093}" dt="2024-12-05T00:51:48.066" v="2296" actId="403"/>
          <ac:spMkLst>
            <pc:docMk/>
            <pc:sldMk cId="3501347425" sldId="260"/>
            <ac:spMk id="2" creationId="{0F87E73C-2B1A-4602-BFBE-CFE1E55D9B38}"/>
          </ac:spMkLst>
        </pc:spChg>
        <pc:spChg chg="mod">
          <ac:chgData name="Ezequiel Villanueva" userId="64d278a8-c082-4796-8e51-c33215586e1e" providerId="ADAL" clId="{E08176D9-9F09-4140-8933-952752902093}" dt="2024-12-05T00:52:03.948" v="2318" actId="404"/>
          <ac:spMkLst>
            <pc:docMk/>
            <pc:sldMk cId="3501347425" sldId="260"/>
            <ac:spMk id="3" creationId="{A9CB511D-EA45-4336-847C-1252667143B5}"/>
          </ac:spMkLst>
        </pc:spChg>
      </pc:sldChg>
      <pc:sldChg chg="modSp mod">
        <pc:chgData name="Ezequiel Villanueva" userId="64d278a8-c082-4796-8e51-c33215586e1e" providerId="ADAL" clId="{E08176D9-9F09-4140-8933-952752902093}" dt="2024-12-05T00:48:37.399" v="2093" actId="27636"/>
        <pc:sldMkLst>
          <pc:docMk/>
          <pc:sldMk cId="3887776045" sldId="261"/>
        </pc:sldMkLst>
        <pc:spChg chg="mod">
          <ac:chgData name="Ezequiel Villanueva" userId="64d278a8-c082-4796-8e51-c33215586e1e" providerId="ADAL" clId="{E08176D9-9F09-4140-8933-952752902093}" dt="2024-12-05T00:48:37.399" v="2093" actId="27636"/>
          <ac:spMkLst>
            <pc:docMk/>
            <pc:sldMk cId="3887776045" sldId="261"/>
            <ac:spMk id="2" creationId="{D1CB2DEE-5E74-3A01-7FA6-9AAF929F2D60}"/>
          </ac:spMkLst>
        </pc:spChg>
        <pc:graphicFrameChg chg="mod modGraphic">
          <ac:chgData name="Ezequiel Villanueva" userId="64d278a8-c082-4796-8e51-c33215586e1e" providerId="ADAL" clId="{E08176D9-9F09-4140-8933-952752902093}" dt="2024-12-02T18:56:18.314" v="146" actId="26606"/>
          <ac:graphicFrameMkLst>
            <pc:docMk/>
            <pc:sldMk cId="3887776045" sldId="261"/>
            <ac:graphicFrameMk id="5" creationId="{E3C90D62-9A94-A86B-5F05-7B56EE4DB9DA}"/>
          </ac:graphicFrameMkLst>
        </pc:graphicFrameChg>
      </pc:sldChg>
      <pc:sldChg chg="addSp delSp modSp mod modClrScheme chgLayout">
        <pc:chgData name="Ezequiel Villanueva" userId="64d278a8-c082-4796-8e51-c33215586e1e" providerId="ADAL" clId="{E08176D9-9F09-4140-8933-952752902093}" dt="2024-12-05T00:48:43.345" v="2101" actId="27636"/>
        <pc:sldMkLst>
          <pc:docMk/>
          <pc:sldMk cId="17629444" sldId="262"/>
        </pc:sldMkLst>
        <pc:spChg chg="mod">
          <ac:chgData name="Ezequiel Villanueva" userId="64d278a8-c082-4796-8e51-c33215586e1e" providerId="ADAL" clId="{E08176D9-9F09-4140-8933-952752902093}" dt="2024-12-05T00:48:43.345" v="2101" actId="27636"/>
          <ac:spMkLst>
            <pc:docMk/>
            <pc:sldMk cId="17629444" sldId="262"/>
            <ac:spMk id="2" creationId="{6490C3C0-B956-5D5B-A39C-E84B91785D55}"/>
          </ac:spMkLst>
        </pc:spChg>
        <pc:spChg chg="del mod">
          <ac:chgData name="Ezequiel Villanueva" userId="64d278a8-c082-4796-8e51-c33215586e1e" providerId="ADAL" clId="{E08176D9-9F09-4140-8933-952752902093}" dt="2024-12-02T18:52:51.768" v="56" actId="26606"/>
          <ac:spMkLst>
            <pc:docMk/>
            <pc:sldMk cId="17629444" sldId="262"/>
            <ac:spMk id="3" creationId="{315A329E-A898-CAF7-F1F9-6858477533B6}"/>
          </ac:spMkLst>
        </pc:spChg>
        <pc:spChg chg="add del mod">
          <ac:chgData name="Ezequiel Villanueva" userId="64d278a8-c082-4796-8e51-c33215586e1e" providerId="ADAL" clId="{E08176D9-9F09-4140-8933-952752902093}" dt="2024-12-05T00:33:52.818" v="1850" actId="478"/>
          <ac:spMkLst>
            <pc:docMk/>
            <pc:sldMk cId="17629444" sldId="262"/>
            <ac:spMk id="8" creationId="{8D6FB5A9-514E-189F-3AB6-67292B3EF53E}"/>
          </ac:spMkLst>
        </pc:spChg>
      </pc:sldChg>
      <pc:sldChg chg="modSp mod modClrScheme chgLayout">
        <pc:chgData name="Ezequiel Villanueva" userId="64d278a8-c082-4796-8e51-c33215586e1e" providerId="ADAL" clId="{E08176D9-9F09-4140-8933-952752902093}" dt="2024-12-05T00:47:10.200" v="2019" actId="403"/>
        <pc:sldMkLst>
          <pc:docMk/>
          <pc:sldMk cId="1674759802" sldId="263"/>
        </pc:sldMkLst>
        <pc:spChg chg="mod">
          <ac:chgData name="Ezequiel Villanueva" userId="64d278a8-c082-4796-8e51-c33215586e1e" providerId="ADAL" clId="{E08176D9-9F09-4140-8933-952752902093}" dt="2024-12-05T00:47:00.612" v="1994" actId="403"/>
          <ac:spMkLst>
            <pc:docMk/>
            <pc:sldMk cId="1674759802" sldId="263"/>
            <ac:spMk id="2" creationId="{9D2451E9-1224-9D47-C6BF-25DED8566A5E}"/>
          </ac:spMkLst>
        </pc:spChg>
        <pc:spChg chg="mod">
          <ac:chgData name="Ezequiel Villanueva" userId="64d278a8-c082-4796-8e51-c33215586e1e" providerId="ADAL" clId="{E08176D9-9F09-4140-8933-952752902093}" dt="2024-12-05T00:47:10.200" v="2019" actId="403"/>
          <ac:spMkLst>
            <pc:docMk/>
            <pc:sldMk cId="1674759802" sldId="263"/>
            <ac:spMk id="9" creationId="{F888B40D-3351-22A2-9B7B-835986DA5124}"/>
          </ac:spMkLst>
        </pc:spChg>
        <pc:picChg chg="mod">
          <ac:chgData name="Ezequiel Villanueva" userId="64d278a8-c082-4796-8e51-c33215586e1e" providerId="ADAL" clId="{E08176D9-9F09-4140-8933-952752902093}" dt="2024-12-05T00:46:45.876" v="1975" actId="26606"/>
          <ac:picMkLst>
            <pc:docMk/>
            <pc:sldMk cId="1674759802" sldId="263"/>
            <ac:picMk id="5" creationId="{50612954-0B02-E4FE-872D-B0AA05C26F95}"/>
          </ac:picMkLst>
        </pc:picChg>
      </pc:sldChg>
      <pc:sldChg chg="modSp add mod">
        <pc:chgData name="Ezequiel Villanueva" userId="64d278a8-c082-4796-8e51-c33215586e1e" providerId="ADAL" clId="{E08176D9-9F09-4140-8933-952752902093}" dt="2024-12-05T00:52:41.222" v="2340" actId="403"/>
        <pc:sldMkLst>
          <pc:docMk/>
          <pc:sldMk cId="990377774" sldId="264"/>
        </pc:sldMkLst>
        <pc:spChg chg="mod">
          <ac:chgData name="Ezequiel Villanueva" userId="64d278a8-c082-4796-8e51-c33215586e1e" providerId="ADAL" clId="{E08176D9-9F09-4140-8933-952752902093}" dt="2024-12-05T00:49:02.749" v="2128" actId="27636"/>
          <ac:spMkLst>
            <pc:docMk/>
            <pc:sldMk cId="990377774" sldId="264"/>
            <ac:spMk id="2" creationId="{5DC62926-DF3A-A17F-144A-9A79E4D4F06C}"/>
          </ac:spMkLst>
        </pc:spChg>
        <pc:spChg chg="mod">
          <ac:chgData name="Ezequiel Villanueva" userId="64d278a8-c082-4796-8e51-c33215586e1e" providerId="ADAL" clId="{E08176D9-9F09-4140-8933-952752902093}" dt="2024-12-05T00:52:41.222" v="2340" actId="403"/>
          <ac:spMkLst>
            <pc:docMk/>
            <pc:sldMk cId="990377774" sldId="264"/>
            <ac:spMk id="8" creationId="{46B569DD-12C1-631D-042E-BF46DBFB3CA4}"/>
          </ac:spMkLst>
        </pc:spChg>
      </pc:sldChg>
      <pc:sldChg chg="modSp add mod">
        <pc:chgData name="Ezequiel Villanueva" userId="64d278a8-c082-4796-8e51-c33215586e1e" providerId="ADAL" clId="{E08176D9-9F09-4140-8933-952752902093}" dt="2024-12-05T00:50:36.614" v="2218" actId="404"/>
        <pc:sldMkLst>
          <pc:docMk/>
          <pc:sldMk cId="4197540784" sldId="265"/>
        </pc:sldMkLst>
        <pc:spChg chg="mod">
          <ac:chgData name="Ezequiel Villanueva" userId="64d278a8-c082-4796-8e51-c33215586e1e" providerId="ADAL" clId="{E08176D9-9F09-4140-8933-952752902093}" dt="2024-12-05T00:50:36.614" v="2218" actId="404"/>
          <ac:spMkLst>
            <pc:docMk/>
            <pc:sldMk cId="4197540784" sldId="265"/>
            <ac:spMk id="2" creationId="{DEA9858F-50CA-DD75-77DC-D7AD7085FACA}"/>
          </ac:spMkLst>
        </pc:spChg>
      </pc:sldChg>
      <pc:sldChg chg="addSp delSp modSp add mod modClrScheme chgLayout modNotesTx">
        <pc:chgData name="Ezequiel Villanueva" userId="64d278a8-c082-4796-8e51-c33215586e1e" providerId="ADAL" clId="{E08176D9-9F09-4140-8933-952752902093}" dt="2024-12-05T01:00:15.849" v="2712" actId="20577"/>
        <pc:sldMkLst>
          <pc:docMk/>
          <pc:sldMk cId="3554052195" sldId="266"/>
        </pc:sldMkLst>
        <pc:spChg chg="mod">
          <ac:chgData name="Ezequiel Villanueva" userId="64d278a8-c082-4796-8e51-c33215586e1e" providerId="ADAL" clId="{E08176D9-9F09-4140-8933-952752902093}" dt="2024-12-05T00:51:12.091" v="2266" actId="403"/>
          <ac:spMkLst>
            <pc:docMk/>
            <pc:sldMk cId="3554052195" sldId="266"/>
            <ac:spMk id="2" creationId="{26AEAB9E-EF99-9B4E-C018-EF9CF243C5B5}"/>
          </ac:spMkLst>
        </pc:spChg>
        <pc:spChg chg="add mod">
          <ac:chgData name="Ezequiel Villanueva" userId="64d278a8-c082-4796-8e51-c33215586e1e" providerId="ADAL" clId="{E08176D9-9F09-4140-8933-952752902093}" dt="2024-12-02T21:53:40.492" v="386" actId="26606"/>
          <ac:spMkLst>
            <pc:docMk/>
            <pc:sldMk cId="3554052195" sldId="266"/>
            <ac:spMk id="5" creationId="{B5013B2A-DFE7-6DA1-EFE5-FAE71F7CF20F}"/>
          </ac:spMkLst>
        </pc:spChg>
        <pc:spChg chg="add del">
          <ac:chgData name="Ezequiel Villanueva" userId="64d278a8-c082-4796-8e51-c33215586e1e" providerId="ADAL" clId="{E08176D9-9F09-4140-8933-952752902093}" dt="2024-12-02T21:45:46.997" v="276" actId="26606"/>
          <ac:spMkLst>
            <pc:docMk/>
            <pc:sldMk cId="3554052195" sldId="266"/>
            <ac:spMk id="8" creationId="{885FE6A9-31BC-C996-C643-051DF8B7984A}"/>
          </ac:spMkLst>
        </pc:spChg>
        <pc:spChg chg="mod">
          <ac:chgData name="Ezequiel Villanueva" userId="64d278a8-c082-4796-8e51-c33215586e1e" providerId="ADAL" clId="{E08176D9-9F09-4140-8933-952752902093}" dt="2024-12-05T00:51:17.923" v="2269" actId="403"/>
          <ac:spMkLst>
            <pc:docMk/>
            <pc:sldMk cId="3554052195" sldId="266"/>
            <ac:spMk id="12" creationId="{E4B3BAE4-2C16-F100-A9D5-6814ACE36A92}"/>
          </ac:spMkLst>
        </pc:spChg>
        <pc:spChg chg="add del mod">
          <ac:chgData name="Ezequiel Villanueva" userId="64d278a8-c082-4796-8e51-c33215586e1e" providerId="ADAL" clId="{E08176D9-9F09-4140-8933-952752902093}" dt="2024-12-02T21:45:46.987" v="275" actId="26606"/>
          <ac:spMkLst>
            <pc:docMk/>
            <pc:sldMk cId="3554052195" sldId="266"/>
            <ac:spMk id="13" creationId="{59E04D34-A5F0-41CF-79A9-3E58BCFF55FA}"/>
          </ac:spMkLst>
        </pc:spChg>
        <pc:graphicFrameChg chg="add mod modGraphic">
          <ac:chgData name="Ezequiel Villanueva" userId="64d278a8-c082-4796-8e51-c33215586e1e" providerId="ADAL" clId="{E08176D9-9F09-4140-8933-952752902093}" dt="2024-12-02T21:53:40.492" v="386" actId="26606"/>
          <ac:graphicFrameMkLst>
            <pc:docMk/>
            <pc:sldMk cId="3554052195" sldId="266"/>
            <ac:graphicFrameMk id="3" creationId="{D59A6256-D4B3-FCAF-2F80-284EB0D417DE}"/>
          </ac:graphicFrameMkLst>
        </pc:graphicFrameChg>
        <pc:graphicFrameChg chg="mod modGraphic">
          <ac:chgData name="Ezequiel Villanueva" userId="64d278a8-c082-4796-8e51-c33215586e1e" providerId="ADAL" clId="{E08176D9-9F09-4140-8933-952752902093}" dt="2024-12-05T00:05:15.609" v="1018" actId="108"/>
          <ac:graphicFrameMkLst>
            <pc:docMk/>
            <pc:sldMk cId="3554052195" sldId="266"/>
            <ac:graphicFrameMk id="4" creationId="{81FF21A2-BC68-EBA1-2E77-E7B9D6310AEB}"/>
          </ac:graphicFrameMkLst>
        </pc:graphicFrameChg>
      </pc:sldChg>
      <pc:sldChg chg="addSp delSp modSp add mod modClrScheme chgLayout">
        <pc:chgData name="Ezequiel Villanueva" userId="64d278a8-c082-4796-8e51-c33215586e1e" providerId="ADAL" clId="{E08176D9-9F09-4140-8933-952752902093}" dt="2024-12-05T00:51:24.111" v="2277" actId="403"/>
        <pc:sldMkLst>
          <pc:docMk/>
          <pc:sldMk cId="3855239506" sldId="267"/>
        </pc:sldMkLst>
        <pc:spChg chg="mod">
          <ac:chgData name="Ezequiel Villanueva" userId="64d278a8-c082-4796-8e51-c33215586e1e" providerId="ADAL" clId="{E08176D9-9F09-4140-8933-952752902093}" dt="2024-12-05T00:51:24.111" v="2277" actId="403"/>
          <ac:spMkLst>
            <pc:docMk/>
            <pc:sldMk cId="3855239506" sldId="267"/>
            <ac:spMk id="2" creationId="{F449A734-EFAE-AEB1-91BE-3C5BEA176D89}"/>
          </ac:spMkLst>
        </pc:spChg>
        <pc:spChg chg="del">
          <ac:chgData name="Ezequiel Villanueva" userId="64d278a8-c082-4796-8e51-c33215586e1e" providerId="ADAL" clId="{E08176D9-9F09-4140-8933-952752902093}" dt="2024-12-02T21:47:07.945" v="278" actId="26606"/>
          <ac:spMkLst>
            <pc:docMk/>
            <pc:sldMk cId="3855239506" sldId="267"/>
            <ac:spMk id="8" creationId="{BBACFCD8-DF56-412F-5E4C-6EDD8B002A6F}"/>
          </ac:spMkLst>
        </pc:spChg>
        <pc:spChg chg="add del mod">
          <ac:chgData name="Ezequiel Villanueva" userId="64d278a8-c082-4796-8e51-c33215586e1e" providerId="ADAL" clId="{E08176D9-9F09-4140-8933-952752902093}" dt="2024-12-02T21:54:05.651" v="389" actId="26606"/>
          <ac:spMkLst>
            <pc:docMk/>
            <pc:sldMk cId="3855239506" sldId="267"/>
            <ac:spMk id="9" creationId="{03940482-8670-E91D-9DEF-C76DCFC09411}"/>
          </ac:spMkLst>
        </pc:spChg>
        <pc:spChg chg="add del mod">
          <ac:chgData name="Ezequiel Villanueva" userId="64d278a8-c082-4796-8e51-c33215586e1e" providerId="ADAL" clId="{E08176D9-9F09-4140-8933-952752902093}" dt="2024-12-02T21:54:06.878" v="391" actId="26606"/>
          <ac:spMkLst>
            <pc:docMk/>
            <pc:sldMk cId="3855239506" sldId="267"/>
            <ac:spMk id="11" creationId="{BAC81A8A-F344-26E2-FC1D-4E91FC59412F}"/>
          </ac:spMkLst>
        </pc:spChg>
        <pc:spChg chg="add del mod">
          <ac:chgData name="Ezequiel Villanueva" userId="64d278a8-c082-4796-8e51-c33215586e1e" providerId="ADAL" clId="{E08176D9-9F09-4140-8933-952752902093}" dt="2024-12-02T21:54:08.918" v="393" actId="26606"/>
          <ac:spMkLst>
            <pc:docMk/>
            <pc:sldMk cId="3855239506" sldId="267"/>
            <ac:spMk id="13" creationId="{03940482-8670-E91D-9DEF-C76DCFC09411}"/>
          </ac:spMkLst>
        </pc:spChg>
        <pc:spChg chg="add mod">
          <ac:chgData name="Ezequiel Villanueva" userId="64d278a8-c082-4796-8e51-c33215586e1e" providerId="ADAL" clId="{E08176D9-9F09-4140-8933-952752902093}" dt="2024-12-02T21:54:08.918" v="394" actId="26606"/>
          <ac:spMkLst>
            <pc:docMk/>
            <pc:sldMk cId="3855239506" sldId="267"/>
            <ac:spMk id="15" creationId="{BAC81A8A-F344-26E2-FC1D-4E91FC59412F}"/>
          </ac:spMkLst>
        </pc:spChg>
        <pc:spChg chg="del">
          <ac:chgData name="Ezequiel Villanueva" userId="64d278a8-c082-4796-8e51-c33215586e1e" providerId="ADAL" clId="{E08176D9-9F09-4140-8933-952752902093}" dt="2024-12-05T00:06:38.077" v="1021" actId="26606"/>
          <ac:spMkLst>
            <pc:docMk/>
            <pc:sldMk cId="3855239506" sldId="267"/>
            <ac:spMk id="25" creationId="{857C20E8-8362-A523-5A41-D15DB236C2E5}"/>
          </ac:spMkLst>
        </pc:spChg>
        <pc:spChg chg="add">
          <ac:chgData name="Ezequiel Villanueva" userId="64d278a8-c082-4796-8e51-c33215586e1e" providerId="ADAL" clId="{E08176D9-9F09-4140-8933-952752902093}" dt="2024-12-05T00:06:38.077" v="1021" actId="26606"/>
          <ac:spMkLst>
            <pc:docMk/>
            <pc:sldMk cId="3855239506" sldId="267"/>
            <ac:spMk id="30" creationId="{B34416D5-F32B-11DD-0ECF-657F49D83535}"/>
          </ac:spMkLst>
        </pc:spChg>
        <pc:picChg chg="del">
          <ac:chgData name="Ezequiel Villanueva" userId="64d278a8-c082-4796-8e51-c33215586e1e" providerId="ADAL" clId="{E08176D9-9F09-4140-8933-952752902093}" dt="2024-12-05T00:06:32.905" v="1019" actId="478"/>
          <ac:picMkLst>
            <pc:docMk/>
            <pc:sldMk cId="3855239506" sldId="267"/>
            <ac:picMk id="3" creationId="{A02F3ED0-4EEB-F192-9D92-E2D61E0613D9}"/>
          </ac:picMkLst>
        </pc:picChg>
        <pc:picChg chg="add mod">
          <ac:chgData name="Ezequiel Villanueva" userId="64d278a8-c082-4796-8e51-c33215586e1e" providerId="ADAL" clId="{E08176D9-9F09-4140-8933-952752902093}" dt="2024-12-02T21:54:08.918" v="394" actId="26606"/>
          <ac:picMkLst>
            <pc:docMk/>
            <pc:sldMk cId="3855239506" sldId="267"/>
            <ac:picMk id="4" creationId="{28618C53-CFFD-AA57-43B0-3BA839628D68}"/>
          </ac:picMkLst>
        </pc:picChg>
        <pc:picChg chg="add mod">
          <ac:chgData name="Ezequiel Villanueva" userId="64d278a8-c082-4796-8e51-c33215586e1e" providerId="ADAL" clId="{E08176D9-9F09-4140-8933-952752902093}" dt="2024-12-05T00:06:38.077" v="1021" actId="26606"/>
          <ac:picMkLst>
            <pc:docMk/>
            <pc:sldMk cId="3855239506" sldId="267"/>
            <ac:picMk id="5" creationId="{BF3E7F3A-5280-CB25-9E24-350508CA1C40}"/>
          </ac:picMkLst>
        </pc:picChg>
      </pc:sldChg>
      <pc:sldChg chg="addSp modSp new mod modClrScheme chgLayout modNotesTx">
        <pc:chgData name="Ezequiel Villanueva" userId="64d278a8-c082-4796-8e51-c33215586e1e" providerId="ADAL" clId="{E08176D9-9F09-4140-8933-952752902093}" dt="2024-12-05T00:55:49.306" v="2508" actId="20577"/>
        <pc:sldMkLst>
          <pc:docMk/>
          <pc:sldMk cId="2125890695" sldId="268"/>
        </pc:sldMkLst>
        <pc:spChg chg="mod">
          <ac:chgData name="Ezequiel Villanueva" userId="64d278a8-c082-4796-8e51-c33215586e1e" providerId="ADAL" clId="{E08176D9-9F09-4140-8933-952752902093}" dt="2024-12-05T00:48:49.022" v="2103" actId="404"/>
          <ac:spMkLst>
            <pc:docMk/>
            <pc:sldMk cId="2125890695" sldId="268"/>
            <ac:spMk id="2" creationId="{C36785D0-77EC-ED7C-C87B-90066C0D1045}"/>
          </ac:spMkLst>
        </pc:spChg>
        <pc:spChg chg="mod">
          <ac:chgData name="Ezequiel Villanueva" userId="64d278a8-c082-4796-8e51-c33215586e1e" providerId="ADAL" clId="{E08176D9-9F09-4140-8933-952752902093}" dt="2024-12-05T00:52:31.913" v="2337" actId="403"/>
          <ac:spMkLst>
            <pc:docMk/>
            <pc:sldMk cId="2125890695" sldId="268"/>
            <ac:spMk id="3" creationId="{C08D1292-622B-5ADA-910F-DD2A05D2B0A9}"/>
          </ac:spMkLst>
        </pc:spChg>
        <pc:picChg chg="add mod">
          <ac:chgData name="Ezequiel Villanueva" userId="64d278a8-c082-4796-8e51-c33215586e1e" providerId="ADAL" clId="{E08176D9-9F09-4140-8933-952752902093}" dt="2024-12-05T00:09:52.021" v="1031" actId="1076"/>
          <ac:picMkLst>
            <pc:docMk/>
            <pc:sldMk cId="2125890695" sldId="268"/>
            <ac:picMk id="4" creationId="{5FBE4E16-424D-F1AC-6745-30847AA161FB}"/>
          </ac:picMkLst>
        </pc:picChg>
        <pc:picChg chg="add mod">
          <ac:chgData name="Ezequiel Villanueva" userId="64d278a8-c082-4796-8e51-c33215586e1e" providerId="ADAL" clId="{E08176D9-9F09-4140-8933-952752902093}" dt="2024-12-02T21:50:41.185" v="300" actId="26606"/>
          <ac:picMkLst>
            <pc:docMk/>
            <pc:sldMk cId="2125890695" sldId="268"/>
            <ac:picMk id="4" creationId="{8FAC2039-6CF8-21C9-5DE0-D906827D5D1A}"/>
          </ac:picMkLst>
        </pc:picChg>
      </pc:sldChg>
      <pc:sldChg chg="addSp delSp modSp new mod ord modClrScheme chgLayout">
        <pc:chgData name="Ezequiel Villanueva" userId="64d278a8-c082-4796-8e51-c33215586e1e" providerId="ADAL" clId="{E08176D9-9F09-4140-8933-952752902093}" dt="2024-12-05T00:52:52.969" v="2343" actId="403"/>
        <pc:sldMkLst>
          <pc:docMk/>
          <pc:sldMk cId="3148157117" sldId="269"/>
        </pc:sldMkLst>
        <pc:spChg chg="del">
          <ac:chgData name="Ezequiel Villanueva" userId="64d278a8-c082-4796-8e51-c33215586e1e" providerId="ADAL" clId="{E08176D9-9F09-4140-8933-952752902093}" dt="2024-12-02T21:49:49.253" v="297" actId="26606"/>
          <ac:spMkLst>
            <pc:docMk/>
            <pc:sldMk cId="3148157117" sldId="269"/>
            <ac:spMk id="2" creationId="{627EE078-A86B-1FD2-C248-6BB0D7994E19}"/>
          </ac:spMkLst>
        </pc:spChg>
        <pc:spChg chg="mod ord">
          <ac:chgData name="Ezequiel Villanueva" userId="64d278a8-c082-4796-8e51-c33215586e1e" providerId="ADAL" clId="{E08176D9-9F09-4140-8933-952752902093}" dt="2024-12-05T00:52:52.969" v="2343" actId="403"/>
          <ac:spMkLst>
            <pc:docMk/>
            <pc:sldMk cId="3148157117" sldId="269"/>
            <ac:spMk id="3" creationId="{A01E46CB-0846-9D97-6731-AB62860E8EC7}"/>
          </ac:spMkLst>
        </pc:spChg>
        <pc:spChg chg="add mod">
          <ac:chgData name="Ezequiel Villanueva" userId="64d278a8-c082-4796-8e51-c33215586e1e" providerId="ADAL" clId="{E08176D9-9F09-4140-8933-952752902093}" dt="2024-12-05T00:49:19.384" v="2142" actId="1036"/>
          <ac:spMkLst>
            <pc:docMk/>
            <pc:sldMk cId="3148157117" sldId="269"/>
            <ac:spMk id="9" creationId="{A23356E7-838E-041C-9029-40B7299E14BC}"/>
          </ac:spMkLst>
        </pc:spChg>
        <pc:picChg chg="add mod">
          <ac:chgData name="Ezequiel Villanueva" userId="64d278a8-c082-4796-8e51-c33215586e1e" providerId="ADAL" clId="{E08176D9-9F09-4140-8933-952752902093}" dt="2024-12-04T23:12:53.133" v="611" actId="14100"/>
          <ac:picMkLst>
            <pc:docMk/>
            <pc:sldMk cId="3148157117" sldId="269"/>
            <ac:picMk id="4" creationId="{CB26A576-EDDF-ECA5-633A-A9A6D3B4767F}"/>
          </ac:picMkLst>
        </pc:picChg>
      </pc:sldChg>
      <pc:sldChg chg="addSp delSp modSp new mod modClrScheme chgLayout">
        <pc:chgData name="Ezequiel Villanueva" userId="64d278a8-c082-4796-8e51-c33215586e1e" providerId="ADAL" clId="{E08176D9-9F09-4140-8933-952752902093}" dt="2024-12-05T00:54:19.317" v="2363" actId="403"/>
        <pc:sldMkLst>
          <pc:docMk/>
          <pc:sldMk cId="99705515" sldId="270"/>
        </pc:sldMkLst>
        <pc:spChg chg="mod">
          <ac:chgData name="Ezequiel Villanueva" userId="64d278a8-c082-4796-8e51-c33215586e1e" providerId="ADAL" clId="{E08176D9-9F09-4140-8933-952752902093}" dt="2024-12-05T00:50:45.938" v="2225" actId="403"/>
          <ac:spMkLst>
            <pc:docMk/>
            <pc:sldMk cId="99705515" sldId="270"/>
            <ac:spMk id="2" creationId="{800D803E-818C-EBD0-7B9F-5EA393C5A2D1}"/>
          </ac:spMkLst>
        </pc:spChg>
        <pc:spChg chg="mod">
          <ac:chgData name="Ezequiel Villanueva" userId="64d278a8-c082-4796-8e51-c33215586e1e" providerId="ADAL" clId="{E08176D9-9F09-4140-8933-952752902093}" dt="2024-12-05T00:54:19.317" v="2363" actId="403"/>
          <ac:spMkLst>
            <pc:docMk/>
            <pc:sldMk cId="99705515" sldId="270"/>
            <ac:spMk id="3" creationId="{DD061B5C-7CF5-0FD9-0FE5-D23FB648180C}"/>
          </ac:spMkLst>
        </pc:spChg>
        <pc:spChg chg="add del">
          <ac:chgData name="Ezequiel Villanueva" userId="64d278a8-c082-4796-8e51-c33215586e1e" providerId="ADAL" clId="{E08176D9-9F09-4140-8933-952752902093}" dt="2024-12-05T00:36:53.879" v="1852" actId="22"/>
          <ac:spMkLst>
            <pc:docMk/>
            <pc:sldMk cId="99705515" sldId="270"/>
            <ac:spMk id="5" creationId="{9BF18C98-D020-95BA-B7F8-6AA02C6A215B}"/>
          </ac:spMkLst>
        </pc:spChg>
        <pc:picChg chg="add mod">
          <ac:chgData name="Ezequiel Villanueva" userId="64d278a8-c082-4796-8e51-c33215586e1e" providerId="ADAL" clId="{E08176D9-9F09-4140-8933-952752902093}" dt="2024-12-05T00:42:14.097" v="1895" actId="14100"/>
          <ac:picMkLst>
            <pc:docMk/>
            <pc:sldMk cId="99705515" sldId="270"/>
            <ac:picMk id="7" creationId="{BDBD7F29-C407-CC5F-CB2B-C9EDBBB464DE}"/>
          </ac:picMkLst>
        </pc:picChg>
        <pc:picChg chg="add mod">
          <ac:chgData name="Ezequiel Villanueva" userId="64d278a8-c082-4796-8e51-c33215586e1e" providerId="ADAL" clId="{E08176D9-9F09-4140-8933-952752902093}" dt="2024-12-05T00:42:29.709" v="1897" actId="1076"/>
          <ac:picMkLst>
            <pc:docMk/>
            <pc:sldMk cId="99705515" sldId="270"/>
            <ac:picMk id="3074" creationId="{1744D7F2-8285-6B08-35F1-80DC9643BA24}"/>
          </ac:picMkLst>
        </pc:picChg>
      </pc:sldChg>
      <pc:sldChg chg="addSp modSp new mod">
        <pc:chgData name="Ezequiel Villanueva" userId="64d278a8-c082-4796-8e51-c33215586e1e" providerId="ADAL" clId="{E08176D9-9F09-4140-8933-952752902093}" dt="2024-12-05T00:54:28.515" v="2368" actId="1076"/>
        <pc:sldMkLst>
          <pc:docMk/>
          <pc:sldMk cId="1316582179" sldId="271"/>
        </pc:sldMkLst>
        <pc:spChg chg="mod">
          <ac:chgData name="Ezequiel Villanueva" userId="64d278a8-c082-4796-8e51-c33215586e1e" providerId="ADAL" clId="{E08176D9-9F09-4140-8933-952752902093}" dt="2024-12-05T00:50:52.015" v="2236" actId="27636"/>
          <ac:spMkLst>
            <pc:docMk/>
            <pc:sldMk cId="1316582179" sldId="271"/>
            <ac:spMk id="2" creationId="{309DEDC8-0CD9-7329-454A-49B3CD1D4C27}"/>
          </ac:spMkLst>
        </pc:spChg>
        <pc:spChg chg="mod">
          <ac:chgData name="Ezequiel Villanueva" userId="64d278a8-c082-4796-8e51-c33215586e1e" providerId="ADAL" clId="{E08176D9-9F09-4140-8933-952752902093}" dt="2024-12-05T00:54:23.924" v="2367" actId="403"/>
          <ac:spMkLst>
            <pc:docMk/>
            <pc:sldMk cId="1316582179" sldId="271"/>
            <ac:spMk id="3" creationId="{DF5F6C56-87E4-BBDA-F076-4AA6A9B98A94}"/>
          </ac:spMkLst>
        </pc:spChg>
        <pc:picChg chg="add mod">
          <ac:chgData name="Ezequiel Villanueva" userId="64d278a8-c082-4796-8e51-c33215586e1e" providerId="ADAL" clId="{E08176D9-9F09-4140-8933-952752902093}" dt="2024-12-05T00:54:28.515" v="2368" actId="1076"/>
          <ac:picMkLst>
            <pc:docMk/>
            <pc:sldMk cId="1316582179" sldId="271"/>
            <ac:picMk id="5" creationId="{E37FC261-9910-C244-0EB1-CB10C4104A9C}"/>
          </ac:picMkLst>
        </pc:picChg>
      </pc:sldChg>
      <pc:sldChg chg="addSp modSp new mod modClrScheme chgLayout">
        <pc:chgData name="Ezequiel Villanueva" userId="64d278a8-c082-4796-8e51-c33215586e1e" providerId="ADAL" clId="{E08176D9-9F09-4140-8933-952752902093}" dt="2024-12-05T00:54:32.940" v="2374" actId="403"/>
        <pc:sldMkLst>
          <pc:docMk/>
          <pc:sldMk cId="2261927367" sldId="272"/>
        </pc:sldMkLst>
        <pc:spChg chg="mod">
          <ac:chgData name="Ezequiel Villanueva" userId="64d278a8-c082-4796-8e51-c33215586e1e" providerId="ADAL" clId="{E08176D9-9F09-4140-8933-952752902093}" dt="2024-12-05T00:50:58.505" v="2248" actId="403"/>
          <ac:spMkLst>
            <pc:docMk/>
            <pc:sldMk cId="2261927367" sldId="272"/>
            <ac:spMk id="2" creationId="{58693592-9644-EFE5-2AA3-65A512B3F5E3}"/>
          </ac:spMkLst>
        </pc:spChg>
        <pc:spChg chg="mod ord">
          <ac:chgData name="Ezequiel Villanueva" userId="64d278a8-c082-4796-8e51-c33215586e1e" providerId="ADAL" clId="{E08176D9-9F09-4140-8933-952752902093}" dt="2024-12-05T00:54:32.940" v="2374" actId="403"/>
          <ac:spMkLst>
            <pc:docMk/>
            <pc:sldMk cId="2261927367" sldId="272"/>
            <ac:spMk id="3" creationId="{EEBEB8D3-DD64-FA89-1B2B-CC4EE34F9E2D}"/>
          </ac:spMkLst>
        </pc:spChg>
        <pc:picChg chg="add mod">
          <ac:chgData name="Ezequiel Villanueva" userId="64d278a8-c082-4796-8e51-c33215586e1e" providerId="ADAL" clId="{E08176D9-9F09-4140-8933-952752902093}" dt="2024-12-05T00:40:05.413" v="1885" actId="26606"/>
          <ac:picMkLst>
            <pc:docMk/>
            <pc:sldMk cId="2261927367" sldId="272"/>
            <ac:picMk id="1026" creationId="{C951F2AB-DA9A-CB3C-74DB-CE2A131D16A5}"/>
          </ac:picMkLst>
        </pc:picChg>
      </pc:sldChg>
      <pc:sldChg chg="addSp modSp new mod modClrScheme chgLayout">
        <pc:chgData name="Ezequiel Villanueva" userId="64d278a8-c082-4796-8e51-c33215586e1e" providerId="ADAL" clId="{E08176D9-9F09-4140-8933-952752902093}" dt="2024-12-05T00:54:42.204" v="2381" actId="313"/>
        <pc:sldMkLst>
          <pc:docMk/>
          <pc:sldMk cId="745484133" sldId="273"/>
        </pc:sldMkLst>
        <pc:spChg chg="mod">
          <ac:chgData name="Ezequiel Villanueva" userId="64d278a8-c082-4796-8e51-c33215586e1e" providerId="ADAL" clId="{E08176D9-9F09-4140-8933-952752902093}" dt="2024-12-05T00:51:05.505" v="2257" actId="403"/>
          <ac:spMkLst>
            <pc:docMk/>
            <pc:sldMk cId="745484133" sldId="273"/>
            <ac:spMk id="2" creationId="{473BE777-AA49-8BA4-60F1-F265BB2522DD}"/>
          </ac:spMkLst>
        </pc:spChg>
        <pc:spChg chg="mod">
          <ac:chgData name="Ezequiel Villanueva" userId="64d278a8-c082-4796-8e51-c33215586e1e" providerId="ADAL" clId="{E08176D9-9F09-4140-8933-952752902093}" dt="2024-12-05T00:54:42.204" v="2381" actId="313"/>
          <ac:spMkLst>
            <pc:docMk/>
            <pc:sldMk cId="745484133" sldId="273"/>
            <ac:spMk id="3" creationId="{B7730B03-9445-3E2F-4335-8C2C17BC4606}"/>
          </ac:spMkLst>
        </pc:spChg>
        <pc:picChg chg="add mod">
          <ac:chgData name="Ezequiel Villanueva" userId="64d278a8-c082-4796-8e51-c33215586e1e" providerId="ADAL" clId="{E08176D9-9F09-4140-8933-952752902093}" dt="2024-12-05T00:40:52.765" v="1889" actId="26606"/>
          <ac:picMkLst>
            <pc:docMk/>
            <pc:sldMk cId="745484133" sldId="273"/>
            <ac:picMk id="2050" creationId="{C31FA3D2-DA9C-CB62-6568-E139E2F24744}"/>
          </ac:picMkLst>
        </pc:picChg>
      </pc:sldChg>
      <pc:sldChg chg="addSp delSp modSp new mod modClrScheme chgLayout modNotesTx">
        <pc:chgData name="Ezequiel Villanueva" userId="64d278a8-c082-4796-8e51-c33215586e1e" providerId="ADAL" clId="{E08176D9-9F09-4140-8933-952752902093}" dt="2024-12-05T00:56:46.280" v="2619" actId="20577"/>
        <pc:sldMkLst>
          <pc:docMk/>
          <pc:sldMk cId="469235202" sldId="274"/>
        </pc:sldMkLst>
        <pc:spChg chg="del">
          <ac:chgData name="Ezequiel Villanueva" userId="64d278a8-c082-4796-8e51-c33215586e1e" providerId="ADAL" clId="{E08176D9-9F09-4140-8933-952752902093}" dt="2024-12-02T21:51:40.723" v="305" actId="26606"/>
          <ac:spMkLst>
            <pc:docMk/>
            <pc:sldMk cId="469235202" sldId="274"/>
            <ac:spMk id="2" creationId="{CD40DA87-9090-C766-249C-CBCFFD4B704C}"/>
          </ac:spMkLst>
        </pc:spChg>
        <pc:spChg chg="del">
          <ac:chgData name="Ezequiel Villanueva" userId="64d278a8-c082-4796-8e51-c33215586e1e" providerId="ADAL" clId="{E08176D9-9F09-4140-8933-952752902093}" dt="2024-12-02T21:51:40.723" v="305" actId="26606"/>
          <ac:spMkLst>
            <pc:docMk/>
            <pc:sldMk cId="469235202" sldId="274"/>
            <ac:spMk id="3" creationId="{2AEB6272-DDA6-A587-9F67-709D3B2D3D83}"/>
          </ac:spMkLst>
        </pc:spChg>
        <pc:spChg chg="add mod">
          <ac:chgData name="Ezequiel Villanueva" userId="64d278a8-c082-4796-8e51-c33215586e1e" providerId="ADAL" clId="{E08176D9-9F09-4140-8933-952752902093}" dt="2024-12-05T00:49:30.477" v="2163" actId="403"/>
          <ac:spMkLst>
            <pc:docMk/>
            <pc:sldMk cId="469235202" sldId="274"/>
            <ac:spMk id="9" creationId="{07146663-BDDF-AA36-BF03-1777A89C5829}"/>
          </ac:spMkLst>
        </pc:spChg>
        <pc:spChg chg="add mod">
          <ac:chgData name="Ezequiel Villanueva" userId="64d278a8-c082-4796-8e51-c33215586e1e" providerId="ADAL" clId="{E08176D9-9F09-4140-8933-952752902093}" dt="2024-12-05T00:54:13.086" v="2356" actId="403"/>
          <ac:spMkLst>
            <pc:docMk/>
            <pc:sldMk cId="469235202" sldId="274"/>
            <ac:spMk id="11" creationId="{2B3D82C1-810E-BCE6-4A0D-10D6EFBB0AE6}"/>
          </ac:spMkLst>
        </pc:spChg>
        <pc:picChg chg="add mod">
          <ac:chgData name="Ezequiel Villanueva" userId="64d278a8-c082-4796-8e51-c33215586e1e" providerId="ADAL" clId="{E08176D9-9F09-4140-8933-952752902093}" dt="2024-12-02T21:51:42.713" v="307" actId="962"/>
          <ac:picMkLst>
            <pc:docMk/>
            <pc:sldMk cId="469235202" sldId="274"/>
            <ac:picMk id="4" creationId="{3D2A588D-C3A1-40E7-65A6-F0BA78F19402}"/>
          </ac:picMkLst>
        </pc:picChg>
      </pc:sldChg>
      <pc:sldChg chg="addSp delSp modSp mod modClrScheme chgLayout modNotesTx">
        <pc:chgData name="Ezequiel Villanueva" userId="64d278a8-c082-4796-8e51-c33215586e1e" providerId="ADAL" clId="{E08176D9-9F09-4140-8933-952752902093}" dt="2024-12-05T00:56:57.520" v="2628" actId="20577"/>
        <pc:sldMkLst>
          <pc:docMk/>
          <pc:sldMk cId="3203158497" sldId="275"/>
        </pc:sldMkLst>
        <pc:spChg chg="add del">
          <ac:chgData name="Ezequiel Villanueva" userId="64d278a8-c082-4796-8e51-c33215586e1e" providerId="ADAL" clId="{E08176D9-9F09-4140-8933-952752902093}" dt="2024-12-04T23:12:13.123" v="608" actId="26606"/>
          <ac:spMkLst>
            <pc:docMk/>
            <pc:sldMk cId="3203158497" sldId="275"/>
            <ac:spMk id="2" creationId="{FD3B6020-EB3F-A6BF-E447-87F495643546}"/>
          </ac:spMkLst>
        </pc:spChg>
        <pc:spChg chg="add del">
          <ac:chgData name="Ezequiel Villanueva" userId="64d278a8-c082-4796-8e51-c33215586e1e" providerId="ADAL" clId="{E08176D9-9F09-4140-8933-952752902093}" dt="2024-12-04T23:12:13.123" v="608" actId="26606"/>
          <ac:spMkLst>
            <pc:docMk/>
            <pc:sldMk cId="3203158497" sldId="275"/>
            <ac:spMk id="4" creationId="{12FE78F0-430F-95BF-083E-C57726B63776}"/>
          </ac:spMkLst>
        </pc:spChg>
        <pc:spChg chg="add del">
          <ac:chgData name="Ezequiel Villanueva" userId="64d278a8-c082-4796-8e51-c33215586e1e" providerId="ADAL" clId="{E08176D9-9F09-4140-8933-952752902093}" dt="2024-12-04T23:12:13.123" v="608" actId="26606"/>
          <ac:spMkLst>
            <pc:docMk/>
            <pc:sldMk cId="3203158497" sldId="275"/>
            <ac:spMk id="7" creationId="{83DA9C21-DA75-3906-7DD1-C559560973F3}"/>
          </ac:spMkLst>
        </pc:spChg>
        <pc:spChg chg="add del mod">
          <ac:chgData name="Ezequiel Villanueva" userId="64d278a8-c082-4796-8e51-c33215586e1e" providerId="ADAL" clId="{E08176D9-9F09-4140-8933-952752902093}" dt="2024-12-04T23:12:13.122" v="607" actId="26606"/>
          <ac:spMkLst>
            <pc:docMk/>
            <pc:sldMk cId="3203158497" sldId="275"/>
            <ac:spMk id="12" creationId="{0A546EE8-C2EA-CA6D-C951-877D6C136C90}"/>
          </ac:spMkLst>
        </pc:spChg>
        <pc:picChg chg="add mod">
          <ac:chgData name="Ezequiel Villanueva" userId="64d278a8-c082-4796-8e51-c33215586e1e" providerId="ADAL" clId="{E08176D9-9F09-4140-8933-952752902093}" dt="2024-12-04T23:12:13.123" v="608" actId="26606"/>
          <ac:picMkLst>
            <pc:docMk/>
            <pc:sldMk cId="3203158497" sldId="275"/>
            <ac:picMk id="3" creationId="{E5AA4AC1-618E-7870-E105-80C87E88B100}"/>
          </ac:picMkLst>
        </pc:picChg>
      </pc:sldChg>
      <pc:sldChg chg="addSp delSp modSp new mod ord chgLayout modNotesTx">
        <pc:chgData name="Ezequiel Villanueva" userId="64d278a8-c082-4796-8e51-c33215586e1e" providerId="ADAL" clId="{E08176D9-9F09-4140-8933-952752902093}" dt="2024-12-05T00:56:32.656" v="2555"/>
        <pc:sldMkLst>
          <pc:docMk/>
          <pc:sldMk cId="270577309" sldId="276"/>
        </pc:sldMkLst>
        <pc:spChg chg="mod ord">
          <ac:chgData name="Ezequiel Villanueva" userId="64d278a8-c082-4796-8e51-c33215586e1e" providerId="ADAL" clId="{E08176D9-9F09-4140-8933-952752902093}" dt="2024-12-05T00:49:35.504" v="2174" actId="403"/>
          <ac:spMkLst>
            <pc:docMk/>
            <pc:sldMk cId="270577309" sldId="276"/>
            <ac:spMk id="2" creationId="{A2B610F6-5408-0F8B-D147-61837AB63F33}"/>
          </ac:spMkLst>
        </pc:spChg>
        <pc:spChg chg="del">
          <ac:chgData name="Ezequiel Villanueva" userId="64d278a8-c082-4796-8e51-c33215586e1e" providerId="ADAL" clId="{E08176D9-9F09-4140-8933-952752902093}" dt="2024-12-05T00:11:00.555" v="1058" actId="478"/>
          <ac:spMkLst>
            <pc:docMk/>
            <pc:sldMk cId="270577309" sldId="276"/>
            <ac:spMk id="3" creationId="{AE36A935-3D6E-AC05-A411-988C156175C5}"/>
          </ac:spMkLst>
        </pc:spChg>
        <pc:spChg chg="del">
          <ac:chgData name="Ezequiel Villanueva" userId="64d278a8-c082-4796-8e51-c33215586e1e" providerId="ADAL" clId="{E08176D9-9F09-4140-8933-952752902093}" dt="2024-12-05T00:10:59.391" v="1057" actId="478"/>
          <ac:spMkLst>
            <pc:docMk/>
            <pc:sldMk cId="270577309" sldId="276"/>
            <ac:spMk id="4" creationId="{D2879247-266D-8F70-1A6A-EC33161DD483}"/>
          </ac:spMkLst>
        </pc:spChg>
        <pc:spChg chg="add del mod ord">
          <ac:chgData name="Ezequiel Villanueva" userId="64d278a8-c082-4796-8e51-c33215586e1e" providerId="ADAL" clId="{E08176D9-9F09-4140-8933-952752902093}" dt="2024-12-05T00:11:31.887" v="1064"/>
          <ac:spMkLst>
            <pc:docMk/>
            <pc:sldMk cId="270577309" sldId="276"/>
            <ac:spMk id="13" creationId="{1E33A2CF-FC37-600A-1CEC-30E95517D772}"/>
          </ac:spMkLst>
        </pc:spChg>
        <pc:spChg chg="add del mod ord">
          <ac:chgData name="Ezequiel Villanueva" userId="64d278a8-c082-4796-8e51-c33215586e1e" providerId="ADAL" clId="{E08176D9-9F09-4140-8933-952752902093}" dt="2024-12-05T00:11:36.460" v="1065"/>
          <ac:spMkLst>
            <pc:docMk/>
            <pc:sldMk cId="270577309" sldId="276"/>
            <ac:spMk id="14" creationId="{BDA8A245-7B28-578D-423F-91BD51A2C6DE}"/>
          </ac:spMkLst>
        </pc:spChg>
        <pc:picChg chg="add del mod">
          <ac:chgData name="Ezequiel Villanueva" userId="64d278a8-c082-4796-8e51-c33215586e1e" providerId="ADAL" clId="{E08176D9-9F09-4140-8933-952752902093}" dt="2024-12-05T00:11:10.500" v="1061" actId="478"/>
          <ac:picMkLst>
            <pc:docMk/>
            <pc:sldMk cId="270577309" sldId="276"/>
            <ac:picMk id="5" creationId="{4BBC48D3-08AB-5DDC-9DFB-E64FE0B7AF3C}"/>
          </ac:picMkLst>
        </pc:picChg>
        <pc:picChg chg="add del mod">
          <ac:chgData name="Ezequiel Villanueva" userId="64d278a8-c082-4796-8e51-c33215586e1e" providerId="ADAL" clId="{E08176D9-9F09-4140-8933-952752902093}" dt="2024-12-05T00:11:03.740" v="1060" actId="478"/>
          <ac:picMkLst>
            <pc:docMk/>
            <pc:sldMk cId="270577309" sldId="276"/>
            <ac:picMk id="6" creationId="{8FEF5F1E-25BB-0A6F-575C-6180E1DCE827}"/>
          </ac:picMkLst>
        </pc:picChg>
        <pc:picChg chg="add del mod">
          <ac:chgData name="Ezequiel Villanueva" userId="64d278a8-c082-4796-8e51-c33215586e1e" providerId="ADAL" clId="{E08176D9-9F09-4140-8933-952752902093}" dt="2024-12-05T00:11:02.934" v="1059" actId="478"/>
          <ac:picMkLst>
            <pc:docMk/>
            <pc:sldMk cId="270577309" sldId="276"/>
            <ac:picMk id="7" creationId="{176C3F74-B162-10E1-80D0-335959916CC9}"/>
          </ac:picMkLst>
        </pc:picChg>
        <pc:picChg chg="add del mod">
          <ac:chgData name="Ezequiel Villanueva" userId="64d278a8-c082-4796-8e51-c33215586e1e" providerId="ADAL" clId="{E08176D9-9F09-4140-8933-952752902093}" dt="2024-12-05T00:11:10.956" v="1062" actId="478"/>
          <ac:picMkLst>
            <pc:docMk/>
            <pc:sldMk cId="270577309" sldId="276"/>
            <ac:picMk id="8" creationId="{2C77AD27-0E3E-5782-54E6-74F09F1CC44A}"/>
          </ac:picMkLst>
        </pc:picChg>
        <pc:picChg chg="add del mod">
          <ac:chgData name="Ezequiel Villanueva" userId="64d278a8-c082-4796-8e51-c33215586e1e" providerId="ADAL" clId="{E08176D9-9F09-4140-8933-952752902093}" dt="2024-12-05T00:10:40.680" v="1051" actId="478"/>
          <ac:picMkLst>
            <pc:docMk/>
            <pc:sldMk cId="270577309" sldId="276"/>
            <ac:picMk id="9" creationId="{40DE249A-61AF-F638-87ED-B2892CA4CDD6}"/>
          </ac:picMkLst>
        </pc:picChg>
        <pc:picChg chg="add del mod">
          <ac:chgData name="Ezequiel Villanueva" userId="64d278a8-c082-4796-8e51-c33215586e1e" providerId="ADAL" clId="{E08176D9-9F09-4140-8933-952752902093}" dt="2024-12-05T00:10:40.041" v="1050" actId="478"/>
          <ac:picMkLst>
            <pc:docMk/>
            <pc:sldMk cId="270577309" sldId="276"/>
            <ac:picMk id="10" creationId="{28CA5B0D-5861-E0CE-0BBC-35A607D5E614}"/>
          </ac:picMkLst>
        </pc:picChg>
        <pc:picChg chg="add del mod">
          <ac:chgData name="Ezequiel Villanueva" userId="64d278a8-c082-4796-8e51-c33215586e1e" providerId="ADAL" clId="{E08176D9-9F09-4140-8933-952752902093}" dt="2024-12-05T00:10:39.550" v="1049" actId="478"/>
          <ac:picMkLst>
            <pc:docMk/>
            <pc:sldMk cId="270577309" sldId="276"/>
            <ac:picMk id="11" creationId="{1C6A47E8-BEF8-C764-7221-731D9B0C13BB}"/>
          </ac:picMkLst>
        </pc:picChg>
        <pc:picChg chg="add del mod">
          <ac:chgData name="Ezequiel Villanueva" userId="64d278a8-c082-4796-8e51-c33215586e1e" providerId="ADAL" clId="{E08176D9-9F09-4140-8933-952752902093}" dt="2024-12-05T00:10:39.071" v="1048" actId="478"/>
          <ac:picMkLst>
            <pc:docMk/>
            <pc:sldMk cId="270577309" sldId="276"/>
            <ac:picMk id="12" creationId="{787FBAFD-B8FC-4EF4-4F5E-7BF433D7145B}"/>
          </ac:picMkLst>
        </pc:picChg>
        <pc:picChg chg="add mod">
          <ac:chgData name="Ezequiel Villanueva" userId="64d278a8-c082-4796-8e51-c33215586e1e" providerId="ADAL" clId="{E08176D9-9F09-4140-8933-952752902093}" dt="2024-12-05T00:12:46.225" v="1082" actId="1076"/>
          <ac:picMkLst>
            <pc:docMk/>
            <pc:sldMk cId="270577309" sldId="276"/>
            <ac:picMk id="15" creationId="{A9BF93C3-D850-FDB3-D998-FD590B174FEA}"/>
          </ac:picMkLst>
        </pc:picChg>
        <pc:picChg chg="add mod">
          <ac:chgData name="Ezequiel Villanueva" userId="64d278a8-c082-4796-8e51-c33215586e1e" providerId="ADAL" clId="{E08176D9-9F09-4140-8933-952752902093}" dt="2024-12-05T00:13:32.956" v="1097" actId="1076"/>
          <ac:picMkLst>
            <pc:docMk/>
            <pc:sldMk cId="270577309" sldId="276"/>
            <ac:picMk id="16" creationId="{B1D1B9EC-4ECF-60B1-2520-C8159F86568C}"/>
          </ac:picMkLst>
        </pc:picChg>
        <pc:picChg chg="add mod">
          <ac:chgData name="Ezequiel Villanueva" userId="64d278a8-c082-4796-8e51-c33215586e1e" providerId="ADAL" clId="{E08176D9-9F09-4140-8933-952752902093}" dt="2024-12-05T00:13:36.625" v="1098" actId="1076"/>
          <ac:picMkLst>
            <pc:docMk/>
            <pc:sldMk cId="270577309" sldId="276"/>
            <ac:picMk id="17" creationId="{52294C5B-FC29-934B-101E-FCE48B12E472}"/>
          </ac:picMkLst>
        </pc:picChg>
        <pc:picChg chg="add mod">
          <ac:chgData name="Ezequiel Villanueva" userId="64d278a8-c082-4796-8e51-c33215586e1e" providerId="ADAL" clId="{E08176D9-9F09-4140-8933-952752902093}" dt="2024-12-05T00:13:28.066" v="1094" actId="14100"/>
          <ac:picMkLst>
            <pc:docMk/>
            <pc:sldMk cId="270577309" sldId="276"/>
            <ac:picMk id="18" creationId="{A43B2049-E4A1-895B-70AB-B6FBDCE35481}"/>
          </ac:picMkLst>
        </pc:picChg>
        <pc:picChg chg="add mod">
          <ac:chgData name="Ezequiel Villanueva" userId="64d278a8-c082-4796-8e51-c33215586e1e" providerId="ADAL" clId="{E08176D9-9F09-4140-8933-952752902093}" dt="2024-12-05T00:15:04.570" v="1131" actId="1036"/>
          <ac:picMkLst>
            <pc:docMk/>
            <pc:sldMk cId="270577309" sldId="276"/>
            <ac:picMk id="19" creationId="{FEC5CD3B-C369-D145-1A91-07E5BD353BB7}"/>
          </ac:picMkLst>
        </pc:picChg>
        <pc:picChg chg="add mod">
          <ac:chgData name="Ezequiel Villanueva" userId="64d278a8-c082-4796-8e51-c33215586e1e" providerId="ADAL" clId="{E08176D9-9F09-4140-8933-952752902093}" dt="2024-12-05T00:15:04.570" v="1131" actId="1036"/>
          <ac:picMkLst>
            <pc:docMk/>
            <pc:sldMk cId="270577309" sldId="276"/>
            <ac:picMk id="20" creationId="{5D9A0CE8-76AF-0F5C-B219-DF902DEF5EE4}"/>
          </ac:picMkLst>
        </pc:picChg>
        <pc:picChg chg="add mod">
          <ac:chgData name="Ezequiel Villanueva" userId="64d278a8-c082-4796-8e51-c33215586e1e" providerId="ADAL" clId="{E08176D9-9F09-4140-8933-952752902093}" dt="2024-12-05T00:15:04.570" v="1131" actId="1036"/>
          <ac:picMkLst>
            <pc:docMk/>
            <pc:sldMk cId="270577309" sldId="276"/>
            <ac:picMk id="21" creationId="{A2344327-8790-3B79-7CEA-714C329C7225}"/>
          </ac:picMkLst>
        </pc:picChg>
        <pc:picChg chg="add mod">
          <ac:chgData name="Ezequiel Villanueva" userId="64d278a8-c082-4796-8e51-c33215586e1e" providerId="ADAL" clId="{E08176D9-9F09-4140-8933-952752902093}" dt="2024-12-05T00:15:04.570" v="1131" actId="1036"/>
          <ac:picMkLst>
            <pc:docMk/>
            <pc:sldMk cId="270577309" sldId="276"/>
            <ac:picMk id="22" creationId="{1AFC42C0-4ABB-7E13-0E6E-64C9C545777B}"/>
          </ac:picMkLst>
        </pc:picChg>
      </pc:sldChg>
      <pc:sldChg chg="new del">
        <pc:chgData name="Ezequiel Villanueva" userId="64d278a8-c082-4796-8e51-c33215586e1e" providerId="ADAL" clId="{E08176D9-9F09-4140-8933-952752902093}" dt="2024-12-05T00:17:26.962" v="1193" actId="680"/>
        <pc:sldMkLst>
          <pc:docMk/>
          <pc:sldMk cId="552005054" sldId="277"/>
        </pc:sldMkLst>
      </pc:sldChg>
      <pc:sldChg chg="addSp delSp modSp new mod modClrScheme chgLayout">
        <pc:chgData name="Ezequiel Villanueva" userId="64d278a8-c082-4796-8e51-c33215586e1e" providerId="ADAL" clId="{E08176D9-9F09-4140-8933-952752902093}" dt="2024-12-05T00:54:08.079" v="2351" actId="403"/>
        <pc:sldMkLst>
          <pc:docMk/>
          <pc:sldMk cId="2932879409" sldId="277"/>
        </pc:sldMkLst>
        <pc:spChg chg="del mod ord">
          <ac:chgData name="Ezequiel Villanueva" userId="64d278a8-c082-4796-8e51-c33215586e1e" providerId="ADAL" clId="{E08176D9-9F09-4140-8933-952752902093}" dt="2024-12-05T00:17:37.236" v="1195" actId="700"/>
          <ac:spMkLst>
            <pc:docMk/>
            <pc:sldMk cId="2932879409" sldId="277"/>
            <ac:spMk id="2" creationId="{956C46D6-B927-425F-9375-3DE16E719BC2}"/>
          </ac:spMkLst>
        </pc:spChg>
        <pc:spChg chg="del mod ord">
          <ac:chgData name="Ezequiel Villanueva" userId="64d278a8-c082-4796-8e51-c33215586e1e" providerId="ADAL" clId="{E08176D9-9F09-4140-8933-952752902093}" dt="2024-12-05T00:17:37.236" v="1195" actId="700"/>
          <ac:spMkLst>
            <pc:docMk/>
            <pc:sldMk cId="2932879409" sldId="277"/>
            <ac:spMk id="3" creationId="{04ACA3E6-6DCC-CB08-8201-CBC2F0B8404E}"/>
          </ac:spMkLst>
        </pc:spChg>
        <pc:spChg chg="del">
          <ac:chgData name="Ezequiel Villanueva" userId="64d278a8-c082-4796-8e51-c33215586e1e" providerId="ADAL" clId="{E08176D9-9F09-4140-8933-952752902093}" dt="2024-12-05T00:17:37.236" v="1195" actId="700"/>
          <ac:spMkLst>
            <pc:docMk/>
            <pc:sldMk cId="2932879409" sldId="277"/>
            <ac:spMk id="4" creationId="{ECDA9BD0-A734-DE1E-4A8D-DFFF6E1E1F00}"/>
          </ac:spMkLst>
        </pc:spChg>
        <pc:spChg chg="add mod ord">
          <ac:chgData name="Ezequiel Villanueva" userId="64d278a8-c082-4796-8e51-c33215586e1e" providerId="ADAL" clId="{E08176D9-9F09-4140-8933-952752902093}" dt="2024-12-05T00:49:24.785" v="2152" actId="403"/>
          <ac:spMkLst>
            <pc:docMk/>
            <pc:sldMk cId="2932879409" sldId="277"/>
            <ac:spMk id="5" creationId="{F352F4F7-9BFA-F11E-35FA-246A3CCE9A89}"/>
          </ac:spMkLst>
        </pc:spChg>
        <pc:spChg chg="add mod ord">
          <ac:chgData name="Ezequiel Villanueva" userId="64d278a8-c082-4796-8e51-c33215586e1e" providerId="ADAL" clId="{E08176D9-9F09-4140-8933-952752902093}" dt="2024-12-05T00:54:08.079" v="2351" actId="403"/>
          <ac:spMkLst>
            <pc:docMk/>
            <pc:sldMk cId="2932879409" sldId="277"/>
            <ac:spMk id="6" creationId="{41AA06ED-1B1F-2B46-D6E3-808109A7794A}"/>
          </ac:spMkLst>
        </pc:spChg>
        <pc:spChg chg="add mod ord">
          <ac:chgData name="Ezequiel Villanueva" userId="64d278a8-c082-4796-8e51-c33215586e1e" providerId="ADAL" clId="{E08176D9-9F09-4140-8933-952752902093}" dt="2024-12-05T00:54:05.945" v="2345" actId="27636"/>
          <ac:spMkLst>
            <pc:docMk/>
            <pc:sldMk cId="2932879409" sldId="277"/>
            <ac:spMk id="7" creationId="{C4969E57-72B8-0D96-6996-63BE5B31D8AE}"/>
          </ac:spMkLst>
        </pc:spChg>
      </pc:sldChg>
    </pc:docChg>
  </pc:docChgLst>
  <pc:docChgLst>
    <pc:chgData name="Logan Doizaki" userId="S::ldoizak1@msudenver.edu::064d8814-56d8-4f9e-ad50-936864ed8db0" providerId="AD" clId="Web-{B5739696-F7E3-A967-D29C-DCE9140F6144}"/>
    <pc:docChg chg="modSld">
      <pc:chgData name="Logan Doizaki" userId="S::ldoizak1@msudenver.edu::064d8814-56d8-4f9e-ad50-936864ed8db0" providerId="AD" clId="Web-{B5739696-F7E3-A967-D29C-DCE9140F6144}" dt="2024-12-05T04:50:29.415" v="1" actId="1076"/>
      <pc:docMkLst>
        <pc:docMk/>
      </pc:docMkLst>
      <pc:sldChg chg="modSp">
        <pc:chgData name="Logan Doizaki" userId="S::ldoizak1@msudenver.edu::064d8814-56d8-4f9e-ad50-936864ed8db0" providerId="AD" clId="Web-{B5739696-F7E3-A967-D29C-DCE9140F6144}" dt="2024-12-05T04:50:29.415" v="1" actId="1076"/>
        <pc:sldMkLst>
          <pc:docMk/>
          <pc:sldMk cId="3148157117" sldId="269"/>
        </pc:sldMkLst>
        <pc:picChg chg="mod">
          <ac:chgData name="Logan Doizaki" userId="S::ldoizak1@msudenver.edu::064d8814-56d8-4f9e-ad50-936864ed8db0" providerId="AD" clId="Web-{B5739696-F7E3-A967-D29C-DCE9140F6144}" dt="2024-12-05T04:50:29.415" v="1" actId="1076"/>
          <ac:picMkLst>
            <pc:docMk/>
            <pc:sldMk cId="3148157117" sldId="269"/>
            <ac:picMk id="4" creationId="{CB26A576-EDDF-ECA5-633A-A9A6D3B4767F}"/>
          </ac:picMkLst>
        </pc:picChg>
      </pc:sldChg>
    </pc:docChg>
  </pc:docChgLst>
  <pc:docChgLst>
    <pc:chgData name="Logan Doizaki" userId="S::ldoizak1@msudenver.edu::064d8814-56d8-4f9e-ad50-936864ed8db0" providerId="AD" clId="Web-{735064AA-9E2A-48C7-73BC-5762A91F5E9A}"/>
    <pc:docChg chg="modSld">
      <pc:chgData name="Logan Doizaki" userId="S::ldoizak1@msudenver.edu::064d8814-56d8-4f9e-ad50-936864ed8db0" providerId="AD" clId="Web-{735064AA-9E2A-48C7-73BC-5762A91F5E9A}" dt="2024-12-05T19:32:46.166" v="8" actId="1076"/>
      <pc:docMkLst>
        <pc:docMk/>
      </pc:docMkLst>
      <pc:sldChg chg="addSp delSp modSp">
        <pc:chgData name="Logan Doizaki" userId="S::ldoizak1@msudenver.edu::064d8814-56d8-4f9e-ad50-936864ed8db0" providerId="AD" clId="Web-{735064AA-9E2A-48C7-73BC-5762A91F5E9A}" dt="2024-12-05T19:32:46.166" v="8" actId="1076"/>
        <pc:sldMkLst>
          <pc:docMk/>
          <pc:sldMk cId="3855239506" sldId="267"/>
        </pc:sldMkLst>
        <pc:picChg chg="add del mod">
          <ac:chgData name="Logan Doizaki" userId="S::ldoizak1@msudenver.edu::064d8814-56d8-4f9e-ad50-936864ed8db0" providerId="AD" clId="Web-{735064AA-9E2A-48C7-73BC-5762A91F5E9A}" dt="2024-12-05T19:32:28.916" v="4"/>
          <ac:picMkLst>
            <pc:docMk/>
            <pc:sldMk cId="3855239506" sldId="267"/>
            <ac:picMk id="3" creationId="{F0FA8A96-75B0-39FE-87CE-72C5CFB73B51}"/>
          </ac:picMkLst>
        </pc:picChg>
        <pc:picChg chg="add mod">
          <ac:chgData name="Logan Doizaki" userId="S::ldoizak1@msudenver.edu::064d8814-56d8-4f9e-ad50-936864ed8db0" providerId="AD" clId="Web-{735064AA-9E2A-48C7-73BC-5762A91F5E9A}" dt="2024-12-05T19:32:46.166" v="8" actId="1076"/>
          <ac:picMkLst>
            <pc:docMk/>
            <pc:sldMk cId="3855239506" sldId="267"/>
            <ac:picMk id="4" creationId="{9087E382-C037-F85A-C802-CCD87203A63A}"/>
          </ac:picMkLst>
        </pc:picChg>
        <pc:picChg chg="del">
          <ac:chgData name="Logan Doizaki" userId="S::ldoizak1@msudenver.edu::064d8814-56d8-4f9e-ad50-936864ed8db0" providerId="AD" clId="Web-{735064AA-9E2A-48C7-73BC-5762A91F5E9A}" dt="2024-12-05T19:22:29.152" v="1"/>
          <ac:picMkLst>
            <pc:docMk/>
            <pc:sldMk cId="3855239506" sldId="267"/>
            <ac:picMk id="5" creationId="{BF3E7F3A-5280-CB25-9E24-350508CA1C40}"/>
          </ac:picMkLst>
        </pc:picChg>
      </pc:sldChg>
    </pc:docChg>
  </pc:docChgLst>
</pc:chgInfo>
</file>

<file path=ppt/comments/modernComment_10D_BBA510BD.xml><?xml version="1.0" encoding="utf-8"?>
<p188:cmLst xmlns:a="http://schemas.openxmlformats.org/drawingml/2006/main" xmlns:r="http://schemas.openxmlformats.org/officeDocument/2006/relationships" xmlns:p188="http://schemas.microsoft.com/office/powerpoint/2018/8/main">
  <p188:cm id="{91A55213-E173-4B42-9F94-5BAD52953B49}" authorId="{41D1AF52-0F8B-A4EF-668A-23AB7033AE9B}" status="resolved" created="2024-12-05T00:43:42.415" startDate="2024-12-05T00:43:42.415" dueDate="2024-12-05T00:43:42.415" assignedTo="{BD2A6D38-8376-A237-0DF6-02E493DC8475}" complete="100000" title="@Logan Doizaki Could you reorganize so it can fit in the square space?">
    <ac:deMkLst xmlns:ac="http://schemas.microsoft.com/office/drawing/2013/main/command">
      <pc:docMk xmlns:pc="http://schemas.microsoft.com/office/powerpoint/2013/main/command"/>
      <pc:sldMk xmlns:pc="http://schemas.microsoft.com/office/powerpoint/2013/main/command" cId="3148157117" sldId="269"/>
      <ac:picMk id="4" creationId="{CB26A576-EDDF-ECA5-633A-A9A6D3B4767F}"/>
    </ac:deMkLst>
    <p188:txBody>
      <a:bodyPr/>
      <a:lstStyle/>
      <a:p>
        <a:r>
          <a:rPr lang="en-US"/>
          <a:t>[@Logan Doizaki] Could you reorganize so it can fit in the square space?</a:t>
        </a:r>
      </a:p>
    </p188:txBody>
    <p188:extLst>
      <p:ext xmlns:p="http://schemas.openxmlformats.org/presentationml/2006/main" uri="{5BB2D875-25FF-4072-B9AC-8F64D62656EB}">
        <p228:taskDetails xmlns:p228="http://schemas.microsoft.com/office/powerpoint/2022/08/main">
          <p228:history>
            <p228:event time="2024-12-05T00:43:42.415" id="{A4AF4D7D-AE8A-4AC3-B250-4968189FDAB4}">
              <p228:atrbtn authorId="{41D1AF52-0F8B-A4EF-668A-23AB7033AE9B}"/>
              <p228:anchr>
                <p228:comment id="{91A55213-E173-4B42-9F94-5BAD52953B49}"/>
              </p228:anchr>
              <p228:add/>
            </p228:event>
            <p228:event time="2024-12-05T00:43:42.415" id="{F0D43D7A-EAF5-46B6-99BC-ABCD332F0094}">
              <p228:atrbtn authorId="{41D1AF52-0F8B-A4EF-668A-23AB7033AE9B}"/>
              <p228:anchr>
                <p228:comment id="{91A55213-E173-4B42-9F94-5BAD52953B49}"/>
              </p228:anchr>
              <p228:asgn authorId="{BD2A6D38-8376-A237-0DF6-02E493DC8475}"/>
            </p228:event>
            <p228:event time="2024-12-05T00:43:42.415" id="{8E484191-0432-4369-A74A-DC0B9DB79FEB}">
              <p228:atrbtn authorId="{41D1AF52-0F8B-A4EF-668A-23AB7033AE9B}"/>
              <p228:anchr>
                <p228:comment id="{91A55213-E173-4B42-9F94-5BAD52953B49}"/>
              </p228:anchr>
              <p228:title val="@Logan Doizaki Could you reorganize so it can fit in the square space?"/>
            </p228:event>
            <p228:event time="2024-12-05T00:43:42.415" id="{826BB453-91BB-4553-B8DC-AE27F1EFCB92}">
              <p228:atrbtn authorId="{41D1AF52-0F8B-A4EF-668A-23AB7033AE9B}"/>
              <p228:anchr>
                <p228:comment id="{91A55213-E173-4B42-9F94-5BAD52953B49}"/>
              </p228:anchr>
              <p228:date stDt="2024-12-05T00:43:42.415" endDt="2024-12-05T00:43:42.415"/>
            </p228:event>
            <p228:event time="2024-12-06T21:30:08.386" id="{9AF2F1F2-2664-4D51-8F6F-1B948B8848A6}">
              <p228:atrbtn authorId="{41D1AF52-0F8B-A4EF-668A-23AB7033AE9B}"/>
              <p228:anchr>
                <p228:comment id="{00000000-0000-0000-0000-000000000000}"/>
              </p228:anchr>
              <p228:pcntCmplt val="100000"/>
            </p228:event>
          </p228:history>
        </p228:taskDetails>
      </p:ext>
    </p188:extLst>
  </p188:cm>
</p188:cmLst>
</file>

<file path=ppt/comments/modernComment_115_AED03031.xml><?xml version="1.0" encoding="utf-8"?>
<p188:cmLst xmlns:a="http://schemas.openxmlformats.org/drawingml/2006/main" xmlns:r="http://schemas.openxmlformats.org/officeDocument/2006/relationships" xmlns:p188="http://schemas.microsoft.com/office/powerpoint/2018/8/main">
  <p188:cm id="{D1F33E1D-D0F6-4A36-AECB-74496196920E}" authorId="{41D1AF52-0F8B-A4EF-668A-23AB7033AE9B}" status="resolved" created="2024-12-05T00:31:20.441" startDate="2024-12-05T00:31:20.442" dueDate="2024-12-05T00:31:20.442" assignedTo="{BD2A6D38-8376-A237-0DF6-02E493DC8475}" complete="100000" title="@Logan Doizaki Flow chart for memory system">
    <ac:deMkLst xmlns:ac="http://schemas.microsoft.com/office/drawing/2013/main/command">
      <pc:docMk xmlns:pc="http://schemas.microsoft.com/office/powerpoint/2013/main/command"/>
      <pc:sldMk xmlns:pc="http://schemas.microsoft.com/office/powerpoint/2013/main/command" cId="2932879409" sldId="277"/>
      <ac:spMk id="7" creationId="{C4969E57-72B8-0D96-6996-63BE5B31D8AE}"/>
    </ac:deMkLst>
    <p188:txBody>
      <a:bodyPr/>
      <a:lstStyle/>
      <a:p>
        <a:r>
          <a:rPr lang="en-US"/>
          <a:t>[@Logan Doizaki] Flow chart for memory system</a:t>
        </a:r>
      </a:p>
    </p188:txBody>
    <p188:extLst>
      <p:ext xmlns:p="http://schemas.openxmlformats.org/presentationml/2006/main" uri="{5BB2D875-25FF-4072-B9AC-8F64D62656EB}">
        <p228:taskDetails xmlns:p228="http://schemas.microsoft.com/office/powerpoint/2022/08/main">
          <p228:history>
            <p228:event time="2024-12-05T00:31:20.441" id="{E2B19237-A121-4E53-AF85-6D5BBA7E9048}">
              <p228:atrbtn authorId="{41D1AF52-0F8B-A4EF-668A-23AB7033AE9B}"/>
              <p228:anchr>
                <p228:comment id="{D1F33E1D-D0F6-4A36-AECB-74496196920E}"/>
              </p228:anchr>
              <p228:add/>
            </p228:event>
            <p228:event time="2024-12-05T00:31:20.441" id="{7B900BE2-D30C-4498-85E1-473E31E9A9DB}">
              <p228:atrbtn authorId="{41D1AF52-0F8B-A4EF-668A-23AB7033AE9B}"/>
              <p228:anchr>
                <p228:comment id="{D1F33E1D-D0F6-4A36-AECB-74496196920E}"/>
              </p228:anchr>
              <p228:asgn authorId="{BD2A6D38-8376-A237-0DF6-02E493DC8475}"/>
            </p228:event>
            <p228:event time="2024-12-05T00:31:20.441" id="{CAD7FE2E-DBE6-47A6-89E2-D15E104766D7}">
              <p228:atrbtn authorId="{41D1AF52-0F8B-A4EF-668A-23AB7033AE9B}"/>
              <p228:anchr>
                <p228:comment id="{D1F33E1D-D0F6-4A36-AECB-74496196920E}"/>
              </p228:anchr>
              <p228:title val="@Logan Doizaki Flow chart for memory system"/>
            </p228:event>
            <p228:event time="2024-12-05T00:31:20.441" id="{0E90DB68-2922-42DA-8DF2-09122684B0AE}">
              <p228:atrbtn authorId="{41D1AF52-0F8B-A4EF-668A-23AB7033AE9B}"/>
              <p228:anchr>
                <p228:comment id="{D1F33E1D-D0F6-4A36-AECB-74496196920E}"/>
              </p228:anchr>
              <p228:date stDt="2024-12-05T00:31:20.442" endDt="2024-12-05T00:31:20.442"/>
            </p228:event>
            <p228:event time="2024-12-06T01:14:34.733" id="{34FAB535-45D9-4103-871C-5289289197B3}">
              <p228:atrbtn authorId="{41D1AF52-0F8B-A4EF-668A-23AB7033AE9B}"/>
              <p228:anchr>
                <p228:comment id="{00000000-0000-0000-0000-000000000000}"/>
              </p228:anchr>
              <p228:pcntCmplt val="100000"/>
            </p228:event>
          </p228:history>
        </p228:taskDetails>
      </p:ext>
    </p188:extLst>
  </p188:cm>
</p188:cmLst>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80D675-6759-4E8E-86B2-8C4333375D4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B4D22D9B-4E9D-495B-945F-AF7710A5B395}">
      <dgm:prSet/>
      <dgm:spPr/>
      <dgm:t>
        <a:bodyPr/>
        <a:lstStyle/>
        <a:p>
          <a:pPr rtl="0">
            <a:lnSpc>
              <a:spcPct val="100000"/>
            </a:lnSpc>
          </a:pPr>
          <a:r>
            <a:rPr lang="en-US"/>
            <a:t>Project Description</a:t>
          </a:r>
          <a:r>
            <a:rPr lang="en-US">
              <a:latin typeface="Gill Sans MT" panose="020B0502020104020203"/>
            </a:rPr>
            <a:t> 3</a:t>
          </a:r>
          <a:endParaRPr lang="en-US"/>
        </a:p>
      </dgm:t>
    </dgm:pt>
    <dgm:pt modelId="{499C1E12-6CFE-4032-AF2D-03F5018FE7B8}" type="parTrans" cxnId="{73CD4801-54ED-4FE0-901A-B0686074DF44}">
      <dgm:prSet/>
      <dgm:spPr/>
      <dgm:t>
        <a:bodyPr/>
        <a:lstStyle/>
        <a:p>
          <a:endParaRPr lang="en-US"/>
        </a:p>
      </dgm:t>
    </dgm:pt>
    <dgm:pt modelId="{54CB32A8-4905-4C0B-AAE6-0FC267504A95}" type="sibTrans" cxnId="{73CD4801-54ED-4FE0-901A-B0686074DF44}">
      <dgm:prSet/>
      <dgm:spPr/>
      <dgm:t>
        <a:bodyPr/>
        <a:lstStyle/>
        <a:p>
          <a:endParaRPr lang="en-US"/>
        </a:p>
      </dgm:t>
    </dgm:pt>
    <dgm:pt modelId="{C317AD33-A069-451B-B4FA-EAD97BA42499}">
      <dgm:prSet/>
      <dgm:spPr/>
      <dgm:t>
        <a:bodyPr/>
        <a:lstStyle/>
        <a:p>
          <a:pPr rtl="0">
            <a:lnSpc>
              <a:spcPct val="100000"/>
            </a:lnSpc>
          </a:pPr>
          <a:r>
            <a:rPr lang="en-US"/>
            <a:t>Architecture</a:t>
          </a:r>
          <a:r>
            <a:rPr lang="en-US">
              <a:latin typeface="Gill Sans MT" panose="020B0502020104020203"/>
            </a:rPr>
            <a:t> 5</a:t>
          </a:r>
          <a:endParaRPr lang="en-US"/>
        </a:p>
      </dgm:t>
    </dgm:pt>
    <dgm:pt modelId="{DED6922F-13DD-4664-91A5-F5A9C8B2E900}" type="parTrans" cxnId="{E7F00607-431F-4EFB-9FC0-3319D8D309BF}">
      <dgm:prSet/>
      <dgm:spPr/>
      <dgm:t>
        <a:bodyPr/>
        <a:lstStyle/>
        <a:p>
          <a:endParaRPr lang="en-US"/>
        </a:p>
      </dgm:t>
    </dgm:pt>
    <dgm:pt modelId="{7B246063-4CDF-44D4-BDAF-4999D376D02C}" type="sibTrans" cxnId="{E7F00607-431F-4EFB-9FC0-3319D8D309BF}">
      <dgm:prSet/>
      <dgm:spPr/>
      <dgm:t>
        <a:bodyPr/>
        <a:lstStyle/>
        <a:p>
          <a:endParaRPr lang="en-US"/>
        </a:p>
      </dgm:t>
    </dgm:pt>
    <dgm:pt modelId="{14795E2F-CB25-45D3-9941-8676201A9EE2}">
      <dgm:prSet/>
      <dgm:spPr/>
      <dgm:t>
        <a:bodyPr/>
        <a:lstStyle/>
        <a:p>
          <a:pPr rtl="0">
            <a:lnSpc>
              <a:spcPct val="100000"/>
            </a:lnSpc>
          </a:pPr>
          <a:r>
            <a:rPr lang="en-US"/>
            <a:t>Development</a:t>
          </a:r>
          <a:r>
            <a:rPr lang="en-US">
              <a:latin typeface="Gill Sans MT" panose="020B0502020104020203"/>
            </a:rPr>
            <a:t> 10 </a:t>
          </a:r>
          <a:endParaRPr lang="en-US"/>
        </a:p>
      </dgm:t>
    </dgm:pt>
    <dgm:pt modelId="{48A12A10-6D43-441E-A2D1-EBFDCAC709CA}" type="parTrans" cxnId="{438D65F8-ABBF-4720-B38A-DE005714403A}">
      <dgm:prSet/>
      <dgm:spPr/>
      <dgm:t>
        <a:bodyPr/>
        <a:lstStyle/>
        <a:p>
          <a:endParaRPr lang="en-US"/>
        </a:p>
      </dgm:t>
    </dgm:pt>
    <dgm:pt modelId="{2178ADAF-5B3B-494D-A1E3-F6E1FAA5A4D9}" type="sibTrans" cxnId="{438D65F8-ABBF-4720-B38A-DE005714403A}">
      <dgm:prSet/>
      <dgm:spPr/>
      <dgm:t>
        <a:bodyPr/>
        <a:lstStyle/>
        <a:p>
          <a:endParaRPr lang="en-US"/>
        </a:p>
      </dgm:t>
    </dgm:pt>
    <dgm:pt modelId="{7DD1AE40-4596-4DA0-96D0-68E93FDFEE2D}">
      <dgm:prSet/>
      <dgm:spPr/>
      <dgm:t>
        <a:bodyPr/>
        <a:lstStyle/>
        <a:p>
          <a:pPr rtl="0">
            <a:lnSpc>
              <a:spcPct val="100000"/>
            </a:lnSpc>
          </a:pPr>
          <a:r>
            <a:rPr lang="en-US"/>
            <a:t>Budget</a:t>
          </a:r>
          <a:r>
            <a:rPr lang="en-US">
              <a:latin typeface="Gill Sans MT" panose="020B0502020104020203"/>
            </a:rPr>
            <a:t> 15</a:t>
          </a:r>
          <a:endParaRPr lang="en-US"/>
        </a:p>
      </dgm:t>
    </dgm:pt>
    <dgm:pt modelId="{8104ED2C-A578-471B-BFD3-2D9A1F8652F2}" type="parTrans" cxnId="{852DD8AB-7128-4013-9CDA-3258FD627774}">
      <dgm:prSet/>
      <dgm:spPr/>
      <dgm:t>
        <a:bodyPr/>
        <a:lstStyle/>
        <a:p>
          <a:endParaRPr lang="en-US"/>
        </a:p>
      </dgm:t>
    </dgm:pt>
    <dgm:pt modelId="{B21CEEEF-8455-4BB5-993E-8EFF8536A85D}" type="sibTrans" cxnId="{852DD8AB-7128-4013-9CDA-3258FD627774}">
      <dgm:prSet/>
      <dgm:spPr/>
      <dgm:t>
        <a:bodyPr/>
        <a:lstStyle/>
        <a:p>
          <a:endParaRPr lang="en-US"/>
        </a:p>
      </dgm:t>
    </dgm:pt>
    <dgm:pt modelId="{F886E865-A63A-4BE5-8335-832D851516A2}">
      <dgm:prSet/>
      <dgm:spPr/>
      <dgm:t>
        <a:bodyPr/>
        <a:lstStyle/>
        <a:p>
          <a:pPr rtl="0">
            <a:lnSpc>
              <a:spcPct val="100000"/>
            </a:lnSpc>
          </a:pPr>
          <a:r>
            <a:rPr lang="en-US"/>
            <a:t>Schedule</a:t>
          </a:r>
          <a:r>
            <a:rPr lang="en-US">
              <a:latin typeface="Gill Sans MT" panose="020B0502020104020203"/>
            </a:rPr>
            <a:t> 16</a:t>
          </a:r>
          <a:endParaRPr lang="en-US"/>
        </a:p>
      </dgm:t>
    </dgm:pt>
    <dgm:pt modelId="{0F40D3D2-4667-4BA0-ADDE-6BFC39030E27}" type="parTrans" cxnId="{B86E9B68-871A-49DA-9535-FEF9DD9CE794}">
      <dgm:prSet/>
      <dgm:spPr/>
      <dgm:t>
        <a:bodyPr/>
        <a:lstStyle/>
        <a:p>
          <a:endParaRPr lang="en-US"/>
        </a:p>
      </dgm:t>
    </dgm:pt>
    <dgm:pt modelId="{6AB4FB5E-B74C-40D9-AB9C-067B1B0B73EB}" type="sibTrans" cxnId="{B86E9B68-871A-49DA-9535-FEF9DD9CE794}">
      <dgm:prSet/>
      <dgm:spPr/>
      <dgm:t>
        <a:bodyPr/>
        <a:lstStyle/>
        <a:p>
          <a:endParaRPr lang="en-US"/>
        </a:p>
      </dgm:t>
    </dgm:pt>
    <dgm:pt modelId="{15258E38-077F-4763-A0A8-11D8FBE43468}">
      <dgm:prSet/>
      <dgm:spPr/>
      <dgm:t>
        <a:bodyPr/>
        <a:lstStyle/>
        <a:p>
          <a:pPr rtl="0">
            <a:lnSpc>
              <a:spcPct val="100000"/>
            </a:lnSpc>
          </a:pPr>
          <a:r>
            <a:rPr lang="en-US"/>
            <a:t>Q&amp;A</a:t>
          </a:r>
          <a:r>
            <a:rPr lang="en-US">
              <a:latin typeface="Gill Sans MT" panose="020B0502020104020203"/>
            </a:rPr>
            <a:t> 17 </a:t>
          </a:r>
          <a:endParaRPr lang="en-US"/>
        </a:p>
      </dgm:t>
    </dgm:pt>
    <dgm:pt modelId="{B58C23F4-0D51-4773-BBFB-F73A9AD1B347}" type="parTrans" cxnId="{C3D9DA4C-992D-4BE2-B426-A8CCDC853127}">
      <dgm:prSet/>
      <dgm:spPr/>
      <dgm:t>
        <a:bodyPr/>
        <a:lstStyle/>
        <a:p>
          <a:endParaRPr lang="en-US"/>
        </a:p>
      </dgm:t>
    </dgm:pt>
    <dgm:pt modelId="{4E28CB59-84C4-47E6-B60A-5541D127AA8C}" type="sibTrans" cxnId="{C3D9DA4C-992D-4BE2-B426-A8CCDC853127}">
      <dgm:prSet/>
      <dgm:spPr/>
      <dgm:t>
        <a:bodyPr/>
        <a:lstStyle/>
        <a:p>
          <a:endParaRPr lang="en-US"/>
        </a:p>
      </dgm:t>
    </dgm:pt>
    <dgm:pt modelId="{97A54FB2-131E-4B6F-9892-7B5FBAAACDCB}" type="pres">
      <dgm:prSet presAssocID="{1480D675-6759-4E8E-86B2-8C4333375D4E}" presName="root" presStyleCnt="0">
        <dgm:presLayoutVars>
          <dgm:dir/>
          <dgm:resizeHandles val="exact"/>
        </dgm:presLayoutVars>
      </dgm:prSet>
      <dgm:spPr/>
    </dgm:pt>
    <dgm:pt modelId="{13B83C6F-7485-4F33-95F3-CC413BB481F8}" type="pres">
      <dgm:prSet presAssocID="{B4D22D9B-4E9D-495B-945F-AF7710A5B395}" presName="compNode" presStyleCnt="0"/>
      <dgm:spPr/>
    </dgm:pt>
    <dgm:pt modelId="{0A7F5FB7-EA1A-48FC-A61A-E7FACE385C6B}" type="pres">
      <dgm:prSet presAssocID="{B4D22D9B-4E9D-495B-945F-AF7710A5B395}" presName="bgRect" presStyleLbl="bgShp" presStyleIdx="0" presStyleCnt="6"/>
      <dgm:spPr/>
    </dgm:pt>
    <dgm:pt modelId="{9B27AC7F-C394-4D1B-B6EF-A0961B1EDB67}" type="pres">
      <dgm:prSet presAssocID="{B4D22D9B-4E9D-495B-945F-AF7710A5B395}"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E4D86E13-1A51-4206-9CD6-2A917D1819E8}" type="pres">
      <dgm:prSet presAssocID="{B4D22D9B-4E9D-495B-945F-AF7710A5B395}" presName="spaceRect" presStyleCnt="0"/>
      <dgm:spPr/>
    </dgm:pt>
    <dgm:pt modelId="{0041FCF8-69B4-419C-BC29-8DD250BA5910}" type="pres">
      <dgm:prSet presAssocID="{B4D22D9B-4E9D-495B-945F-AF7710A5B395}" presName="parTx" presStyleLbl="revTx" presStyleIdx="0" presStyleCnt="6">
        <dgm:presLayoutVars>
          <dgm:chMax val="0"/>
          <dgm:chPref val="0"/>
        </dgm:presLayoutVars>
      </dgm:prSet>
      <dgm:spPr/>
    </dgm:pt>
    <dgm:pt modelId="{87E45EB1-0B95-4C38-9AD9-82F3DD1DF2B0}" type="pres">
      <dgm:prSet presAssocID="{54CB32A8-4905-4C0B-AAE6-0FC267504A95}" presName="sibTrans" presStyleCnt="0"/>
      <dgm:spPr/>
    </dgm:pt>
    <dgm:pt modelId="{73CFC510-F89C-4B1A-AB69-724715F9EF4C}" type="pres">
      <dgm:prSet presAssocID="{C317AD33-A069-451B-B4FA-EAD97BA42499}" presName="compNode" presStyleCnt="0"/>
      <dgm:spPr/>
    </dgm:pt>
    <dgm:pt modelId="{1F071850-0DE7-4164-B0B5-4FC79D6BA3DE}" type="pres">
      <dgm:prSet presAssocID="{C317AD33-A069-451B-B4FA-EAD97BA42499}" presName="bgRect" presStyleLbl="bgShp" presStyleIdx="1" presStyleCnt="6"/>
      <dgm:spPr/>
    </dgm:pt>
    <dgm:pt modelId="{D4A2006B-6D5A-4011-BB10-A6D50AF035A8}" type="pres">
      <dgm:prSet presAssocID="{C317AD33-A069-451B-B4FA-EAD97BA4249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idge scene"/>
        </a:ext>
      </dgm:extLst>
    </dgm:pt>
    <dgm:pt modelId="{CF71DDFB-B6A0-4C43-BB24-EE98FC8B1947}" type="pres">
      <dgm:prSet presAssocID="{C317AD33-A069-451B-B4FA-EAD97BA42499}" presName="spaceRect" presStyleCnt="0"/>
      <dgm:spPr/>
    </dgm:pt>
    <dgm:pt modelId="{0FF5F4A1-9B7B-458D-8D08-63581AC0A375}" type="pres">
      <dgm:prSet presAssocID="{C317AD33-A069-451B-B4FA-EAD97BA42499}" presName="parTx" presStyleLbl="revTx" presStyleIdx="1" presStyleCnt="6">
        <dgm:presLayoutVars>
          <dgm:chMax val="0"/>
          <dgm:chPref val="0"/>
        </dgm:presLayoutVars>
      </dgm:prSet>
      <dgm:spPr/>
    </dgm:pt>
    <dgm:pt modelId="{E8328415-9FE1-4FCC-A6E8-348A1CDA09CA}" type="pres">
      <dgm:prSet presAssocID="{7B246063-4CDF-44D4-BDAF-4999D376D02C}" presName="sibTrans" presStyleCnt="0"/>
      <dgm:spPr/>
    </dgm:pt>
    <dgm:pt modelId="{BCD43F17-EA73-4F41-AA37-FCB37FD11821}" type="pres">
      <dgm:prSet presAssocID="{14795E2F-CB25-45D3-9941-8676201A9EE2}" presName="compNode" presStyleCnt="0"/>
      <dgm:spPr/>
    </dgm:pt>
    <dgm:pt modelId="{2ECC0750-5877-411D-8C5D-2C487DE6C0E2}" type="pres">
      <dgm:prSet presAssocID="{14795E2F-CB25-45D3-9941-8676201A9EE2}" presName="bgRect" presStyleLbl="bgShp" presStyleIdx="2" presStyleCnt="6"/>
      <dgm:spPr/>
    </dgm:pt>
    <dgm:pt modelId="{0787F828-FD65-4425-9EEE-A0CBB7A1DD11}" type="pres">
      <dgm:prSet presAssocID="{14795E2F-CB25-45D3-9941-8676201A9EE2}"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iness Growth"/>
        </a:ext>
      </dgm:extLst>
    </dgm:pt>
    <dgm:pt modelId="{3CC82492-542A-44BD-B4A4-112D6FF1EEB0}" type="pres">
      <dgm:prSet presAssocID="{14795E2F-CB25-45D3-9941-8676201A9EE2}" presName="spaceRect" presStyleCnt="0"/>
      <dgm:spPr/>
    </dgm:pt>
    <dgm:pt modelId="{4632F09C-6B8D-4210-8809-12CFA329BB73}" type="pres">
      <dgm:prSet presAssocID="{14795E2F-CB25-45D3-9941-8676201A9EE2}" presName="parTx" presStyleLbl="revTx" presStyleIdx="2" presStyleCnt="6">
        <dgm:presLayoutVars>
          <dgm:chMax val="0"/>
          <dgm:chPref val="0"/>
        </dgm:presLayoutVars>
      </dgm:prSet>
      <dgm:spPr/>
    </dgm:pt>
    <dgm:pt modelId="{6815CA3A-3559-4E04-A411-07968C0B0A1D}" type="pres">
      <dgm:prSet presAssocID="{2178ADAF-5B3B-494D-A1E3-F6E1FAA5A4D9}" presName="sibTrans" presStyleCnt="0"/>
      <dgm:spPr/>
    </dgm:pt>
    <dgm:pt modelId="{D9E11AED-FCF2-4925-B80C-3FD216EA9002}" type="pres">
      <dgm:prSet presAssocID="{7DD1AE40-4596-4DA0-96D0-68E93FDFEE2D}" presName="compNode" presStyleCnt="0"/>
      <dgm:spPr/>
    </dgm:pt>
    <dgm:pt modelId="{4EDC6B8B-272D-4DA3-8419-23DC60D8F94C}" type="pres">
      <dgm:prSet presAssocID="{7DD1AE40-4596-4DA0-96D0-68E93FDFEE2D}" presName="bgRect" presStyleLbl="bgShp" presStyleIdx="3" presStyleCnt="6"/>
      <dgm:spPr/>
    </dgm:pt>
    <dgm:pt modelId="{C9787788-5C5D-42FD-A936-6321D4550F07}" type="pres">
      <dgm:prSet presAssocID="{7DD1AE40-4596-4DA0-96D0-68E93FDFEE2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67FE9197-6F73-44C4-953B-34AF7345541D}" type="pres">
      <dgm:prSet presAssocID="{7DD1AE40-4596-4DA0-96D0-68E93FDFEE2D}" presName="spaceRect" presStyleCnt="0"/>
      <dgm:spPr/>
    </dgm:pt>
    <dgm:pt modelId="{081FECA9-9625-4FAD-9649-0CEB01C0B2D2}" type="pres">
      <dgm:prSet presAssocID="{7DD1AE40-4596-4DA0-96D0-68E93FDFEE2D}" presName="parTx" presStyleLbl="revTx" presStyleIdx="3" presStyleCnt="6">
        <dgm:presLayoutVars>
          <dgm:chMax val="0"/>
          <dgm:chPref val="0"/>
        </dgm:presLayoutVars>
      </dgm:prSet>
      <dgm:spPr/>
    </dgm:pt>
    <dgm:pt modelId="{B019AA89-CE28-4D22-A368-D72ABE89551E}" type="pres">
      <dgm:prSet presAssocID="{B21CEEEF-8455-4BB5-993E-8EFF8536A85D}" presName="sibTrans" presStyleCnt="0"/>
      <dgm:spPr/>
    </dgm:pt>
    <dgm:pt modelId="{6347ED04-93FD-43F9-BBB9-4844199AF2C0}" type="pres">
      <dgm:prSet presAssocID="{F886E865-A63A-4BE5-8335-832D851516A2}" presName="compNode" presStyleCnt="0"/>
      <dgm:spPr/>
    </dgm:pt>
    <dgm:pt modelId="{7A147D19-44EE-4F92-9173-E62145E7C764}" type="pres">
      <dgm:prSet presAssocID="{F886E865-A63A-4BE5-8335-832D851516A2}" presName="bgRect" presStyleLbl="bgShp" presStyleIdx="4" presStyleCnt="6"/>
      <dgm:spPr/>
    </dgm:pt>
    <dgm:pt modelId="{95D5F244-831C-4513-8D8E-3E08634CAD03}" type="pres">
      <dgm:prSet presAssocID="{F886E865-A63A-4BE5-8335-832D851516A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ist"/>
        </a:ext>
      </dgm:extLst>
    </dgm:pt>
    <dgm:pt modelId="{781D7028-51A9-43B2-945C-7340D84973D7}" type="pres">
      <dgm:prSet presAssocID="{F886E865-A63A-4BE5-8335-832D851516A2}" presName="spaceRect" presStyleCnt="0"/>
      <dgm:spPr/>
    </dgm:pt>
    <dgm:pt modelId="{DAB10CC8-73AC-4667-87F3-84476EFC7555}" type="pres">
      <dgm:prSet presAssocID="{F886E865-A63A-4BE5-8335-832D851516A2}" presName="parTx" presStyleLbl="revTx" presStyleIdx="4" presStyleCnt="6">
        <dgm:presLayoutVars>
          <dgm:chMax val="0"/>
          <dgm:chPref val="0"/>
        </dgm:presLayoutVars>
      </dgm:prSet>
      <dgm:spPr/>
    </dgm:pt>
    <dgm:pt modelId="{93BD4402-CB5D-4669-9BE3-6334353EC657}" type="pres">
      <dgm:prSet presAssocID="{6AB4FB5E-B74C-40D9-AB9C-067B1B0B73EB}" presName="sibTrans" presStyleCnt="0"/>
      <dgm:spPr/>
    </dgm:pt>
    <dgm:pt modelId="{341AB73E-E617-4E07-BF14-38F0FB0BACD2}" type="pres">
      <dgm:prSet presAssocID="{15258E38-077F-4763-A0A8-11D8FBE43468}" presName="compNode" presStyleCnt="0"/>
      <dgm:spPr/>
    </dgm:pt>
    <dgm:pt modelId="{66EA6F59-B875-4EA0-9A66-A9D32BA22C67}" type="pres">
      <dgm:prSet presAssocID="{15258E38-077F-4763-A0A8-11D8FBE43468}" presName="bgRect" presStyleLbl="bgShp" presStyleIdx="5" presStyleCnt="6"/>
      <dgm:spPr/>
    </dgm:pt>
    <dgm:pt modelId="{0F5D6F3D-C7E7-456C-B164-B61EDB0CEDA6}" type="pres">
      <dgm:prSet presAssocID="{15258E38-077F-4763-A0A8-11D8FBE43468}"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Questions"/>
        </a:ext>
      </dgm:extLst>
    </dgm:pt>
    <dgm:pt modelId="{4B331AB7-1053-46D9-803D-A74AD44CE7E7}" type="pres">
      <dgm:prSet presAssocID="{15258E38-077F-4763-A0A8-11D8FBE43468}" presName="spaceRect" presStyleCnt="0"/>
      <dgm:spPr/>
    </dgm:pt>
    <dgm:pt modelId="{7A6BAC8B-F4D4-4F4B-8B24-27356C13078C}" type="pres">
      <dgm:prSet presAssocID="{15258E38-077F-4763-A0A8-11D8FBE43468}" presName="parTx" presStyleLbl="revTx" presStyleIdx="5" presStyleCnt="6">
        <dgm:presLayoutVars>
          <dgm:chMax val="0"/>
          <dgm:chPref val="0"/>
        </dgm:presLayoutVars>
      </dgm:prSet>
      <dgm:spPr/>
    </dgm:pt>
  </dgm:ptLst>
  <dgm:cxnLst>
    <dgm:cxn modelId="{73CD4801-54ED-4FE0-901A-B0686074DF44}" srcId="{1480D675-6759-4E8E-86B2-8C4333375D4E}" destId="{B4D22D9B-4E9D-495B-945F-AF7710A5B395}" srcOrd="0" destOrd="0" parTransId="{499C1E12-6CFE-4032-AF2D-03F5018FE7B8}" sibTransId="{54CB32A8-4905-4C0B-AAE6-0FC267504A95}"/>
    <dgm:cxn modelId="{E7F00607-431F-4EFB-9FC0-3319D8D309BF}" srcId="{1480D675-6759-4E8E-86B2-8C4333375D4E}" destId="{C317AD33-A069-451B-B4FA-EAD97BA42499}" srcOrd="1" destOrd="0" parTransId="{DED6922F-13DD-4664-91A5-F5A9C8B2E900}" sibTransId="{7B246063-4CDF-44D4-BDAF-4999D376D02C}"/>
    <dgm:cxn modelId="{9F1D2131-0951-43D9-A368-5AC946F034DF}" type="presOf" srcId="{B4D22D9B-4E9D-495B-945F-AF7710A5B395}" destId="{0041FCF8-69B4-419C-BC29-8DD250BA5910}" srcOrd="0" destOrd="0" presId="urn:microsoft.com/office/officeart/2018/2/layout/IconVerticalSolidList"/>
    <dgm:cxn modelId="{B86E9B68-871A-49DA-9535-FEF9DD9CE794}" srcId="{1480D675-6759-4E8E-86B2-8C4333375D4E}" destId="{F886E865-A63A-4BE5-8335-832D851516A2}" srcOrd="4" destOrd="0" parTransId="{0F40D3D2-4667-4BA0-ADDE-6BFC39030E27}" sibTransId="{6AB4FB5E-B74C-40D9-AB9C-067B1B0B73EB}"/>
    <dgm:cxn modelId="{9F39B16C-4668-4BA9-A304-33E066775CD4}" type="presOf" srcId="{7DD1AE40-4596-4DA0-96D0-68E93FDFEE2D}" destId="{081FECA9-9625-4FAD-9649-0CEB01C0B2D2}" srcOrd="0" destOrd="0" presId="urn:microsoft.com/office/officeart/2018/2/layout/IconVerticalSolidList"/>
    <dgm:cxn modelId="{C3D9DA4C-992D-4BE2-B426-A8CCDC853127}" srcId="{1480D675-6759-4E8E-86B2-8C4333375D4E}" destId="{15258E38-077F-4763-A0A8-11D8FBE43468}" srcOrd="5" destOrd="0" parTransId="{B58C23F4-0D51-4773-BBFB-F73A9AD1B347}" sibTransId="{4E28CB59-84C4-47E6-B60A-5541D127AA8C}"/>
    <dgm:cxn modelId="{BA995E84-03E4-41C3-BB0F-3AE0D5198594}" type="presOf" srcId="{14795E2F-CB25-45D3-9941-8676201A9EE2}" destId="{4632F09C-6B8D-4210-8809-12CFA329BB73}" srcOrd="0" destOrd="0" presId="urn:microsoft.com/office/officeart/2018/2/layout/IconVerticalSolidList"/>
    <dgm:cxn modelId="{852DD8AB-7128-4013-9CDA-3258FD627774}" srcId="{1480D675-6759-4E8E-86B2-8C4333375D4E}" destId="{7DD1AE40-4596-4DA0-96D0-68E93FDFEE2D}" srcOrd="3" destOrd="0" parTransId="{8104ED2C-A578-471B-BFD3-2D9A1F8652F2}" sibTransId="{B21CEEEF-8455-4BB5-993E-8EFF8536A85D}"/>
    <dgm:cxn modelId="{9ACD5FC2-F106-4D77-82AB-8529462FCB4B}" type="presOf" srcId="{C317AD33-A069-451B-B4FA-EAD97BA42499}" destId="{0FF5F4A1-9B7B-458D-8D08-63581AC0A375}" srcOrd="0" destOrd="0" presId="urn:microsoft.com/office/officeart/2018/2/layout/IconVerticalSolidList"/>
    <dgm:cxn modelId="{38D6D8D4-8265-49A0-A35F-BC08E06BC26B}" type="presOf" srcId="{F886E865-A63A-4BE5-8335-832D851516A2}" destId="{DAB10CC8-73AC-4667-87F3-84476EFC7555}" srcOrd="0" destOrd="0" presId="urn:microsoft.com/office/officeart/2018/2/layout/IconVerticalSolidList"/>
    <dgm:cxn modelId="{05D46BF1-F6F5-4D27-8FA1-735BBDB2B916}" type="presOf" srcId="{1480D675-6759-4E8E-86B2-8C4333375D4E}" destId="{97A54FB2-131E-4B6F-9892-7B5FBAAACDCB}" srcOrd="0" destOrd="0" presId="urn:microsoft.com/office/officeart/2018/2/layout/IconVerticalSolidList"/>
    <dgm:cxn modelId="{2C5B24F7-B598-48BD-8842-0E293E7EA021}" type="presOf" srcId="{15258E38-077F-4763-A0A8-11D8FBE43468}" destId="{7A6BAC8B-F4D4-4F4B-8B24-27356C13078C}" srcOrd="0" destOrd="0" presId="urn:microsoft.com/office/officeart/2018/2/layout/IconVerticalSolidList"/>
    <dgm:cxn modelId="{438D65F8-ABBF-4720-B38A-DE005714403A}" srcId="{1480D675-6759-4E8E-86B2-8C4333375D4E}" destId="{14795E2F-CB25-45D3-9941-8676201A9EE2}" srcOrd="2" destOrd="0" parTransId="{48A12A10-6D43-441E-A2D1-EBFDCAC709CA}" sibTransId="{2178ADAF-5B3B-494D-A1E3-F6E1FAA5A4D9}"/>
    <dgm:cxn modelId="{4B514022-F363-41BD-ADA3-D5564995D86F}" type="presParOf" srcId="{97A54FB2-131E-4B6F-9892-7B5FBAAACDCB}" destId="{13B83C6F-7485-4F33-95F3-CC413BB481F8}" srcOrd="0" destOrd="0" presId="urn:microsoft.com/office/officeart/2018/2/layout/IconVerticalSolidList"/>
    <dgm:cxn modelId="{A20B7B5D-7943-4ED7-8FAC-EDC634BE0A4C}" type="presParOf" srcId="{13B83C6F-7485-4F33-95F3-CC413BB481F8}" destId="{0A7F5FB7-EA1A-48FC-A61A-E7FACE385C6B}" srcOrd="0" destOrd="0" presId="urn:microsoft.com/office/officeart/2018/2/layout/IconVerticalSolidList"/>
    <dgm:cxn modelId="{F56BAB13-67E5-40E5-9316-F8D566B91CF2}" type="presParOf" srcId="{13B83C6F-7485-4F33-95F3-CC413BB481F8}" destId="{9B27AC7F-C394-4D1B-B6EF-A0961B1EDB67}" srcOrd="1" destOrd="0" presId="urn:microsoft.com/office/officeart/2018/2/layout/IconVerticalSolidList"/>
    <dgm:cxn modelId="{41D8DE12-EB0E-49AC-86DD-113294599615}" type="presParOf" srcId="{13B83C6F-7485-4F33-95F3-CC413BB481F8}" destId="{E4D86E13-1A51-4206-9CD6-2A917D1819E8}" srcOrd="2" destOrd="0" presId="urn:microsoft.com/office/officeart/2018/2/layout/IconVerticalSolidList"/>
    <dgm:cxn modelId="{35343255-63B2-4A4A-BA17-48C5A03A2AB8}" type="presParOf" srcId="{13B83C6F-7485-4F33-95F3-CC413BB481F8}" destId="{0041FCF8-69B4-419C-BC29-8DD250BA5910}" srcOrd="3" destOrd="0" presId="urn:microsoft.com/office/officeart/2018/2/layout/IconVerticalSolidList"/>
    <dgm:cxn modelId="{08AC87E4-6099-40A4-8105-808B15893A21}" type="presParOf" srcId="{97A54FB2-131E-4B6F-9892-7B5FBAAACDCB}" destId="{87E45EB1-0B95-4C38-9AD9-82F3DD1DF2B0}" srcOrd="1" destOrd="0" presId="urn:microsoft.com/office/officeart/2018/2/layout/IconVerticalSolidList"/>
    <dgm:cxn modelId="{2122F6D1-8447-4B4F-8FA2-67CAE8087FB7}" type="presParOf" srcId="{97A54FB2-131E-4B6F-9892-7B5FBAAACDCB}" destId="{73CFC510-F89C-4B1A-AB69-724715F9EF4C}" srcOrd="2" destOrd="0" presId="urn:microsoft.com/office/officeart/2018/2/layout/IconVerticalSolidList"/>
    <dgm:cxn modelId="{F4FEE14D-41F5-4F55-9C65-A479B1F3D492}" type="presParOf" srcId="{73CFC510-F89C-4B1A-AB69-724715F9EF4C}" destId="{1F071850-0DE7-4164-B0B5-4FC79D6BA3DE}" srcOrd="0" destOrd="0" presId="urn:microsoft.com/office/officeart/2018/2/layout/IconVerticalSolidList"/>
    <dgm:cxn modelId="{D0D1AC72-87EA-43FA-B6A5-457CBF43BE9C}" type="presParOf" srcId="{73CFC510-F89C-4B1A-AB69-724715F9EF4C}" destId="{D4A2006B-6D5A-4011-BB10-A6D50AF035A8}" srcOrd="1" destOrd="0" presId="urn:microsoft.com/office/officeart/2018/2/layout/IconVerticalSolidList"/>
    <dgm:cxn modelId="{2C04FA57-9B99-4DC7-9D6F-F3917F3F5DBB}" type="presParOf" srcId="{73CFC510-F89C-4B1A-AB69-724715F9EF4C}" destId="{CF71DDFB-B6A0-4C43-BB24-EE98FC8B1947}" srcOrd="2" destOrd="0" presId="urn:microsoft.com/office/officeart/2018/2/layout/IconVerticalSolidList"/>
    <dgm:cxn modelId="{EBF8A0FC-AF9C-4C8E-A06D-FFE9A803F3C9}" type="presParOf" srcId="{73CFC510-F89C-4B1A-AB69-724715F9EF4C}" destId="{0FF5F4A1-9B7B-458D-8D08-63581AC0A375}" srcOrd="3" destOrd="0" presId="urn:microsoft.com/office/officeart/2018/2/layout/IconVerticalSolidList"/>
    <dgm:cxn modelId="{8FE1AAB4-7854-4267-9F90-5B735510A341}" type="presParOf" srcId="{97A54FB2-131E-4B6F-9892-7B5FBAAACDCB}" destId="{E8328415-9FE1-4FCC-A6E8-348A1CDA09CA}" srcOrd="3" destOrd="0" presId="urn:microsoft.com/office/officeart/2018/2/layout/IconVerticalSolidList"/>
    <dgm:cxn modelId="{4DEB123C-4D81-4B74-A1EF-7FFA139FD2D1}" type="presParOf" srcId="{97A54FB2-131E-4B6F-9892-7B5FBAAACDCB}" destId="{BCD43F17-EA73-4F41-AA37-FCB37FD11821}" srcOrd="4" destOrd="0" presId="urn:microsoft.com/office/officeart/2018/2/layout/IconVerticalSolidList"/>
    <dgm:cxn modelId="{ACC3CBAD-E2B7-4BE8-9059-2C0DF9E18E28}" type="presParOf" srcId="{BCD43F17-EA73-4F41-AA37-FCB37FD11821}" destId="{2ECC0750-5877-411D-8C5D-2C487DE6C0E2}" srcOrd="0" destOrd="0" presId="urn:microsoft.com/office/officeart/2018/2/layout/IconVerticalSolidList"/>
    <dgm:cxn modelId="{2C6F3FAF-9F6C-474B-8270-A5EF3C394B00}" type="presParOf" srcId="{BCD43F17-EA73-4F41-AA37-FCB37FD11821}" destId="{0787F828-FD65-4425-9EEE-A0CBB7A1DD11}" srcOrd="1" destOrd="0" presId="urn:microsoft.com/office/officeart/2018/2/layout/IconVerticalSolidList"/>
    <dgm:cxn modelId="{DBADD577-5D41-42F2-A083-BDC6D8E75667}" type="presParOf" srcId="{BCD43F17-EA73-4F41-AA37-FCB37FD11821}" destId="{3CC82492-542A-44BD-B4A4-112D6FF1EEB0}" srcOrd="2" destOrd="0" presId="urn:microsoft.com/office/officeart/2018/2/layout/IconVerticalSolidList"/>
    <dgm:cxn modelId="{C98A441C-2D22-4F0E-BC29-E2ACFAE952F4}" type="presParOf" srcId="{BCD43F17-EA73-4F41-AA37-FCB37FD11821}" destId="{4632F09C-6B8D-4210-8809-12CFA329BB73}" srcOrd="3" destOrd="0" presId="urn:microsoft.com/office/officeart/2018/2/layout/IconVerticalSolidList"/>
    <dgm:cxn modelId="{2FE01D2D-333A-4AEC-9E8E-C94EF9DF809C}" type="presParOf" srcId="{97A54FB2-131E-4B6F-9892-7B5FBAAACDCB}" destId="{6815CA3A-3559-4E04-A411-07968C0B0A1D}" srcOrd="5" destOrd="0" presId="urn:microsoft.com/office/officeart/2018/2/layout/IconVerticalSolidList"/>
    <dgm:cxn modelId="{FDE94776-3FAC-48AC-9224-D1C9B8FEBC1B}" type="presParOf" srcId="{97A54FB2-131E-4B6F-9892-7B5FBAAACDCB}" destId="{D9E11AED-FCF2-4925-B80C-3FD216EA9002}" srcOrd="6" destOrd="0" presId="urn:microsoft.com/office/officeart/2018/2/layout/IconVerticalSolidList"/>
    <dgm:cxn modelId="{88048624-FE20-4577-A018-09F4101FE28A}" type="presParOf" srcId="{D9E11AED-FCF2-4925-B80C-3FD216EA9002}" destId="{4EDC6B8B-272D-4DA3-8419-23DC60D8F94C}" srcOrd="0" destOrd="0" presId="urn:microsoft.com/office/officeart/2018/2/layout/IconVerticalSolidList"/>
    <dgm:cxn modelId="{81EFCBEC-47AC-49F5-85D1-0A08BECE1B9C}" type="presParOf" srcId="{D9E11AED-FCF2-4925-B80C-3FD216EA9002}" destId="{C9787788-5C5D-42FD-A936-6321D4550F07}" srcOrd="1" destOrd="0" presId="urn:microsoft.com/office/officeart/2018/2/layout/IconVerticalSolidList"/>
    <dgm:cxn modelId="{EA63D527-D218-41FC-8512-E625CB3A5F1D}" type="presParOf" srcId="{D9E11AED-FCF2-4925-B80C-3FD216EA9002}" destId="{67FE9197-6F73-44C4-953B-34AF7345541D}" srcOrd="2" destOrd="0" presId="urn:microsoft.com/office/officeart/2018/2/layout/IconVerticalSolidList"/>
    <dgm:cxn modelId="{B4EFB446-543B-42D8-94CB-D656AC408238}" type="presParOf" srcId="{D9E11AED-FCF2-4925-B80C-3FD216EA9002}" destId="{081FECA9-9625-4FAD-9649-0CEB01C0B2D2}" srcOrd="3" destOrd="0" presId="urn:microsoft.com/office/officeart/2018/2/layout/IconVerticalSolidList"/>
    <dgm:cxn modelId="{AD988356-3F6B-4CFF-8F95-4D42BF182BF3}" type="presParOf" srcId="{97A54FB2-131E-4B6F-9892-7B5FBAAACDCB}" destId="{B019AA89-CE28-4D22-A368-D72ABE89551E}" srcOrd="7" destOrd="0" presId="urn:microsoft.com/office/officeart/2018/2/layout/IconVerticalSolidList"/>
    <dgm:cxn modelId="{38631854-EE75-4EFB-8206-F15CA02AE991}" type="presParOf" srcId="{97A54FB2-131E-4B6F-9892-7B5FBAAACDCB}" destId="{6347ED04-93FD-43F9-BBB9-4844199AF2C0}" srcOrd="8" destOrd="0" presId="urn:microsoft.com/office/officeart/2018/2/layout/IconVerticalSolidList"/>
    <dgm:cxn modelId="{49F261E1-9A44-4B66-8BAA-CB1FDFBAAFE2}" type="presParOf" srcId="{6347ED04-93FD-43F9-BBB9-4844199AF2C0}" destId="{7A147D19-44EE-4F92-9173-E62145E7C764}" srcOrd="0" destOrd="0" presId="urn:microsoft.com/office/officeart/2018/2/layout/IconVerticalSolidList"/>
    <dgm:cxn modelId="{1308909B-0F58-4DC4-8C65-C4B881C8F275}" type="presParOf" srcId="{6347ED04-93FD-43F9-BBB9-4844199AF2C0}" destId="{95D5F244-831C-4513-8D8E-3E08634CAD03}" srcOrd="1" destOrd="0" presId="urn:microsoft.com/office/officeart/2018/2/layout/IconVerticalSolidList"/>
    <dgm:cxn modelId="{615F70E6-FE09-40FD-9FC7-23D9D203EF3A}" type="presParOf" srcId="{6347ED04-93FD-43F9-BBB9-4844199AF2C0}" destId="{781D7028-51A9-43B2-945C-7340D84973D7}" srcOrd="2" destOrd="0" presId="urn:microsoft.com/office/officeart/2018/2/layout/IconVerticalSolidList"/>
    <dgm:cxn modelId="{0C34B38F-5CA9-4705-A4AE-7DBCFA44E101}" type="presParOf" srcId="{6347ED04-93FD-43F9-BBB9-4844199AF2C0}" destId="{DAB10CC8-73AC-4667-87F3-84476EFC7555}" srcOrd="3" destOrd="0" presId="urn:microsoft.com/office/officeart/2018/2/layout/IconVerticalSolidList"/>
    <dgm:cxn modelId="{BD9C1920-DF5A-4D6C-9A15-7A9F2F6FE380}" type="presParOf" srcId="{97A54FB2-131E-4B6F-9892-7B5FBAAACDCB}" destId="{93BD4402-CB5D-4669-9BE3-6334353EC657}" srcOrd="9" destOrd="0" presId="urn:microsoft.com/office/officeart/2018/2/layout/IconVerticalSolidList"/>
    <dgm:cxn modelId="{39955D21-6D12-4419-A09C-4545D36DA125}" type="presParOf" srcId="{97A54FB2-131E-4B6F-9892-7B5FBAAACDCB}" destId="{341AB73E-E617-4E07-BF14-38F0FB0BACD2}" srcOrd="10" destOrd="0" presId="urn:microsoft.com/office/officeart/2018/2/layout/IconVerticalSolidList"/>
    <dgm:cxn modelId="{F7588CA2-01AB-4262-8A11-170693DBEA9E}" type="presParOf" srcId="{341AB73E-E617-4E07-BF14-38F0FB0BACD2}" destId="{66EA6F59-B875-4EA0-9A66-A9D32BA22C67}" srcOrd="0" destOrd="0" presId="urn:microsoft.com/office/officeart/2018/2/layout/IconVerticalSolidList"/>
    <dgm:cxn modelId="{9E76AF29-B3D7-43B5-97C1-553DF41C477C}" type="presParOf" srcId="{341AB73E-E617-4E07-BF14-38F0FB0BACD2}" destId="{0F5D6F3D-C7E7-456C-B164-B61EDB0CEDA6}" srcOrd="1" destOrd="0" presId="urn:microsoft.com/office/officeart/2018/2/layout/IconVerticalSolidList"/>
    <dgm:cxn modelId="{D1544649-EA18-46C1-8635-CF88B2296348}" type="presParOf" srcId="{341AB73E-E617-4E07-BF14-38F0FB0BACD2}" destId="{4B331AB7-1053-46D9-803D-A74AD44CE7E7}" srcOrd="2" destOrd="0" presId="urn:microsoft.com/office/officeart/2018/2/layout/IconVerticalSolidList"/>
    <dgm:cxn modelId="{3E39B2F3-3B19-4162-BDBD-FBD7CBE82B9B}" type="presParOf" srcId="{341AB73E-E617-4E07-BF14-38F0FB0BACD2}" destId="{7A6BAC8B-F4D4-4F4B-8B24-27356C13078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7F5FB7-EA1A-48FC-A61A-E7FACE385C6B}">
      <dsp:nvSpPr>
        <dsp:cNvPr id="0" name=""/>
        <dsp:cNvSpPr/>
      </dsp:nvSpPr>
      <dsp:spPr>
        <a:xfrm>
          <a:off x="0" y="118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27AC7F-C394-4D1B-B6EF-A0961B1EDB67}">
      <dsp:nvSpPr>
        <dsp:cNvPr id="0" name=""/>
        <dsp:cNvSpPr/>
      </dsp:nvSpPr>
      <dsp:spPr>
        <a:xfrm>
          <a:off x="153374" y="115270"/>
          <a:ext cx="278863" cy="2788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041FCF8-69B4-419C-BC29-8DD250BA5910}">
      <dsp:nvSpPr>
        <dsp:cNvPr id="0" name=""/>
        <dsp:cNvSpPr/>
      </dsp:nvSpPr>
      <dsp:spPr>
        <a:xfrm>
          <a:off x="585612" y="118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844550" rtl="0">
            <a:lnSpc>
              <a:spcPct val="100000"/>
            </a:lnSpc>
            <a:spcBef>
              <a:spcPct val="0"/>
            </a:spcBef>
            <a:spcAft>
              <a:spcPct val="35000"/>
            </a:spcAft>
            <a:buNone/>
          </a:pPr>
          <a:r>
            <a:rPr lang="en-US" sz="1900" kern="1200"/>
            <a:t>Project Description</a:t>
          </a:r>
          <a:r>
            <a:rPr lang="en-US" sz="1900" kern="1200">
              <a:latin typeface="Gill Sans MT" panose="020B0502020104020203"/>
            </a:rPr>
            <a:t> 3</a:t>
          </a:r>
          <a:endParaRPr lang="en-US" sz="1900" kern="1200"/>
        </a:p>
      </dsp:txBody>
      <dsp:txXfrm>
        <a:off x="585612" y="1189"/>
        <a:ext cx="10444002" cy="507023"/>
      </dsp:txXfrm>
    </dsp:sp>
    <dsp:sp modelId="{1F071850-0DE7-4164-B0B5-4FC79D6BA3DE}">
      <dsp:nvSpPr>
        <dsp:cNvPr id="0" name=""/>
        <dsp:cNvSpPr/>
      </dsp:nvSpPr>
      <dsp:spPr>
        <a:xfrm>
          <a:off x="0" y="63496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A2006B-6D5A-4011-BB10-A6D50AF035A8}">
      <dsp:nvSpPr>
        <dsp:cNvPr id="0" name=""/>
        <dsp:cNvSpPr/>
      </dsp:nvSpPr>
      <dsp:spPr>
        <a:xfrm>
          <a:off x="153374" y="749050"/>
          <a:ext cx="278863" cy="2788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F5F4A1-9B7B-458D-8D08-63581AC0A375}">
      <dsp:nvSpPr>
        <dsp:cNvPr id="0" name=""/>
        <dsp:cNvSpPr/>
      </dsp:nvSpPr>
      <dsp:spPr>
        <a:xfrm>
          <a:off x="585612" y="63496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844550" rtl="0">
            <a:lnSpc>
              <a:spcPct val="100000"/>
            </a:lnSpc>
            <a:spcBef>
              <a:spcPct val="0"/>
            </a:spcBef>
            <a:spcAft>
              <a:spcPct val="35000"/>
            </a:spcAft>
            <a:buNone/>
          </a:pPr>
          <a:r>
            <a:rPr lang="en-US" sz="1900" kern="1200"/>
            <a:t>Architecture</a:t>
          </a:r>
          <a:r>
            <a:rPr lang="en-US" sz="1900" kern="1200">
              <a:latin typeface="Gill Sans MT" panose="020B0502020104020203"/>
            </a:rPr>
            <a:t> 5</a:t>
          </a:r>
          <a:endParaRPr lang="en-US" sz="1900" kern="1200"/>
        </a:p>
      </dsp:txBody>
      <dsp:txXfrm>
        <a:off x="585612" y="634969"/>
        <a:ext cx="10444002" cy="507023"/>
      </dsp:txXfrm>
    </dsp:sp>
    <dsp:sp modelId="{2ECC0750-5877-411D-8C5D-2C487DE6C0E2}">
      <dsp:nvSpPr>
        <dsp:cNvPr id="0" name=""/>
        <dsp:cNvSpPr/>
      </dsp:nvSpPr>
      <dsp:spPr>
        <a:xfrm>
          <a:off x="0" y="126874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87F828-FD65-4425-9EEE-A0CBB7A1DD11}">
      <dsp:nvSpPr>
        <dsp:cNvPr id="0" name=""/>
        <dsp:cNvSpPr/>
      </dsp:nvSpPr>
      <dsp:spPr>
        <a:xfrm>
          <a:off x="153374" y="1382829"/>
          <a:ext cx="278863" cy="2788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632F09C-6B8D-4210-8809-12CFA329BB73}">
      <dsp:nvSpPr>
        <dsp:cNvPr id="0" name=""/>
        <dsp:cNvSpPr/>
      </dsp:nvSpPr>
      <dsp:spPr>
        <a:xfrm>
          <a:off x="585612" y="126874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844550" rtl="0">
            <a:lnSpc>
              <a:spcPct val="100000"/>
            </a:lnSpc>
            <a:spcBef>
              <a:spcPct val="0"/>
            </a:spcBef>
            <a:spcAft>
              <a:spcPct val="35000"/>
            </a:spcAft>
            <a:buNone/>
          </a:pPr>
          <a:r>
            <a:rPr lang="en-US" sz="1900" kern="1200"/>
            <a:t>Development</a:t>
          </a:r>
          <a:r>
            <a:rPr lang="en-US" sz="1900" kern="1200">
              <a:latin typeface="Gill Sans MT" panose="020B0502020104020203"/>
            </a:rPr>
            <a:t> 10 </a:t>
          </a:r>
          <a:endParaRPr lang="en-US" sz="1900" kern="1200"/>
        </a:p>
      </dsp:txBody>
      <dsp:txXfrm>
        <a:off x="585612" y="1268749"/>
        <a:ext cx="10444002" cy="507023"/>
      </dsp:txXfrm>
    </dsp:sp>
    <dsp:sp modelId="{4EDC6B8B-272D-4DA3-8419-23DC60D8F94C}">
      <dsp:nvSpPr>
        <dsp:cNvPr id="0" name=""/>
        <dsp:cNvSpPr/>
      </dsp:nvSpPr>
      <dsp:spPr>
        <a:xfrm>
          <a:off x="0" y="190252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787788-5C5D-42FD-A936-6321D4550F07}">
      <dsp:nvSpPr>
        <dsp:cNvPr id="0" name=""/>
        <dsp:cNvSpPr/>
      </dsp:nvSpPr>
      <dsp:spPr>
        <a:xfrm>
          <a:off x="153374" y="2016609"/>
          <a:ext cx="278863" cy="2788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81FECA9-9625-4FAD-9649-0CEB01C0B2D2}">
      <dsp:nvSpPr>
        <dsp:cNvPr id="0" name=""/>
        <dsp:cNvSpPr/>
      </dsp:nvSpPr>
      <dsp:spPr>
        <a:xfrm>
          <a:off x="585612" y="190252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844550" rtl="0">
            <a:lnSpc>
              <a:spcPct val="100000"/>
            </a:lnSpc>
            <a:spcBef>
              <a:spcPct val="0"/>
            </a:spcBef>
            <a:spcAft>
              <a:spcPct val="35000"/>
            </a:spcAft>
            <a:buNone/>
          </a:pPr>
          <a:r>
            <a:rPr lang="en-US" sz="1900" kern="1200"/>
            <a:t>Budget</a:t>
          </a:r>
          <a:r>
            <a:rPr lang="en-US" sz="1900" kern="1200">
              <a:latin typeface="Gill Sans MT" panose="020B0502020104020203"/>
            </a:rPr>
            <a:t> 15</a:t>
          </a:r>
          <a:endParaRPr lang="en-US" sz="1900" kern="1200"/>
        </a:p>
      </dsp:txBody>
      <dsp:txXfrm>
        <a:off x="585612" y="1902529"/>
        <a:ext cx="10444002" cy="507023"/>
      </dsp:txXfrm>
    </dsp:sp>
    <dsp:sp modelId="{7A147D19-44EE-4F92-9173-E62145E7C764}">
      <dsp:nvSpPr>
        <dsp:cNvPr id="0" name=""/>
        <dsp:cNvSpPr/>
      </dsp:nvSpPr>
      <dsp:spPr>
        <a:xfrm>
          <a:off x="0" y="253630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D5F244-831C-4513-8D8E-3E08634CAD03}">
      <dsp:nvSpPr>
        <dsp:cNvPr id="0" name=""/>
        <dsp:cNvSpPr/>
      </dsp:nvSpPr>
      <dsp:spPr>
        <a:xfrm>
          <a:off x="153374" y="2650389"/>
          <a:ext cx="278863" cy="2788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AB10CC8-73AC-4667-87F3-84476EFC7555}">
      <dsp:nvSpPr>
        <dsp:cNvPr id="0" name=""/>
        <dsp:cNvSpPr/>
      </dsp:nvSpPr>
      <dsp:spPr>
        <a:xfrm>
          <a:off x="585612" y="253630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844550" rtl="0">
            <a:lnSpc>
              <a:spcPct val="100000"/>
            </a:lnSpc>
            <a:spcBef>
              <a:spcPct val="0"/>
            </a:spcBef>
            <a:spcAft>
              <a:spcPct val="35000"/>
            </a:spcAft>
            <a:buNone/>
          </a:pPr>
          <a:r>
            <a:rPr lang="en-US" sz="1900" kern="1200"/>
            <a:t>Schedule</a:t>
          </a:r>
          <a:r>
            <a:rPr lang="en-US" sz="1900" kern="1200">
              <a:latin typeface="Gill Sans MT" panose="020B0502020104020203"/>
            </a:rPr>
            <a:t> 16</a:t>
          </a:r>
          <a:endParaRPr lang="en-US" sz="1900" kern="1200"/>
        </a:p>
      </dsp:txBody>
      <dsp:txXfrm>
        <a:off x="585612" y="2536309"/>
        <a:ext cx="10444002" cy="507023"/>
      </dsp:txXfrm>
    </dsp:sp>
    <dsp:sp modelId="{66EA6F59-B875-4EA0-9A66-A9D32BA22C67}">
      <dsp:nvSpPr>
        <dsp:cNvPr id="0" name=""/>
        <dsp:cNvSpPr/>
      </dsp:nvSpPr>
      <dsp:spPr>
        <a:xfrm>
          <a:off x="0" y="3170089"/>
          <a:ext cx="11029615" cy="50702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5D6F3D-C7E7-456C-B164-B61EDB0CEDA6}">
      <dsp:nvSpPr>
        <dsp:cNvPr id="0" name=""/>
        <dsp:cNvSpPr/>
      </dsp:nvSpPr>
      <dsp:spPr>
        <a:xfrm>
          <a:off x="153374" y="3284169"/>
          <a:ext cx="278863" cy="27886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A6BAC8B-F4D4-4F4B-8B24-27356C13078C}">
      <dsp:nvSpPr>
        <dsp:cNvPr id="0" name=""/>
        <dsp:cNvSpPr/>
      </dsp:nvSpPr>
      <dsp:spPr>
        <a:xfrm>
          <a:off x="585612" y="3170089"/>
          <a:ext cx="10444002" cy="5070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660" tIns="53660" rIns="53660" bIns="53660" numCol="1" spcCol="1270" anchor="ctr" anchorCtr="0">
          <a:noAutofit/>
        </a:bodyPr>
        <a:lstStyle/>
        <a:p>
          <a:pPr marL="0" lvl="0" indent="0" algn="l" defTabSz="844550" rtl="0">
            <a:lnSpc>
              <a:spcPct val="100000"/>
            </a:lnSpc>
            <a:spcBef>
              <a:spcPct val="0"/>
            </a:spcBef>
            <a:spcAft>
              <a:spcPct val="35000"/>
            </a:spcAft>
            <a:buNone/>
          </a:pPr>
          <a:r>
            <a:rPr lang="en-US" sz="1900" kern="1200"/>
            <a:t>Q&amp;A</a:t>
          </a:r>
          <a:r>
            <a:rPr lang="en-US" sz="1900" kern="1200">
              <a:latin typeface="Gill Sans MT" panose="020B0502020104020203"/>
            </a:rPr>
            <a:t> 17 </a:t>
          </a:r>
          <a:endParaRPr lang="en-US" sz="1900" kern="1200"/>
        </a:p>
      </dsp:txBody>
      <dsp:txXfrm>
        <a:off x="585612" y="3170089"/>
        <a:ext cx="10444002" cy="50702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12/6/2024</a:t>
            </a:fld>
            <a:endParaRPr lang="en-US"/>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Introduce yourselves/</a:t>
            </a:r>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Clarify go more in depth in next slide. This is just the quick idea explanation.</a:t>
            </a:r>
          </a:p>
        </p:txBody>
      </p:sp>
      <p:sp>
        <p:nvSpPr>
          <p:cNvPr id="4" name="Slide Number Placeholder 3"/>
          <p:cNvSpPr>
            <a:spLocks noGrp="1"/>
          </p:cNvSpPr>
          <p:nvPr>
            <p:ph type="sldNum" sz="quarter" idx="5"/>
          </p:nvPr>
        </p:nvSpPr>
        <p:spPr/>
        <p:txBody>
          <a:bodyPr/>
          <a:lstStyle/>
          <a:p>
            <a:fld id="{C6B3AB32-59DF-41F1-9618-EDFBF5049629}" type="slidenum">
              <a:rPr lang="en-US" smtClean="0"/>
              <a:t>4</a:t>
            </a:fld>
            <a:endParaRPr lang="en-US"/>
          </a:p>
        </p:txBody>
      </p:sp>
    </p:spTree>
    <p:extLst>
      <p:ext uri="{BB962C8B-B14F-4D97-AF65-F5344CB8AC3E}">
        <p14:creationId xmlns:p14="http://schemas.microsoft.com/office/powerpoint/2010/main" val="169230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7</a:t>
            </a:fld>
            <a:endParaRPr lang="en-US"/>
          </a:p>
        </p:txBody>
      </p:sp>
    </p:spTree>
    <p:extLst>
      <p:ext uri="{BB962C8B-B14F-4D97-AF65-F5344CB8AC3E}">
        <p14:creationId xmlns:p14="http://schemas.microsoft.com/office/powerpoint/2010/main" val="37572904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90000"/>
              </a:lnSpc>
            </a:pPr>
            <a:r>
              <a:rPr lang="en-US" sz="1600"/>
              <a:t>Multipliers: These will be used to do part of the conversion from full color to greyscale. Staying in binary to be able to multiply a fraction a multiplier is needed. These will manipulate the values of red, green, and blue. With the help of a shift register it will make the picture into grayscale</a:t>
            </a:r>
          </a:p>
          <a:p>
            <a:pPr>
              <a:lnSpc>
                <a:spcPct val="90000"/>
              </a:lnSpc>
            </a:pPr>
            <a:endParaRPr lang="en-US" sz="1600"/>
          </a:p>
          <a:p>
            <a:pPr>
              <a:lnSpc>
                <a:spcPct val="90000"/>
              </a:lnSpc>
            </a:pPr>
            <a:r>
              <a:rPr lang="en-US" sz="1600"/>
              <a:t>Adders: These will be used to combine the red, green, and blue signal. After doing the conversion to greyscale you need to combine the numbers back together to produce the greyscale color.</a:t>
            </a:r>
          </a:p>
          <a:p>
            <a:pPr>
              <a:lnSpc>
                <a:spcPct val="90000"/>
              </a:lnSpc>
            </a:pPr>
            <a:endParaRPr lang="en-US" sz="1600"/>
          </a:p>
          <a:p>
            <a:pPr>
              <a:lnSpc>
                <a:spcPct val="90000"/>
              </a:lnSpc>
            </a:pPr>
            <a:r>
              <a:rPr lang="en-US" sz="1600"/>
              <a:t>Shift Register: These will be used to do part of the conversion from full color to greyscale. With staying in binary to be able to multiply a fraction a shift register is need. This will complete the conversion from color to grayscale by shifting the multiplier output. The shift registers and multipliers together complete the full conversion.</a:t>
            </a:r>
          </a:p>
          <a:p>
            <a:pPr>
              <a:lnSpc>
                <a:spcPct val="90000"/>
              </a:lnSpc>
            </a:pPr>
            <a:endParaRPr lang="en-US" sz="1600"/>
          </a:p>
          <a:p>
            <a:pPr>
              <a:lnSpc>
                <a:spcPct val="90000"/>
              </a:lnSpc>
            </a:pPr>
            <a:r>
              <a:rPr lang="en-US" sz="1600"/>
              <a:t>AND gates: These will be used as filters. Taking a mask and putting the red, green, and blue signals through the AND gate with the mask will filter out the colors that are not wanted.</a:t>
            </a:r>
          </a:p>
        </p:txBody>
      </p:sp>
      <p:sp>
        <p:nvSpPr>
          <p:cNvPr id="4" name="Slide Number Placeholder 3"/>
          <p:cNvSpPr>
            <a:spLocks noGrp="1"/>
          </p:cNvSpPr>
          <p:nvPr>
            <p:ph type="sldNum" sz="quarter" idx="5"/>
          </p:nvPr>
        </p:nvSpPr>
        <p:spPr/>
        <p:txBody>
          <a:bodyPr/>
          <a:lstStyle/>
          <a:p>
            <a:fld id="{C6B3AB32-59DF-41F1-9618-EDFBF5049629}" type="slidenum">
              <a:rPr lang="en-US" smtClean="0"/>
              <a:t>8</a:t>
            </a:fld>
            <a:endParaRPr lang="en-US"/>
          </a:p>
        </p:txBody>
      </p:sp>
    </p:spTree>
    <p:extLst>
      <p:ext uri="{BB962C8B-B14F-4D97-AF65-F5344CB8AC3E}">
        <p14:creationId xmlns:p14="http://schemas.microsoft.com/office/powerpoint/2010/main" val="3556479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Examples of the filter in action. Shortcuts indicate REMOVED COLOR</a:t>
            </a:r>
          </a:p>
          <a:p>
            <a:r>
              <a:rPr lang="en-US"/>
              <a:t>OG     | R   | G   | B</a:t>
            </a:r>
            <a:br>
              <a:rPr lang="en-US"/>
            </a:br>
            <a:r>
              <a:rPr lang="en-US"/>
              <a:t>GREY | RG | RB | GR</a:t>
            </a:r>
          </a:p>
        </p:txBody>
      </p:sp>
      <p:sp>
        <p:nvSpPr>
          <p:cNvPr id="4" name="Slide Number Placeholder 3"/>
          <p:cNvSpPr>
            <a:spLocks noGrp="1"/>
          </p:cNvSpPr>
          <p:nvPr>
            <p:ph type="sldNum" sz="quarter" idx="5"/>
          </p:nvPr>
        </p:nvSpPr>
        <p:spPr/>
        <p:txBody>
          <a:bodyPr/>
          <a:lstStyle/>
          <a:p>
            <a:fld id="{C6B3AB32-59DF-41F1-9618-EDFBF5049629}" type="slidenum">
              <a:rPr lang="en-US" smtClean="0"/>
              <a:t>9</a:t>
            </a:fld>
            <a:endParaRPr lang="en-US"/>
          </a:p>
        </p:txBody>
      </p:sp>
    </p:spTree>
    <p:extLst>
      <p:ext uri="{BB962C8B-B14F-4D97-AF65-F5344CB8AC3E}">
        <p14:creationId xmlns:p14="http://schemas.microsoft.com/office/powerpoint/2010/main" val="369673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11</a:t>
            </a:fld>
            <a:endParaRPr lang="en-US"/>
          </a:p>
        </p:txBody>
      </p:sp>
    </p:spTree>
    <p:extLst>
      <p:ext uri="{BB962C8B-B14F-4D97-AF65-F5344CB8AC3E}">
        <p14:creationId xmlns:p14="http://schemas.microsoft.com/office/powerpoint/2010/main" val="2123267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Aptos" panose="020B0004020202020204" pitchFamily="34" charset="0"/>
                <a:cs typeface="Arial" panose="020B0604020202020204" pitchFamily="34" charset="0"/>
              </a:rPr>
              <a:t>It should be noted, the total price will vary as the components used in the color filter device changes. In this chart, we are assuming these will be the parts list in the color filters device. The cost changes as development progresses.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00">
              <a:effectLst/>
              <a:latin typeface="Times New Roman" panose="02020603050405020304" pitchFamily="18" charset="0"/>
              <a:ea typeface="Aptos" panose="020B00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Aptos" panose="020B0004020202020204" pitchFamily="34" charset="0"/>
                <a:cs typeface="Arial" panose="020B0604020202020204" pitchFamily="34" charset="0"/>
              </a:rPr>
              <a:t>- Cost for a single device is $125.26 not including the PCB and tax/shipping. With the PCB the cost could increase to approximately $160.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a:effectLst/>
                <a:latin typeface="Times New Roman" panose="02020603050405020304" pitchFamily="18" charset="0"/>
                <a:ea typeface="Aptos" panose="020B0004020202020204" pitchFamily="34" charset="0"/>
                <a:cs typeface="Arial" panose="020B0604020202020204" pitchFamily="34" charset="0"/>
              </a:rPr>
              <a:t>- Mention, two of these devices would be created to allow efficient collaboration. By having two devices, this would allow work to be done simultaneously. The cost would double to $320.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PCB can be commissioned.</a:t>
            </a:r>
          </a:p>
        </p:txBody>
      </p:sp>
      <p:sp>
        <p:nvSpPr>
          <p:cNvPr id="4" name="Slide Number Placeholder 3"/>
          <p:cNvSpPr>
            <a:spLocks noGrp="1"/>
          </p:cNvSpPr>
          <p:nvPr>
            <p:ph type="sldNum" sz="quarter" idx="5"/>
          </p:nvPr>
        </p:nvSpPr>
        <p:spPr/>
        <p:txBody>
          <a:bodyPr/>
          <a:lstStyle/>
          <a:p>
            <a:fld id="{C6B3AB32-59DF-41F1-9618-EDFBF5049629}" type="slidenum">
              <a:rPr lang="en-US" smtClean="0"/>
              <a:t>15</a:t>
            </a:fld>
            <a:endParaRPr lang="en-US"/>
          </a:p>
        </p:txBody>
      </p:sp>
    </p:spTree>
    <p:extLst>
      <p:ext uri="{BB962C8B-B14F-4D97-AF65-F5344CB8AC3E}">
        <p14:creationId xmlns:p14="http://schemas.microsoft.com/office/powerpoint/2010/main" val="2899697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6B3AB32-59DF-41F1-9618-EDFBF5049629}" type="slidenum">
              <a:rPr lang="en-US" smtClean="0"/>
              <a:t>18</a:t>
            </a:fld>
            <a:endParaRPr lang="en-U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245DE491-BCC4-4094-B5AD-63F7CCB1F901}" type="datetime1">
              <a:rPr lang="en-US" smtClean="0"/>
              <a:t>12/6/2024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E8EC71-04FC-4CF7-A3EC-6D31050A929E}"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82FD4A80-610D-4B24-B9C2-F06B0B40E044}" type="datetime1">
              <a:rPr lang="en-US" smtClean="0"/>
              <a:t>12/6/2024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85699B0-25E9-41AA-AB52-1AF6ED2114B8}" type="datetime1">
              <a:rPr lang="en-US" smtClean="0"/>
              <a:t>12/6/2024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AD22C5B-6E35-4CCE-A435-5028C0473AF9}" type="datetime1">
              <a:rPr lang="en-US" smtClean="0"/>
              <a:t>12/6/2024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71F45C-840D-4C02-A6E9-1F2A368399EB}" type="datetime1">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3937AA-7E08-4037-87DC-53659AC52A00}" type="datetime1">
              <a:rPr lang="en-US" smtClean="0"/>
              <a:t>12/6/2024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CAB0598-BCAC-4B8B-91C1-3FDD062A68E6}" type="datetime1">
              <a:rPr lang="en-US" smtClean="0"/>
              <a:t>12/6/2024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F3A2F-E1EA-43B3-8DC8-5C74F8B5E6E0}" type="datetime1">
              <a:rPr lang="en-US" smtClean="0"/>
              <a:t>12/6/2024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027D8DE-4892-475F-B52A-8A76B150A57E}" type="datetime1">
              <a:rPr lang="en-US" smtClean="0"/>
              <a:t>12/6/2024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3FD37B-59BE-410B-9452-2B0FC2F4C35B}" type="datetime1">
              <a:rPr lang="en-US" smtClean="0"/>
              <a:t>12/6/2024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A03A4E4-EDF6-4E5E-9C63-835C213478DF}" type="datetime1">
              <a:rPr lang="en-US" smtClean="0"/>
              <a:t>12/6/2024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28.jpeg"/></Relationships>
</file>

<file path=ppt/slides/_rels/slide1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mailto:evillan5@msudenver.edu"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4.jpeg"/><Relationship Id="rId4" Type="http://schemas.openxmlformats.org/officeDocument/2006/relationships/hyperlink" Target="mailto:ldoizak1@msudenver.edu"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microsoft.com/office/2018/10/relationships/comments" Target="../comments/modernComment_10D_BBA510BD.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microsoft.com/office/2018/10/relationships/comments" Target="../comments/modernComment_115_AED03031.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2.png"/><Relationship Id="rId11" Type="http://schemas.openxmlformats.org/officeDocument/2006/relationships/image" Target="../media/image15.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44334" y="5052045"/>
            <a:ext cx="11267264" cy="895244"/>
          </a:xfrm>
        </p:spPr>
        <p:txBody>
          <a:bodyPr>
            <a:noAutofit/>
          </a:bodyPr>
          <a:lstStyle/>
          <a:p>
            <a:r>
              <a:rPr lang="en-US" sz="4800">
                <a:solidFill>
                  <a:schemeClr val="bg1"/>
                </a:solidFill>
              </a:rPr>
              <a:t>Senior Design Project: </a:t>
            </a:r>
            <a:br>
              <a:rPr lang="en-US" sz="4800">
                <a:solidFill>
                  <a:schemeClr val="bg1"/>
                </a:solidFill>
              </a:rPr>
            </a:br>
            <a:r>
              <a:rPr lang="en-US" sz="4800">
                <a:solidFill>
                  <a:schemeClr val="bg1"/>
                </a:solidFill>
              </a:rPr>
              <a:t>Color Filter</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446533" y="5897049"/>
            <a:ext cx="11260667" cy="484822"/>
          </a:xfrm>
        </p:spPr>
        <p:txBody>
          <a:bodyPr>
            <a:normAutofit/>
          </a:bodyPr>
          <a:lstStyle/>
          <a:p>
            <a:r>
              <a:rPr lang="en-US" sz="2000">
                <a:solidFill>
                  <a:srgbClr val="7CEBFF"/>
                </a:solidFill>
              </a:rPr>
              <a:t>By Ezequiel Villanueva &amp; Logan </a:t>
            </a:r>
            <a:r>
              <a:rPr lang="en-US" sz="2000" err="1">
                <a:solidFill>
                  <a:srgbClr val="7CEBFF"/>
                </a:solidFill>
              </a:rPr>
              <a:t>Doizaki</a:t>
            </a:r>
            <a:endParaRPr lang="en-US" sz="2000">
              <a:solidFill>
                <a:srgbClr val="7CEBFF"/>
              </a:solidFill>
            </a:endParaRPr>
          </a:p>
        </p:txBody>
      </p:sp>
      <p:sp>
        <p:nvSpPr>
          <p:cNvPr id="4" name="Slide Number Placeholder 3">
            <a:extLst>
              <a:ext uri="{FF2B5EF4-FFF2-40B4-BE49-F238E27FC236}">
                <a16:creationId xmlns:a16="http://schemas.microsoft.com/office/drawing/2014/main" id="{8F15338E-AD2D-A39C-228C-C9514703BF03}"/>
              </a:ext>
            </a:extLst>
          </p:cNvPr>
          <p:cNvSpPr>
            <a:spLocks noGrp="1"/>
          </p:cNvSpPr>
          <p:nvPr>
            <p:ph type="sldNum" sz="quarter" idx="12"/>
          </p:nvPr>
        </p:nvSpPr>
        <p:spPr/>
        <p:txBody>
          <a:bodyPr/>
          <a:lstStyle/>
          <a:p>
            <a:fld id="{D57F1E4F-1CFF-5643-939E-217C01CDF565}" type="slidenum">
              <a:rPr lang="en-US" smtClean="0"/>
              <a:pPr/>
              <a:t>1</a:t>
            </a:fld>
            <a:endParaRPr lang="en-US"/>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33268-3C5F-8181-7BCB-174FC95602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A9858F-50CA-DD75-77DC-D7AD7085FACA}"/>
              </a:ext>
            </a:extLst>
          </p:cNvPr>
          <p:cNvSpPr>
            <a:spLocks noGrp="1"/>
          </p:cNvSpPr>
          <p:nvPr>
            <p:ph type="ctrTitle"/>
          </p:nvPr>
        </p:nvSpPr>
        <p:spPr>
          <a:xfrm>
            <a:off x="581191" y="1020431"/>
            <a:ext cx="10993549" cy="1475013"/>
          </a:xfrm>
        </p:spPr>
        <p:txBody>
          <a:bodyPr anchor="b">
            <a:noAutofit/>
          </a:bodyPr>
          <a:lstStyle/>
          <a:p>
            <a:r>
              <a:rPr lang="en-US" sz="11500"/>
              <a:t>Development</a:t>
            </a:r>
            <a:endParaRPr lang="en-US"/>
          </a:p>
        </p:txBody>
      </p:sp>
      <p:sp>
        <p:nvSpPr>
          <p:cNvPr id="8" name="Subtitle 2">
            <a:extLst>
              <a:ext uri="{FF2B5EF4-FFF2-40B4-BE49-F238E27FC236}">
                <a16:creationId xmlns:a16="http://schemas.microsoft.com/office/drawing/2014/main" id="{198A7C64-CAE6-D4CA-E2A8-A3912AD1E1B8}"/>
              </a:ext>
            </a:extLst>
          </p:cNvPr>
          <p:cNvSpPr>
            <a:spLocks noGrp="1"/>
          </p:cNvSpPr>
          <p:nvPr>
            <p:ph type="subTitle" idx="1"/>
          </p:nvPr>
        </p:nvSpPr>
        <p:spPr>
          <a:xfrm>
            <a:off x="581194" y="2495445"/>
            <a:ext cx="10993546" cy="590321"/>
          </a:xfrm>
        </p:spPr>
        <p:txBody>
          <a:bodyPr/>
          <a:lstStyle/>
          <a:p>
            <a:endParaRPr lang="en-US"/>
          </a:p>
        </p:txBody>
      </p:sp>
      <p:sp>
        <p:nvSpPr>
          <p:cNvPr id="3" name="Slide Number Placeholder 2">
            <a:extLst>
              <a:ext uri="{FF2B5EF4-FFF2-40B4-BE49-F238E27FC236}">
                <a16:creationId xmlns:a16="http://schemas.microsoft.com/office/drawing/2014/main" id="{F7386C2D-5162-67AC-5DD6-15488AE4CFE3}"/>
              </a:ext>
            </a:extLst>
          </p:cNvPr>
          <p:cNvSpPr>
            <a:spLocks noGrp="1"/>
          </p:cNvSpPr>
          <p:nvPr>
            <p:ph type="sldNum" sz="quarter" idx="12"/>
          </p:nvPr>
        </p:nvSpPr>
        <p:spPr/>
        <p:txBody>
          <a:bodyPr/>
          <a:lstStyle/>
          <a:p>
            <a:fld id="{D57F1E4F-1CFF-5643-939E-217C01CDF565}" type="slidenum">
              <a:rPr lang="en-US" smtClean="0"/>
              <a:pPr/>
              <a:t>10</a:t>
            </a:fld>
            <a:endParaRPr lang="en-US"/>
          </a:p>
        </p:txBody>
      </p:sp>
    </p:spTree>
    <p:extLst>
      <p:ext uri="{BB962C8B-B14F-4D97-AF65-F5344CB8AC3E}">
        <p14:creationId xmlns:p14="http://schemas.microsoft.com/office/powerpoint/2010/main" val="4197540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D803E-818C-EBD0-7B9F-5EA393C5A2D1}"/>
              </a:ext>
            </a:extLst>
          </p:cNvPr>
          <p:cNvSpPr>
            <a:spLocks noGrp="1"/>
          </p:cNvSpPr>
          <p:nvPr>
            <p:ph type="title"/>
          </p:nvPr>
        </p:nvSpPr>
        <p:spPr>
          <a:xfrm>
            <a:off x="581193" y="729658"/>
            <a:ext cx="11029616" cy="988332"/>
          </a:xfrm>
        </p:spPr>
        <p:txBody>
          <a:bodyPr anchor="b">
            <a:normAutofit fontScale="90000"/>
          </a:bodyPr>
          <a:lstStyle/>
          <a:p>
            <a:r>
              <a:rPr lang="en-US" sz="4400"/>
              <a:t>The microcontroller implementation</a:t>
            </a:r>
          </a:p>
        </p:txBody>
      </p:sp>
      <p:sp>
        <p:nvSpPr>
          <p:cNvPr id="3" name="Content Placeholder 2">
            <a:extLst>
              <a:ext uri="{FF2B5EF4-FFF2-40B4-BE49-F238E27FC236}">
                <a16:creationId xmlns:a16="http://schemas.microsoft.com/office/drawing/2014/main" id="{DD061B5C-7CF5-0FD9-0FE5-D23FB648180C}"/>
              </a:ext>
            </a:extLst>
          </p:cNvPr>
          <p:cNvSpPr>
            <a:spLocks noGrp="1"/>
          </p:cNvSpPr>
          <p:nvPr>
            <p:ph sz="half" idx="1"/>
          </p:nvPr>
        </p:nvSpPr>
        <p:spPr>
          <a:xfrm>
            <a:off x="581193" y="2228003"/>
            <a:ext cx="5422390" cy="3633047"/>
          </a:xfrm>
        </p:spPr>
        <p:txBody>
          <a:bodyPr anchor="ctr">
            <a:normAutofit/>
          </a:bodyPr>
          <a:lstStyle/>
          <a:p>
            <a:pPr>
              <a:lnSpc>
                <a:spcPct val="90000"/>
              </a:lnSpc>
            </a:pPr>
            <a:r>
              <a:rPr lang="en-US" sz="2000" kern="100">
                <a:effectLst/>
              </a:rPr>
              <a:t>Focus on setting up the microcontroller. </a:t>
            </a:r>
          </a:p>
          <a:p>
            <a:pPr lvl="1">
              <a:lnSpc>
                <a:spcPct val="90000"/>
              </a:lnSpc>
            </a:pPr>
            <a:r>
              <a:rPr lang="en-US" sz="2000" kern="100">
                <a:effectLst/>
              </a:rPr>
              <a:t>ESP32</a:t>
            </a:r>
          </a:p>
          <a:p>
            <a:pPr lvl="1">
              <a:lnSpc>
                <a:spcPct val="90000"/>
              </a:lnSpc>
            </a:pPr>
            <a:r>
              <a:rPr lang="en-US" sz="2000" kern="100"/>
              <a:t>T</a:t>
            </a:r>
            <a:r>
              <a:rPr lang="en-US" sz="2000" kern="100">
                <a:effectLst/>
              </a:rPr>
              <a:t>he Arduino IDE using Python and C will be used.</a:t>
            </a:r>
          </a:p>
          <a:p>
            <a:pPr>
              <a:lnSpc>
                <a:spcPct val="90000"/>
              </a:lnSpc>
            </a:pPr>
            <a:r>
              <a:rPr lang="en-US" sz="2000" kern="100">
                <a:effectLst/>
              </a:rPr>
              <a:t> The microcontroller attaches to an external camera, store images locally (on board memory/external memory), and display the image on an external display. </a:t>
            </a:r>
          </a:p>
          <a:p>
            <a:pPr>
              <a:lnSpc>
                <a:spcPct val="90000"/>
              </a:lnSpc>
            </a:pPr>
            <a:r>
              <a:rPr lang="en-US" sz="2000" kern="100">
                <a:effectLst/>
              </a:rPr>
              <a:t>A simple interface would be created for the MCU for users to use. </a:t>
            </a:r>
          </a:p>
        </p:txBody>
      </p:sp>
      <p:pic>
        <p:nvPicPr>
          <p:cNvPr id="7" name="Picture 6" descr="A circuit board with wires and a battery&#10;&#10;Description automatically generated">
            <a:extLst>
              <a:ext uri="{FF2B5EF4-FFF2-40B4-BE49-F238E27FC236}">
                <a16:creationId xmlns:a16="http://schemas.microsoft.com/office/drawing/2014/main" id="{BDBD7F29-C407-CC5F-CB2B-C9EDBBB464DE}"/>
              </a:ext>
            </a:extLst>
          </p:cNvPr>
          <p:cNvPicPr>
            <a:picLocks noChangeAspect="1"/>
          </p:cNvPicPr>
          <p:nvPr/>
        </p:nvPicPr>
        <p:blipFill>
          <a:blip r:embed="rId3"/>
          <a:stretch>
            <a:fillRect/>
          </a:stretch>
        </p:blipFill>
        <p:spPr>
          <a:xfrm>
            <a:off x="7523922" y="2228003"/>
            <a:ext cx="3925197" cy="2796703"/>
          </a:xfrm>
          <a:prstGeom prst="rect">
            <a:avLst/>
          </a:prstGeom>
          <a:noFill/>
        </p:spPr>
      </p:pic>
      <p:pic>
        <p:nvPicPr>
          <p:cNvPr id="3074" name="Picture 2">
            <a:extLst>
              <a:ext uri="{FF2B5EF4-FFF2-40B4-BE49-F238E27FC236}">
                <a16:creationId xmlns:a16="http://schemas.microsoft.com/office/drawing/2014/main" id="{1744D7F2-8285-6B08-35F1-80DC9643BA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29265" y="5138633"/>
            <a:ext cx="1615620" cy="98833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A5383A71-3DA3-23BD-3BD9-2157065B0831}"/>
              </a:ext>
            </a:extLst>
          </p:cNvPr>
          <p:cNvSpPr>
            <a:spLocks noGrp="1"/>
          </p:cNvSpPr>
          <p:nvPr>
            <p:ph type="sldNum" sz="quarter" idx="12"/>
          </p:nvPr>
        </p:nvSpPr>
        <p:spPr/>
        <p:txBody>
          <a:bodyPr/>
          <a:lstStyle/>
          <a:p>
            <a:fld id="{D57F1E4F-1CFF-5643-939E-217C01CDF565}" type="slidenum">
              <a:rPr lang="en-US" smtClean="0"/>
              <a:pPr/>
              <a:t>11</a:t>
            </a:fld>
            <a:endParaRPr lang="en-US"/>
          </a:p>
        </p:txBody>
      </p:sp>
    </p:spTree>
    <p:extLst>
      <p:ext uri="{BB962C8B-B14F-4D97-AF65-F5344CB8AC3E}">
        <p14:creationId xmlns:p14="http://schemas.microsoft.com/office/powerpoint/2010/main" val="99705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DEDC8-0CD9-7329-454A-49B3CD1D4C27}"/>
              </a:ext>
            </a:extLst>
          </p:cNvPr>
          <p:cNvSpPr>
            <a:spLocks noGrp="1"/>
          </p:cNvSpPr>
          <p:nvPr>
            <p:ph type="title"/>
          </p:nvPr>
        </p:nvSpPr>
        <p:spPr/>
        <p:txBody>
          <a:bodyPr>
            <a:normAutofit/>
          </a:bodyPr>
          <a:lstStyle/>
          <a:p>
            <a:r>
              <a:rPr lang="en-US" sz="6000"/>
              <a:t>The Color Filter Device</a:t>
            </a:r>
          </a:p>
        </p:txBody>
      </p:sp>
      <p:sp>
        <p:nvSpPr>
          <p:cNvPr id="3" name="Content Placeholder 2">
            <a:extLst>
              <a:ext uri="{FF2B5EF4-FFF2-40B4-BE49-F238E27FC236}">
                <a16:creationId xmlns:a16="http://schemas.microsoft.com/office/drawing/2014/main" id="{DF5F6C56-87E4-BBDA-F076-4AA6A9B98A94}"/>
              </a:ext>
            </a:extLst>
          </p:cNvPr>
          <p:cNvSpPr>
            <a:spLocks noGrp="1"/>
          </p:cNvSpPr>
          <p:nvPr>
            <p:ph idx="1"/>
          </p:nvPr>
        </p:nvSpPr>
        <p:spPr/>
        <p:txBody>
          <a:bodyPr>
            <a:normAutofit/>
          </a:bodyPr>
          <a:lstStyle/>
          <a:p>
            <a:r>
              <a:rPr lang="en-US" sz="2000" kern="100">
                <a:effectLst/>
                <a:latin typeface="Times New Roman" panose="02020603050405020304" pitchFamily="18" charset="0"/>
                <a:ea typeface="Aptos" panose="020B0004020202020204" pitchFamily="34" charset="0"/>
                <a:cs typeface="Times New Roman" panose="02020603050405020304" pitchFamily="18" charset="0"/>
              </a:rPr>
              <a:t>When starting out, only one-color filter will be developed. </a:t>
            </a:r>
          </a:p>
          <a:p>
            <a:r>
              <a:rPr lang="en-US" sz="2000" kern="100">
                <a:effectLst/>
                <a:latin typeface="Times New Roman" panose="02020603050405020304" pitchFamily="18" charset="0"/>
                <a:ea typeface="Aptos" panose="020B0004020202020204" pitchFamily="34" charset="0"/>
                <a:cs typeface="Times New Roman" panose="02020603050405020304" pitchFamily="18" charset="0"/>
              </a:rPr>
              <a:t>Simultaneously, a memory management system will be created to allow the image file received from the MCU to be accessed, modified, and transferable. </a:t>
            </a:r>
          </a:p>
          <a:p>
            <a:r>
              <a:rPr lang="en-US" sz="2000" kern="100">
                <a:effectLst/>
                <a:latin typeface="Times New Roman" panose="02020603050405020304" pitchFamily="18" charset="0"/>
                <a:ea typeface="Aptos" panose="020B0004020202020204" pitchFamily="34" charset="0"/>
                <a:cs typeface="Times New Roman" panose="02020603050405020304" pitchFamily="18" charset="0"/>
              </a:rPr>
              <a:t>A simple button interface will be created on the device itself to allow the user to toggle the filter</a:t>
            </a:r>
            <a:r>
              <a:rPr lang="en-US" sz="2000" kern="100">
                <a:latin typeface="Times New Roman" panose="02020603050405020304" pitchFamily="18" charset="0"/>
                <a:ea typeface="Aptos" panose="020B0004020202020204" pitchFamily="34" charset="0"/>
                <a:cs typeface="Times New Roman" panose="02020603050405020304" pitchFamily="18" charset="0"/>
              </a:rPr>
              <a:t>s </a:t>
            </a:r>
            <a:r>
              <a:rPr lang="en-US" sz="2000" kern="100">
                <a:effectLst/>
                <a:latin typeface="Times New Roman" panose="02020603050405020304" pitchFamily="18" charset="0"/>
                <a:ea typeface="Aptos" panose="020B0004020202020204" pitchFamily="34" charset="0"/>
                <a:cs typeface="Times New Roman" panose="02020603050405020304" pitchFamily="18" charset="0"/>
              </a:rPr>
              <a:t>developed and send the image to the MCU. </a:t>
            </a:r>
          </a:p>
        </p:txBody>
      </p:sp>
      <p:pic>
        <p:nvPicPr>
          <p:cNvPr id="5" name="Picture 4">
            <a:extLst>
              <a:ext uri="{FF2B5EF4-FFF2-40B4-BE49-F238E27FC236}">
                <a16:creationId xmlns:a16="http://schemas.microsoft.com/office/drawing/2014/main" id="{E37FC261-9910-C244-0EB1-CB10C4104A9C}"/>
              </a:ext>
            </a:extLst>
          </p:cNvPr>
          <p:cNvPicPr>
            <a:picLocks noChangeAspect="1"/>
          </p:cNvPicPr>
          <p:nvPr/>
        </p:nvPicPr>
        <p:blipFill>
          <a:blip r:embed="rId2"/>
          <a:stretch>
            <a:fillRect/>
          </a:stretch>
        </p:blipFill>
        <p:spPr>
          <a:xfrm>
            <a:off x="10059635" y="2009010"/>
            <a:ext cx="1362265" cy="1343212"/>
          </a:xfrm>
          <a:prstGeom prst="rect">
            <a:avLst/>
          </a:prstGeom>
        </p:spPr>
      </p:pic>
      <p:sp>
        <p:nvSpPr>
          <p:cNvPr id="4" name="Slide Number Placeholder 3">
            <a:extLst>
              <a:ext uri="{FF2B5EF4-FFF2-40B4-BE49-F238E27FC236}">
                <a16:creationId xmlns:a16="http://schemas.microsoft.com/office/drawing/2014/main" id="{A553DFC8-CE5A-2923-3482-5AB75FE774A4}"/>
              </a:ext>
            </a:extLst>
          </p:cNvPr>
          <p:cNvSpPr>
            <a:spLocks noGrp="1"/>
          </p:cNvSpPr>
          <p:nvPr>
            <p:ph type="sldNum" sz="quarter" idx="12"/>
          </p:nvPr>
        </p:nvSpPr>
        <p:spPr/>
        <p:txBody>
          <a:bodyPr/>
          <a:lstStyle/>
          <a:p>
            <a:fld id="{D57F1E4F-1CFF-5643-939E-217C01CDF565}" type="slidenum">
              <a:rPr lang="en-US" smtClean="0"/>
              <a:pPr/>
              <a:t>12</a:t>
            </a:fld>
            <a:endParaRPr lang="en-US"/>
          </a:p>
        </p:txBody>
      </p:sp>
    </p:spTree>
    <p:extLst>
      <p:ext uri="{BB962C8B-B14F-4D97-AF65-F5344CB8AC3E}">
        <p14:creationId xmlns:p14="http://schemas.microsoft.com/office/powerpoint/2010/main" val="131658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93592-9644-EFE5-2AA3-65A512B3F5E3}"/>
              </a:ext>
            </a:extLst>
          </p:cNvPr>
          <p:cNvSpPr>
            <a:spLocks noGrp="1"/>
          </p:cNvSpPr>
          <p:nvPr>
            <p:ph type="title"/>
          </p:nvPr>
        </p:nvSpPr>
        <p:spPr>
          <a:xfrm>
            <a:off x="581193" y="729658"/>
            <a:ext cx="11029616" cy="988332"/>
          </a:xfrm>
        </p:spPr>
        <p:txBody>
          <a:bodyPr anchor="b">
            <a:normAutofit fontScale="90000"/>
          </a:bodyPr>
          <a:lstStyle/>
          <a:p>
            <a:r>
              <a:rPr lang="en-US" sz="6000"/>
              <a:t>Testing</a:t>
            </a:r>
          </a:p>
        </p:txBody>
      </p:sp>
      <p:pic>
        <p:nvPicPr>
          <p:cNvPr id="1026" name="Picture 2" descr="428 Tech Testing Motherboard Stock Photos - Free &amp; Royalty-Free Stock  Photos from Dreamstime">
            <a:extLst>
              <a:ext uri="{FF2B5EF4-FFF2-40B4-BE49-F238E27FC236}">
                <a16:creationId xmlns:a16="http://schemas.microsoft.com/office/drawing/2014/main" id="{C951F2AB-DA9A-CB3C-74DB-CE2A131D16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1193" y="2234804"/>
            <a:ext cx="5422390" cy="3619445"/>
          </a:xfrm>
          <a:prstGeom prst="rect">
            <a:avLst/>
          </a:prstGeom>
          <a:solidFill>
            <a:srgbClr val="FFFFFF"/>
          </a:solidFill>
        </p:spPr>
      </p:pic>
      <p:sp>
        <p:nvSpPr>
          <p:cNvPr id="3" name="Content Placeholder 2">
            <a:extLst>
              <a:ext uri="{FF2B5EF4-FFF2-40B4-BE49-F238E27FC236}">
                <a16:creationId xmlns:a16="http://schemas.microsoft.com/office/drawing/2014/main" id="{EEBEB8D3-DD64-FA89-1B2B-CC4EE34F9E2D}"/>
              </a:ext>
            </a:extLst>
          </p:cNvPr>
          <p:cNvSpPr>
            <a:spLocks noGrp="1"/>
          </p:cNvSpPr>
          <p:nvPr>
            <p:ph sz="half" idx="2"/>
          </p:nvPr>
        </p:nvSpPr>
        <p:spPr>
          <a:xfrm>
            <a:off x="6188417" y="2228003"/>
            <a:ext cx="5422392" cy="3633047"/>
          </a:xfrm>
        </p:spPr>
        <p:txBody>
          <a:bodyPr anchor="ctr">
            <a:normAutofit fontScale="92500" lnSpcReduction="20000"/>
          </a:bodyPr>
          <a:lstStyle/>
          <a:p>
            <a:pPr>
              <a:lnSpc>
                <a:spcPct val="90000"/>
              </a:lnSpc>
            </a:pPr>
            <a:r>
              <a:rPr lang="en-US" sz="2400" kern="100">
                <a:effectLst/>
              </a:rPr>
              <a:t>Testing will be done concurrently with the process of step 1 and 2.</a:t>
            </a:r>
          </a:p>
          <a:p>
            <a:pPr>
              <a:lnSpc>
                <a:spcPct val="90000"/>
              </a:lnSpc>
            </a:pPr>
            <a:r>
              <a:rPr lang="en-US" sz="2400" kern="100"/>
              <a:t>E</a:t>
            </a:r>
            <a:r>
              <a:rPr lang="en-US" sz="2400" kern="100">
                <a:effectLst/>
              </a:rPr>
              <a:t>xtensive testing will be done once both steps are completed. </a:t>
            </a:r>
          </a:p>
          <a:p>
            <a:pPr>
              <a:lnSpc>
                <a:spcPct val="90000"/>
              </a:lnSpc>
            </a:pPr>
            <a:r>
              <a:rPr lang="en-US" sz="2400" kern="100">
                <a:effectLst/>
              </a:rPr>
              <a:t>After developing the Microcontroller and the Color filter device, both will be connected to each other. Some tests are:</a:t>
            </a:r>
          </a:p>
          <a:p>
            <a:pPr lvl="1">
              <a:lnSpc>
                <a:spcPct val="90000"/>
              </a:lnSpc>
            </a:pPr>
            <a:r>
              <a:rPr lang="en-US" sz="2400" kern="100"/>
              <a:t>Expecting interfaces to work correctly</a:t>
            </a:r>
          </a:p>
          <a:p>
            <a:pPr lvl="1">
              <a:lnSpc>
                <a:spcPct val="90000"/>
              </a:lnSpc>
            </a:pPr>
            <a:r>
              <a:rPr lang="en-US" sz="2400" kern="100"/>
              <a:t>Files being transferred without corruption.</a:t>
            </a:r>
          </a:p>
          <a:p>
            <a:pPr lvl="1">
              <a:lnSpc>
                <a:spcPct val="90000"/>
              </a:lnSpc>
            </a:pPr>
            <a:r>
              <a:rPr lang="en-US" sz="2400" kern="100"/>
              <a:t>RGB Filter creating expected results</a:t>
            </a:r>
          </a:p>
          <a:p>
            <a:pPr lvl="1">
              <a:lnSpc>
                <a:spcPct val="90000"/>
              </a:lnSpc>
            </a:pPr>
            <a:endParaRPr lang="en-US" sz="2400" kern="100">
              <a:effectLst/>
            </a:endParaRPr>
          </a:p>
        </p:txBody>
      </p:sp>
      <p:sp>
        <p:nvSpPr>
          <p:cNvPr id="4" name="Slide Number Placeholder 3">
            <a:extLst>
              <a:ext uri="{FF2B5EF4-FFF2-40B4-BE49-F238E27FC236}">
                <a16:creationId xmlns:a16="http://schemas.microsoft.com/office/drawing/2014/main" id="{63646423-D29D-C739-7778-E6598CAC384A}"/>
              </a:ext>
            </a:extLst>
          </p:cNvPr>
          <p:cNvSpPr>
            <a:spLocks noGrp="1"/>
          </p:cNvSpPr>
          <p:nvPr>
            <p:ph type="sldNum" sz="quarter" idx="12"/>
          </p:nvPr>
        </p:nvSpPr>
        <p:spPr/>
        <p:txBody>
          <a:bodyPr/>
          <a:lstStyle/>
          <a:p>
            <a:fld id="{D57F1E4F-1CFF-5643-939E-217C01CDF565}" type="slidenum">
              <a:rPr lang="en-US" smtClean="0"/>
              <a:pPr/>
              <a:t>13</a:t>
            </a:fld>
            <a:endParaRPr lang="en-US"/>
          </a:p>
        </p:txBody>
      </p:sp>
    </p:spTree>
    <p:extLst>
      <p:ext uri="{BB962C8B-B14F-4D97-AF65-F5344CB8AC3E}">
        <p14:creationId xmlns:p14="http://schemas.microsoft.com/office/powerpoint/2010/main" val="226192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BE777-AA49-8BA4-60F1-F265BB2522DD}"/>
              </a:ext>
            </a:extLst>
          </p:cNvPr>
          <p:cNvSpPr>
            <a:spLocks noGrp="1"/>
          </p:cNvSpPr>
          <p:nvPr>
            <p:ph type="title"/>
          </p:nvPr>
        </p:nvSpPr>
        <p:spPr>
          <a:xfrm>
            <a:off x="581193" y="729658"/>
            <a:ext cx="11029616" cy="988332"/>
          </a:xfrm>
        </p:spPr>
        <p:txBody>
          <a:bodyPr anchor="b">
            <a:normAutofit fontScale="90000"/>
          </a:bodyPr>
          <a:lstStyle/>
          <a:p>
            <a:r>
              <a:rPr lang="en-US" sz="6000"/>
              <a:t>Optimization</a:t>
            </a:r>
          </a:p>
        </p:txBody>
      </p:sp>
      <p:sp>
        <p:nvSpPr>
          <p:cNvPr id="3" name="Content Placeholder 2">
            <a:extLst>
              <a:ext uri="{FF2B5EF4-FFF2-40B4-BE49-F238E27FC236}">
                <a16:creationId xmlns:a16="http://schemas.microsoft.com/office/drawing/2014/main" id="{B7730B03-9445-3E2F-4335-8C2C17BC4606}"/>
              </a:ext>
            </a:extLst>
          </p:cNvPr>
          <p:cNvSpPr>
            <a:spLocks noGrp="1"/>
          </p:cNvSpPr>
          <p:nvPr>
            <p:ph sz="half" idx="1"/>
          </p:nvPr>
        </p:nvSpPr>
        <p:spPr>
          <a:xfrm>
            <a:off x="581193" y="2228003"/>
            <a:ext cx="5422390" cy="3633047"/>
          </a:xfrm>
        </p:spPr>
        <p:txBody>
          <a:bodyPr anchor="ctr">
            <a:normAutofit fontScale="85000" lnSpcReduction="20000"/>
          </a:bodyPr>
          <a:lstStyle/>
          <a:p>
            <a:pPr>
              <a:lnSpc>
                <a:spcPct val="90000"/>
              </a:lnSpc>
            </a:pPr>
            <a:r>
              <a:rPr lang="en-US" sz="2400" kern="100">
                <a:effectLst/>
              </a:rPr>
              <a:t>After completing the previous steps, optimization can begin. Optimization could include:</a:t>
            </a:r>
          </a:p>
          <a:p>
            <a:pPr lvl="1">
              <a:lnSpc>
                <a:spcPct val="90000"/>
              </a:lnSpc>
            </a:pPr>
            <a:r>
              <a:rPr lang="en-US" sz="2400" kern="100"/>
              <a:t>P</a:t>
            </a:r>
            <a:r>
              <a:rPr lang="en-US" sz="2400" kern="100">
                <a:effectLst/>
              </a:rPr>
              <a:t>ricing, where we choose better or cheaper components. </a:t>
            </a:r>
          </a:p>
          <a:p>
            <a:pPr lvl="1">
              <a:lnSpc>
                <a:spcPct val="90000"/>
              </a:lnSpc>
            </a:pPr>
            <a:r>
              <a:rPr lang="en-US" sz="2400" kern="100"/>
              <a:t>Better </a:t>
            </a:r>
            <a:r>
              <a:rPr lang="en-US" sz="2400" kern="100">
                <a:effectLst/>
              </a:rPr>
              <a:t>processing, </a:t>
            </a:r>
            <a:r>
              <a:rPr lang="en-US" sz="2400" kern="100"/>
              <a:t>Using</a:t>
            </a:r>
            <a:r>
              <a:rPr lang="en-US" sz="2400" kern="100">
                <a:effectLst/>
              </a:rPr>
              <a:t> simpler components, advanced components, redesigning the code/hardware and more. </a:t>
            </a:r>
          </a:p>
          <a:p>
            <a:pPr lvl="1">
              <a:lnSpc>
                <a:spcPct val="90000"/>
              </a:lnSpc>
            </a:pPr>
            <a:r>
              <a:rPr lang="en-US" sz="2400" kern="100"/>
              <a:t>Future Project Ideas:</a:t>
            </a:r>
          </a:p>
          <a:p>
            <a:pPr lvl="2">
              <a:lnSpc>
                <a:spcPct val="90000"/>
              </a:lnSpc>
            </a:pPr>
            <a:r>
              <a:rPr lang="en-US" sz="2200" kern="100"/>
              <a:t>Advancing the User Interface: Adding more controllability using knobs</a:t>
            </a:r>
          </a:p>
          <a:p>
            <a:pPr lvl="2">
              <a:lnSpc>
                <a:spcPct val="90000"/>
              </a:lnSpc>
            </a:pPr>
            <a:r>
              <a:rPr lang="en-US" sz="2200" kern="100">
                <a:effectLst/>
              </a:rPr>
              <a:t>Live Feed Capability</a:t>
            </a:r>
          </a:p>
        </p:txBody>
      </p:sp>
      <p:pic>
        <p:nvPicPr>
          <p:cNvPr id="2050" name="Picture 2" descr="Search optimization icon flat web tech Royalty Free Vector">
            <a:extLst>
              <a:ext uri="{FF2B5EF4-FFF2-40B4-BE49-F238E27FC236}">
                <a16:creationId xmlns:a16="http://schemas.microsoft.com/office/drawing/2014/main" id="{C31FA3D2-DA9C-CB62-6568-E139E2F247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0586"/>
          <a:stretch/>
        </p:blipFill>
        <p:spPr bwMode="auto">
          <a:xfrm>
            <a:off x="7020395" y="2228003"/>
            <a:ext cx="3758436" cy="3633047"/>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C85F7CE1-73A7-E77B-8635-820F1AE921A5}"/>
              </a:ext>
            </a:extLst>
          </p:cNvPr>
          <p:cNvSpPr>
            <a:spLocks noGrp="1"/>
          </p:cNvSpPr>
          <p:nvPr>
            <p:ph type="sldNum" sz="quarter" idx="12"/>
          </p:nvPr>
        </p:nvSpPr>
        <p:spPr/>
        <p:txBody>
          <a:bodyPr/>
          <a:lstStyle/>
          <a:p>
            <a:fld id="{D57F1E4F-1CFF-5643-939E-217C01CDF565}" type="slidenum">
              <a:rPr lang="en-US" smtClean="0"/>
              <a:pPr/>
              <a:t>14</a:t>
            </a:fld>
            <a:endParaRPr lang="en-US"/>
          </a:p>
        </p:txBody>
      </p:sp>
    </p:spTree>
    <p:extLst>
      <p:ext uri="{BB962C8B-B14F-4D97-AF65-F5344CB8AC3E}">
        <p14:creationId xmlns:p14="http://schemas.microsoft.com/office/powerpoint/2010/main" val="745484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39B837-7863-8DA4-1A42-2BBA33278F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EAB9E-EF99-9B4E-C018-EF9CF243C5B5}"/>
              </a:ext>
            </a:extLst>
          </p:cNvPr>
          <p:cNvSpPr>
            <a:spLocks noGrp="1"/>
          </p:cNvSpPr>
          <p:nvPr>
            <p:ph type="title"/>
          </p:nvPr>
        </p:nvSpPr>
        <p:spPr>
          <a:xfrm>
            <a:off x="581192" y="5262296"/>
            <a:ext cx="4909445" cy="689514"/>
          </a:xfrm>
        </p:spPr>
        <p:txBody>
          <a:bodyPr anchor="ctr">
            <a:normAutofit fontScale="90000"/>
          </a:bodyPr>
          <a:lstStyle/>
          <a:p>
            <a:r>
              <a:rPr lang="en-US" sz="4000">
                <a:solidFill>
                  <a:schemeClr val="accent2">
                    <a:lumMod val="20000"/>
                    <a:lumOff val="80000"/>
                  </a:schemeClr>
                </a:solidFill>
              </a:rPr>
              <a:t>Budget</a:t>
            </a:r>
          </a:p>
        </p:txBody>
      </p:sp>
      <p:sp>
        <p:nvSpPr>
          <p:cNvPr id="12" name="Text Placeholder 3">
            <a:extLst>
              <a:ext uri="{FF2B5EF4-FFF2-40B4-BE49-F238E27FC236}">
                <a16:creationId xmlns:a16="http://schemas.microsoft.com/office/drawing/2014/main" id="{E4B3BAE4-2C16-F100-A9D5-6814ACE36A92}"/>
              </a:ext>
            </a:extLst>
          </p:cNvPr>
          <p:cNvSpPr>
            <a:spLocks noGrp="1"/>
          </p:cNvSpPr>
          <p:nvPr>
            <p:ph type="body" sz="half" idx="2"/>
          </p:nvPr>
        </p:nvSpPr>
        <p:spPr>
          <a:xfrm>
            <a:off x="5740823" y="5262296"/>
            <a:ext cx="5869987" cy="689515"/>
          </a:xfrm>
        </p:spPr>
        <p:txBody>
          <a:bodyPr>
            <a:normAutofit/>
          </a:bodyPr>
          <a:lstStyle/>
          <a:p>
            <a:r>
              <a:rPr lang="en-US" sz="1600"/>
              <a:t>Price of parts as of writing 12/5/2024</a:t>
            </a:r>
          </a:p>
        </p:txBody>
      </p:sp>
      <p:graphicFrame>
        <p:nvGraphicFramePr>
          <p:cNvPr id="3" name="Table 2">
            <a:extLst>
              <a:ext uri="{FF2B5EF4-FFF2-40B4-BE49-F238E27FC236}">
                <a16:creationId xmlns:a16="http://schemas.microsoft.com/office/drawing/2014/main" id="{5333F967-7381-188A-02E5-99E3BDA12557}"/>
              </a:ext>
            </a:extLst>
          </p:cNvPr>
          <p:cNvGraphicFramePr>
            <a:graphicFrameLocks noGrp="1"/>
          </p:cNvGraphicFramePr>
          <p:nvPr>
            <p:extLst>
              <p:ext uri="{D42A27DB-BD31-4B8C-83A1-F6EECF244321}">
                <p14:modId xmlns:p14="http://schemas.microsoft.com/office/powerpoint/2010/main" val="939359950"/>
              </p:ext>
            </p:extLst>
          </p:nvPr>
        </p:nvGraphicFramePr>
        <p:xfrm>
          <a:off x="434975" y="647315"/>
          <a:ext cx="11342158" cy="4398811"/>
        </p:xfrm>
        <a:graphic>
          <a:graphicData uri="http://schemas.openxmlformats.org/drawingml/2006/table">
            <a:tbl>
              <a:tblPr firstRow="1" firstCol="1" bandRow="1">
                <a:tableStyleId>{5C22544A-7EE6-4342-B048-85BDC9FD1C3A}</a:tableStyleId>
              </a:tblPr>
              <a:tblGrid>
                <a:gridCol w="5671079">
                  <a:extLst>
                    <a:ext uri="{9D8B030D-6E8A-4147-A177-3AD203B41FA5}">
                      <a16:colId xmlns:a16="http://schemas.microsoft.com/office/drawing/2014/main" val="3616726775"/>
                    </a:ext>
                  </a:extLst>
                </a:gridCol>
                <a:gridCol w="5671079">
                  <a:extLst>
                    <a:ext uri="{9D8B030D-6E8A-4147-A177-3AD203B41FA5}">
                      <a16:colId xmlns:a16="http://schemas.microsoft.com/office/drawing/2014/main" val="122057239"/>
                    </a:ext>
                  </a:extLst>
                </a:gridCol>
              </a:tblGrid>
              <a:tr h="292102">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Part</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Cost</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715691712"/>
                  </a:ext>
                </a:extLst>
              </a:tr>
              <a:tr h="292102">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ESP32 w/ Camera Module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27</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317964133"/>
                  </a:ext>
                </a:extLst>
              </a:tr>
              <a:tr h="601485">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DSD TECH 1.8 Inch TFT LCD Display Module</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9.99</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126778441"/>
                  </a:ext>
                </a:extLst>
              </a:tr>
              <a:tr h="292102">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Switches/Buttons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7.99</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378678575"/>
                  </a:ext>
                </a:extLst>
              </a:tr>
              <a:tr h="292102">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MicroSD</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6.79</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88659265"/>
                  </a:ext>
                </a:extLst>
              </a:tr>
              <a:tr h="292102">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De/Multiplexers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2(2.95) = 5.9</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656777508"/>
                  </a:ext>
                </a:extLst>
              </a:tr>
              <a:tr h="292102">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Multipliers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3(.94)=2.82</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22252599"/>
                  </a:ext>
                </a:extLst>
              </a:tr>
              <a:tr h="292102">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Adders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4(5.12) =20.48</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7010873"/>
                  </a:ext>
                </a:extLst>
              </a:tr>
              <a:tr h="292102">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Shifters</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3(1.05) =3.15</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85582861"/>
                  </a:ext>
                </a:extLst>
              </a:tr>
              <a:tr h="292102">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AND</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36(0.42)=15.12</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40543072"/>
                  </a:ext>
                </a:extLst>
              </a:tr>
              <a:tr h="292102">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Resistor Variety</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9.99</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330356235"/>
                  </a:ext>
                </a:extLst>
              </a:tr>
              <a:tr h="292102">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Breadboard</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8.99</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745103901"/>
                  </a:ext>
                </a:extLst>
              </a:tr>
              <a:tr h="292102">
                <a:tc>
                  <a:txBody>
                    <a:bodyPr/>
                    <a:lstStyle/>
                    <a:p>
                      <a:pPr marL="0" marR="0">
                        <a:lnSpc>
                          <a:spcPct val="115000"/>
                        </a:lnSpc>
                        <a:spcAft>
                          <a:spcPts val="800"/>
                        </a:spcAft>
                      </a:pPr>
                      <a:r>
                        <a:rPr lang="en-US" sz="1200" i="1" kern="100">
                          <a:effectLst/>
                          <a:latin typeface="Times New Roman" panose="02020603050405020304" pitchFamily="18" charset="0"/>
                          <a:ea typeface="Aptos" panose="020B0004020202020204" pitchFamily="34" charset="0"/>
                          <a:cs typeface="Arial" panose="020B0604020202020204" pitchFamily="34" charset="0"/>
                        </a:rPr>
                        <a:t>PCB</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Refer To Above Description??? (20-50)</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911993906"/>
                  </a:ext>
                </a:extLst>
              </a:tr>
              <a:tr h="292102">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Total</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marL="0" marR="0">
                        <a:lnSpc>
                          <a:spcPct val="115000"/>
                        </a:lnSpc>
                        <a:spcAft>
                          <a:spcPts val="800"/>
                        </a:spcAft>
                      </a:pPr>
                      <a:r>
                        <a:rPr lang="en-US" sz="1200" kern="100">
                          <a:effectLst/>
                          <a:latin typeface="Times New Roman" panose="02020603050405020304" pitchFamily="18" charset="0"/>
                          <a:ea typeface="Aptos" panose="020B0004020202020204" pitchFamily="34" charset="0"/>
                          <a:cs typeface="Arial" panose="020B0604020202020204" pitchFamily="34" charset="0"/>
                        </a:rPr>
                        <a:t>118.22</a:t>
                      </a:r>
                      <a:endParaRPr lang="en-US"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614552059"/>
                  </a:ext>
                </a:extLst>
              </a:tr>
            </a:tbl>
          </a:graphicData>
        </a:graphic>
      </p:graphicFrame>
      <p:sp>
        <p:nvSpPr>
          <p:cNvPr id="4" name="Slide Number Placeholder 3">
            <a:extLst>
              <a:ext uri="{FF2B5EF4-FFF2-40B4-BE49-F238E27FC236}">
                <a16:creationId xmlns:a16="http://schemas.microsoft.com/office/drawing/2014/main" id="{843B7A5B-E4AF-881A-D177-3B95FABFF90B}"/>
              </a:ext>
            </a:extLst>
          </p:cNvPr>
          <p:cNvSpPr>
            <a:spLocks noGrp="1"/>
          </p:cNvSpPr>
          <p:nvPr>
            <p:ph type="sldNum" sz="quarter" idx="12"/>
          </p:nvPr>
        </p:nvSpPr>
        <p:spPr/>
        <p:txBody>
          <a:bodyPr/>
          <a:lstStyle/>
          <a:p>
            <a:fld id="{D57F1E4F-1CFF-5643-939E-217C01CDF565}" type="slidenum">
              <a:rPr lang="en-US" smtClean="0"/>
              <a:pPr/>
              <a:t>15</a:t>
            </a:fld>
            <a:endParaRPr lang="en-US"/>
          </a:p>
        </p:txBody>
      </p:sp>
    </p:spTree>
    <p:extLst>
      <p:ext uri="{BB962C8B-B14F-4D97-AF65-F5344CB8AC3E}">
        <p14:creationId xmlns:p14="http://schemas.microsoft.com/office/powerpoint/2010/main" val="35540521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50579-B337-D4AB-120C-A8F07A3648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9A734-EFAE-AEB1-91BE-3C5BEA176D89}"/>
              </a:ext>
            </a:extLst>
          </p:cNvPr>
          <p:cNvSpPr>
            <a:spLocks noGrp="1"/>
          </p:cNvSpPr>
          <p:nvPr>
            <p:ph type="title"/>
          </p:nvPr>
        </p:nvSpPr>
        <p:spPr>
          <a:xfrm>
            <a:off x="581192" y="5262296"/>
            <a:ext cx="4909445" cy="689514"/>
          </a:xfrm>
        </p:spPr>
        <p:txBody>
          <a:bodyPr anchor="ctr">
            <a:normAutofit fontScale="90000"/>
          </a:bodyPr>
          <a:lstStyle/>
          <a:p>
            <a:r>
              <a:rPr lang="en-US" sz="4000">
                <a:solidFill>
                  <a:schemeClr val="accent2">
                    <a:lumMod val="20000"/>
                    <a:lumOff val="80000"/>
                  </a:schemeClr>
                </a:solidFill>
              </a:rPr>
              <a:t>Schedule</a:t>
            </a:r>
          </a:p>
        </p:txBody>
      </p:sp>
      <p:sp>
        <p:nvSpPr>
          <p:cNvPr id="30" name="Text Placeholder 3">
            <a:extLst>
              <a:ext uri="{FF2B5EF4-FFF2-40B4-BE49-F238E27FC236}">
                <a16:creationId xmlns:a16="http://schemas.microsoft.com/office/drawing/2014/main" id="{B34416D5-F32B-11DD-0ECF-657F49D83535}"/>
              </a:ext>
            </a:extLst>
          </p:cNvPr>
          <p:cNvSpPr>
            <a:spLocks noGrp="1"/>
          </p:cNvSpPr>
          <p:nvPr>
            <p:ph type="body" sz="half" idx="2"/>
          </p:nvPr>
        </p:nvSpPr>
        <p:spPr>
          <a:xfrm>
            <a:off x="5740823" y="5262296"/>
            <a:ext cx="5869987" cy="689515"/>
          </a:xfrm>
        </p:spPr>
        <p:txBody>
          <a:bodyPr/>
          <a:lstStyle/>
          <a:p>
            <a:endParaRPr lang="en-US"/>
          </a:p>
        </p:txBody>
      </p:sp>
      <p:sp>
        <p:nvSpPr>
          <p:cNvPr id="5" name="Slide Number Placeholder 4">
            <a:extLst>
              <a:ext uri="{FF2B5EF4-FFF2-40B4-BE49-F238E27FC236}">
                <a16:creationId xmlns:a16="http://schemas.microsoft.com/office/drawing/2014/main" id="{56B375A0-5E96-4639-4718-AFCEA55A51EA}"/>
              </a:ext>
            </a:extLst>
          </p:cNvPr>
          <p:cNvSpPr>
            <a:spLocks noGrp="1"/>
          </p:cNvSpPr>
          <p:nvPr>
            <p:ph type="sldNum" sz="quarter" idx="12"/>
          </p:nvPr>
        </p:nvSpPr>
        <p:spPr/>
        <p:txBody>
          <a:bodyPr/>
          <a:lstStyle/>
          <a:p>
            <a:fld id="{D57F1E4F-1CFF-5643-939E-217C01CDF565}" type="slidenum">
              <a:rPr lang="en-US" smtClean="0"/>
              <a:pPr/>
              <a:t>16</a:t>
            </a:fld>
            <a:endParaRPr lang="en-US"/>
          </a:p>
        </p:txBody>
      </p:sp>
      <p:pic>
        <p:nvPicPr>
          <p:cNvPr id="3" name="Picture 2">
            <a:extLst>
              <a:ext uri="{FF2B5EF4-FFF2-40B4-BE49-F238E27FC236}">
                <a16:creationId xmlns:a16="http://schemas.microsoft.com/office/drawing/2014/main" id="{5C2A54A3-1071-4EAE-C487-D9B6BC36048A}"/>
              </a:ext>
            </a:extLst>
          </p:cNvPr>
          <p:cNvPicPr>
            <a:picLocks noChangeAspect="1"/>
          </p:cNvPicPr>
          <p:nvPr/>
        </p:nvPicPr>
        <p:blipFill>
          <a:blip r:embed="rId2"/>
          <a:stretch>
            <a:fillRect/>
          </a:stretch>
        </p:blipFill>
        <p:spPr>
          <a:xfrm>
            <a:off x="375389" y="196"/>
            <a:ext cx="11618673" cy="4602923"/>
          </a:xfrm>
          <a:prstGeom prst="rect">
            <a:avLst/>
          </a:prstGeom>
        </p:spPr>
      </p:pic>
    </p:spTree>
    <p:extLst>
      <p:ext uri="{BB962C8B-B14F-4D97-AF65-F5344CB8AC3E}">
        <p14:creationId xmlns:p14="http://schemas.microsoft.com/office/powerpoint/2010/main" val="3855239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451E9-1224-9D47-C6BF-25DED8566A5E}"/>
              </a:ext>
            </a:extLst>
          </p:cNvPr>
          <p:cNvSpPr>
            <a:spLocks noGrp="1"/>
          </p:cNvSpPr>
          <p:nvPr>
            <p:ph type="title"/>
          </p:nvPr>
        </p:nvSpPr>
        <p:spPr>
          <a:xfrm>
            <a:off x="581192" y="5262296"/>
            <a:ext cx="4909445" cy="689514"/>
          </a:xfrm>
        </p:spPr>
        <p:txBody>
          <a:bodyPr anchor="ctr">
            <a:normAutofit fontScale="90000"/>
          </a:bodyPr>
          <a:lstStyle/>
          <a:p>
            <a:r>
              <a:rPr lang="en-US" sz="4000">
                <a:solidFill>
                  <a:schemeClr val="accent2">
                    <a:lumMod val="20000"/>
                    <a:lumOff val="80000"/>
                  </a:schemeClr>
                </a:solidFill>
              </a:rPr>
              <a:t>Q&amp;A</a:t>
            </a:r>
          </a:p>
        </p:txBody>
      </p:sp>
      <p:pic>
        <p:nvPicPr>
          <p:cNvPr id="5" name="Picture 4" descr="Magnifying glass and question mark">
            <a:extLst>
              <a:ext uri="{FF2B5EF4-FFF2-40B4-BE49-F238E27FC236}">
                <a16:creationId xmlns:a16="http://schemas.microsoft.com/office/drawing/2014/main" id="{50612954-0B02-E4FE-872D-B0AA05C26F95}"/>
              </a:ext>
            </a:extLst>
          </p:cNvPr>
          <p:cNvPicPr>
            <a:picLocks noChangeAspect="1"/>
          </p:cNvPicPr>
          <p:nvPr/>
        </p:nvPicPr>
        <p:blipFill>
          <a:blip r:embed="rId2"/>
          <a:srcRect t="20712" b="13094"/>
          <a:stretch/>
        </p:blipFill>
        <p:spPr>
          <a:xfrm>
            <a:off x="447816" y="601200"/>
            <a:ext cx="11292840" cy="4204800"/>
          </a:xfrm>
          <a:prstGeom prst="rect">
            <a:avLst/>
          </a:prstGeom>
          <a:noFill/>
        </p:spPr>
      </p:pic>
      <p:sp>
        <p:nvSpPr>
          <p:cNvPr id="9" name="Text Placeholder 3">
            <a:extLst>
              <a:ext uri="{FF2B5EF4-FFF2-40B4-BE49-F238E27FC236}">
                <a16:creationId xmlns:a16="http://schemas.microsoft.com/office/drawing/2014/main" id="{F888B40D-3351-22A2-9B7B-835986DA5124}"/>
              </a:ext>
            </a:extLst>
          </p:cNvPr>
          <p:cNvSpPr>
            <a:spLocks noGrp="1"/>
          </p:cNvSpPr>
          <p:nvPr>
            <p:ph type="body" sz="half" idx="2"/>
          </p:nvPr>
        </p:nvSpPr>
        <p:spPr>
          <a:xfrm>
            <a:off x="5740823" y="5262296"/>
            <a:ext cx="5869987" cy="689515"/>
          </a:xfrm>
        </p:spPr>
        <p:txBody>
          <a:bodyPr anchor="ctr">
            <a:normAutofit/>
          </a:bodyPr>
          <a:lstStyle/>
          <a:p>
            <a:r>
              <a:rPr lang="en-US" sz="2400"/>
              <a:t>Got Any Questions?</a:t>
            </a:r>
          </a:p>
        </p:txBody>
      </p:sp>
      <p:sp>
        <p:nvSpPr>
          <p:cNvPr id="3" name="Slide Number Placeholder 2">
            <a:extLst>
              <a:ext uri="{FF2B5EF4-FFF2-40B4-BE49-F238E27FC236}">
                <a16:creationId xmlns:a16="http://schemas.microsoft.com/office/drawing/2014/main" id="{AD4A6019-CF3D-7A9A-597B-4A07C69A48A0}"/>
              </a:ext>
            </a:extLst>
          </p:cNvPr>
          <p:cNvSpPr>
            <a:spLocks noGrp="1"/>
          </p:cNvSpPr>
          <p:nvPr>
            <p:ph type="sldNum" sz="quarter" idx="12"/>
          </p:nvPr>
        </p:nvSpPr>
        <p:spPr/>
        <p:txBody>
          <a:bodyPr/>
          <a:lstStyle/>
          <a:p>
            <a:fld id="{D57F1E4F-1CFF-5643-939E-217C01CDF565}" type="slidenum">
              <a:rPr lang="en-US" smtClean="0"/>
              <a:pPr/>
              <a:t>17</a:t>
            </a:fld>
            <a:endParaRPr lang="en-US"/>
          </a:p>
        </p:txBody>
      </p:sp>
    </p:spTree>
    <p:extLst>
      <p:ext uri="{BB962C8B-B14F-4D97-AF65-F5344CB8AC3E}">
        <p14:creationId xmlns:p14="http://schemas.microsoft.com/office/powerpoint/2010/main" val="1674759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fontScale="90000"/>
          </a:bodyPr>
          <a:lstStyle/>
          <a:p>
            <a:r>
              <a:rPr lang="en-US" sz="600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a:normAutofit/>
          </a:bodyPr>
          <a:lstStyle/>
          <a:p>
            <a:r>
              <a:rPr lang="en-US">
                <a:solidFill>
                  <a:schemeClr val="bg2"/>
                </a:solidFill>
              </a:rPr>
              <a:t>Email us:</a:t>
            </a:r>
            <a:br>
              <a:rPr lang="en-US">
                <a:solidFill>
                  <a:schemeClr val="bg2"/>
                </a:solidFill>
              </a:rPr>
            </a:br>
            <a:r>
              <a:rPr lang="en-US">
                <a:solidFill>
                  <a:schemeClr val="bg2"/>
                </a:solidFill>
                <a:hlinkClick r:id="rId3"/>
              </a:rPr>
              <a:t>evillan5@msudenver.edu</a:t>
            </a:r>
            <a:endParaRPr lang="en-US">
              <a:solidFill>
                <a:schemeClr val="bg2"/>
              </a:solidFill>
            </a:endParaRPr>
          </a:p>
          <a:p>
            <a:r>
              <a:rPr lang="en-US">
                <a:solidFill>
                  <a:schemeClr val="bg2"/>
                </a:solidFill>
                <a:hlinkClick r:id="rId4"/>
              </a:rPr>
              <a:t>ldoizak1@msudenver.edu</a:t>
            </a:r>
            <a:endParaRPr lang="en-US">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4" name="Slide Number Placeholder 3">
            <a:extLst>
              <a:ext uri="{FF2B5EF4-FFF2-40B4-BE49-F238E27FC236}">
                <a16:creationId xmlns:a16="http://schemas.microsoft.com/office/drawing/2014/main" id="{3452A634-5E38-12E3-5225-A077E87638E3}"/>
              </a:ext>
            </a:extLst>
          </p:cNvPr>
          <p:cNvSpPr>
            <a:spLocks noGrp="1"/>
          </p:cNvSpPr>
          <p:nvPr>
            <p:ph type="sldNum" sz="quarter" idx="12"/>
          </p:nvPr>
        </p:nvSpPr>
        <p:spPr/>
        <p:txBody>
          <a:bodyPr/>
          <a:lstStyle/>
          <a:p>
            <a:fld id="{D57F1E4F-1CFF-5643-939E-217C01CDF565}" type="slidenum">
              <a:rPr lang="en-US" smtClean="0"/>
              <a:pPr/>
              <a:t>18</a:t>
            </a:fld>
            <a:endParaRPr lang="en-US"/>
          </a:p>
        </p:txBody>
      </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B2DEE-5E74-3A01-7FA6-9AAF929F2D60}"/>
              </a:ext>
            </a:extLst>
          </p:cNvPr>
          <p:cNvSpPr>
            <a:spLocks noGrp="1"/>
          </p:cNvSpPr>
          <p:nvPr>
            <p:ph type="title"/>
          </p:nvPr>
        </p:nvSpPr>
        <p:spPr>
          <a:xfrm>
            <a:off x="581192" y="702156"/>
            <a:ext cx="11029616" cy="1013800"/>
          </a:xfrm>
        </p:spPr>
        <p:txBody>
          <a:bodyPr anchor="b">
            <a:normAutofit/>
          </a:bodyPr>
          <a:lstStyle/>
          <a:p>
            <a:r>
              <a:rPr lang="en-US" sz="6000"/>
              <a:t>Presentation Outline</a:t>
            </a:r>
          </a:p>
        </p:txBody>
      </p:sp>
      <p:graphicFrame>
        <p:nvGraphicFramePr>
          <p:cNvPr id="5" name="Content Placeholder 2">
            <a:extLst>
              <a:ext uri="{FF2B5EF4-FFF2-40B4-BE49-F238E27FC236}">
                <a16:creationId xmlns:a16="http://schemas.microsoft.com/office/drawing/2014/main" id="{E3C90D62-9A94-A86B-5F05-7B56EE4DB9DA}"/>
              </a:ext>
            </a:extLst>
          </p:cNvPr>
          <p:cNvGraphicFramePr>
            <a:graphicFrameLocks noGrp="1"/>
          </p:cNvGraphicFramePr>
          <p:nvPr>
            <p:ph idx="1"/>
            <p:extLst>
              <p:ext uri="{D42A27DB-BD31-4B8C-83A1-F6EECF244321}">
                <p14:modId xmlns:p14="http://schemas.microsoft.com/office/powerpoint/2010/main" val="1758052267"/>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36402C7A-B9C3-719F-E9D5-405F7370562D}"/>
              </a:ext>
            </a:extLst>
          </p:cNvPr>
          <p:cNvSpPr>
            <a:spLocks noGrp="1"/>
          </p:cNvSpPr>
          <p:nvPr>
            <p:ph type="sldNum" sz="quarter" idx="12"/>
          </p:nvPr>
        </p:nvSpPr>
        <p:spPr/>
        <p:txBody>
          <a:bodyPr/>
          <a:lstStyle/>
          <a:p>
            <a:fld id="{D57F1E4F-1CFF-5643-939E-217C01CDF565}" type="slidenum">
              <a:rPr lang="en-US" smtClean="0"/>
              <a:pPr/>
              <a:t>2</a:t>
            </a:fld>
            <a:endParaRPr lang="en-US"/>
          </a:p>
        </p:txBody>
      </p:sp>
    </p:spTree>
    <p:extLst>
      <p:ext uri="{BB962C8B-B14F-4D97-AF65-F5344CB8AC3E}">
        <p14:creationId xmlns:p14="http://schemas.microsoft.com/office/powerpoint/2010/main" val="388777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C3C0-B956-5D5B-A39C-E84B91785D55}"/>
              </a:ext>
            </a:extLst>
          </p:cNvPr>
          <p:cNvSpPr>
            <a:spLocks noGrp="1"/>
          </p:cNvSpPr>
          <p:nvPr>
            <p:ph type="ctrTitle"/>
          </p:nvPr>
        </p:nvSpPr>
        <p:spPr>
          <a:xfrm>
            <a:off x="581191" y="1020431"/>
            <a:ext cx="10993549" cy="1475013"/>
          </a:xfrm>
        </p:spPr>
        <p:txBody>
          <a:bodyPr anchor="b">
            <a:normAutofit/>
          </a:bodyPr>
          <a:lstStyle/>
          <a:p>
            <a:r>
              <a:rPr lang="en-US" sz="8000"/>
              <a:t>Project Description</a:t>
            </a:r>
          </a:p>
        </p:txBody>
      </p:sp>
      <p:sp>
        <p:nvSpPr>
          <p:cNvPr id="8" name="Subtitle 2">
            <a:extLst>
              <a:ext uri="{FF2B5EF4-FFF2-40B4-BE49-F238E27FC236}">
                <a16:creationId xmlns:a16="http://schemas.microsoft.com/office/drawing/2014/main" id="{8D6FB5A9-514E-189F-3AB6-67292B3EF53E}"/>
              </a:ext>
            </a:extLst>
          </p:cNvPr>
          <p:cNvSpPr>
            <a:spLocks noGrp="1"/>
          </p:cNvSpPr>
          <p:nvPr>
            <p:ph type="subTitle" idx="1"/>
          </p:nvPr>
        </p:nvSpPr>
        <p:spPr>
          <a:xfrm>
            <a:off x="617263" y="2495444"/>
            <a:ext cx="10993546" cy="590321"/>
          </a:xfrm>
        </p:spPr>
        <p:txBody>
          <a:bodyPr/>
          <a:lstStyle/>
          <a:p>
            <a:endParaRPr lang="en-US"/>
          </a:p>
        </p:txBody>
      </p:sp>
      <p:sp>
        <p:nvSpPr>
          <p:cNvPr id="3" name="Slide Number Placeholder 2">
            <a:extLst>
              <a:ext uri="{FF2B5EF4-FFF2-40B4-BE49-F238E27FC236}">
                <a16:creationId xmlns:a16="http://schemas.microsoft.com/office/drawing/2014/main" id="{0D580A88-3C20-19CD-4554-E6966C30DFD0}"/>
              </a:ext>
            </a:extLst>
          </p:cNvPr>
          <p:cNvSpPr>
            <a:spLocks noGrp="1"/>
          </p:cNvSpPr>
          <p:nvPr>
            <p:ph type="sldNum" sz="quarter" idx="12"/>
          </p:nvPr>
        </p:nvSpPr>
        <p:spPr/>
        <p:txBody>
          <a:bodyPr/>
          <a:lstStyle/>
          <a:p>
            <a:fld id="{D57F1E4F-1CFF-5643-939E-217C01CDF565}" type="slidenum">
              <a:rPr lang="en-US" smtClean="0"/>
              <a:pPr/>
              <a:t>3</a:t>
            </a:fld>
            <a:endParaRPr lang="en-US"/>
          </a:p>
        </p:txBody>
      </p:sp>
    </p:spTree>
    <p:extLst>
      <p:ext uri="{BB962C8B-B14F-4D97-AF65-F5344CB8AC3E}">
        <p14:creationId xmlns:p14="http://schemas.microsoft.com/office/powerpoint/2010/main" val="17629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85D0-77EC-ED7C-C87B-90066C0D1045}"/>
              </a:ext>
            </a:extLst>
          </p:cNvPr>
          <p:cNvSpPr>
            <a:spLocks noGrp="1"/>
          </p:cNvSpPr>
          <p:nvPr>
            <p:ph type="title"/>
          </p:nvPr>
        </p:nvSpPr>
        <p:spPr>
          <a:xfrm>
            <a:off x="581193" y="729658"/>
            <a:ext cx="11029616" cy="988332"/>
          </a:xfrm>
        </p:spPr>
        <p:txBody>
          <a:bodyPr anchor="b">
            <a:noAutofit/>
          </a:bodyPr>
          <a:lstStyle/>
          <a:p>
            <a:r>
              <a:rPr lang="en-US" sz="7200"/>
              <a:t>Overview</a:t>
            </a:r>
            <a:endParaRPr lang="en-US" sz="2400"/>
          </a:p>
        </p:txBody>
      </p:sp>
      <p:sp>
        <p:nvSpPr>
          <p:cNvPr id="3" name="Content Placeholder 2">
            <a:extLst>
              <a:ext uri="{FF2B5EF4-FFF2-40B4-BE49-F238E27FC236}">
                <a16:creationId xmlns:a16="http://schemas.microsoft.com/office/drawing/2014/main" id="{C08D1292-622B-5ADA-910F-DD2A05D2B0A9}"/>
              </a:ext>
            </a:extLst>
          </p:cNvPr>
          <p:cNvSpPr>
            <a:spLocks noGrp="1"/>
          </p:cNvSpPr>
          <p:nvPr>
            <p:ph sz="half" idx="1"/>
          </p:nvPr>
        </p:nvSpPr>
        <p:spPr>
          <a:xfrm>
            <a:off x="581193" y="2228003"/>
            <a:ext cx="5422390" cy="3633047"/>
          </a:xfrm>
        </p:spPr>
        <p:txBody>
          <a:bodyPr anchor="ctr">
            <a:normAutofit/>
          </a:bodyPr>
          <a:lstStyle/>
          <a:p>
            <a:r>
              <a:rPr lang="en-US" sz="2000" kern="100">
                <a:effectLst/>
              </a:rPr>
              <a:t>The purpose of this project is to develop a device which processes an image and applies RGB manipulation through user-based input.</a:t>
            </a:r>
          </a:p>
          <a:p>
            <a:r>
              <a:rPr lang="en-US" sz="2000" kern="100">
                <a:effectLst/>
              </a:rPr>
              <a:t>This project introduces students to digital image processing and file management. </a:t>
            </a:r>
          </a:p>
        </p:txBody>
      </p:sp>
      <p:pic>
        <p:nvPicPr>
          <p:cNvPr id="6" name="Picture 5" descr="A diagram of a computer&#10;&#10;Description automatically generated">
            <a:extLst>
              <a:ext uri="{FF2B5EF4-FFF2-40B4-BE49-F238E27FC236}">
                <a16:creationId xmlns:a16="http://schemas.microsoft.com/office/drawing/2014/main" id="{931A6E74-903A-7277-3854-D379148C7250}"/>
              </a:ext>
            </a:extLst>
          </p:cNvPr>
          <p:cNvPicPr>
            <a:picLocks noChangeAspect="1"/>
          </p:cNvPicPr>
          <p:nvPr/>
        </p:nvPicPr>
        <p:blipFill>
          <a:blip r:embed="rId3"/>
          <a:stretch>
            <a:fillRect/>
          </a:stretch>
        </p:blipFill>
        <p:spPr>
          <a:xfrm>
            <a:off x="6577492" y="1863342"/>
            <a:ext cx="4094833" cy="4869530"/>
          </a:xfrm>
          <a:prstGeom prst="rect">
            <a:avLst/>
          </a:prstGeom>
        </p:spPr>
      </p:pic>
      <p:pic>
        <p:nvPicPr>
          <p:cNvPr id="4" name="Picture 3" descr="undefined">
            <a:extLst>
              <a:ext uri="{FF2B5EF4-FFF2-40B4-BE49-F238E27FC236}">
                <a16:creationId xmlns:a16="http://schemas.microsoft.com/office/drawing/2014/main" id="{5FBE4E16-424D-F1AC-6745-30847AA161F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42740" y="5238113"/>
            <a:ext cx="547074" cy="534098"/>
          </a:xfrm>
          <a:prstGeom prst="rect">
            <a:avLst/>
          </a:prstGeom>
          <a:noFill/>
          <a:ln>
            <a:noFill/>
          </a:ln>
        </p:spPr>
      </p:pic>
      <p:sp>
        <p:nvSpPr>
          <p:cNvPr id="5" name="Slide Number Placeholder 4">
            <a:extLst>
              <a:ext uri="{FF2B5EF4-FFF2-40B4-BE49-F238E27FC236}">
                <a16:creationId xmlns:a16="http://schemas.microsoft.com/office/drawing/2014/main" id="{716B36C2-FE39-6851-7954-897BEE6081C0}"/>
              </a:ext>
            </a:extLst>
          </p:cNvPr>
          <p:cNvSpPr>
            <a:spLocks noGrp="1"/>
          </p:cNvSpPr>
          <p:nvPr>
            <p:ph type="sldNum" sz="quarter" idx="12"/>
          </p:nvPr>
        </p:nvSpPr>
        <p:spPr/>
        <p:txBody>
          <a:bodyPr/>
          <a:lstStyle/>
          <a:p>
            <a:fld id="{D57F1E4F-1CFF-5643-939E-217C01CDF565}" type="slidenum">
              <a:rPr lang="en-US" smtClean="0"/>
              <a:pPr/>
              <a:t>4</a:t>
            </a:fld>
            <a:endParaRPr lang="en-US"/>
          </a:p>
        </p:txBody>
      </p:sp>
    </p:spTree>
    <p:extLst>
      <p:ext uri="{BB962C8B-B14F-4D97-AF65-F5344CB8AC3E}">
        <p14:creationId xmlns:p14="http://schemas.microsoft.com/office/powerpoint/2010/main" val="2125890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04872-E48E-91C8-3BE3-13A65749A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C62926-DF3A-A17F-144A-9A79E4D4F06C}"/>
              </a:ext>
            </a:extLst>
          </p:cNvPr>
          <p:cNvSpPr>
            <a:spLocks noGrp="1"/>
          </p:cNvSpPr>
          <p:nvPr>
            <p:ph type="ctrTitle"/>
          </p:nvPr>
        </p:nvSpPr>
        <p:spPr>
          <a:xfrm>
            <a:off x="581191" y="1020431"/>
            <a:ext cx="10993549" cy="1475013"/>
          </a:xfrm>
        </p:spPr>
        <p:txBody>
          <a:bodyPr anchor="b">
            <a:normAutofit/>
          </a:bodyPr>
          <a:lstStyle/>
          <a:p>
            <a:r>
              <a:rPr lang="en-US" sz="8800"/>
              <a:t>Architecture</a:t>
            </a:r>
          </a:p>
        </p:txBody>
      </p:sp>
      <p:sp>
        <p:nvSpPr>
          <p:cNvPr id="6" name="Subtitle 5">
            <a:extLst>
              <a:ext uri="{FF2B5EF4-FFF2-40B4-BE49-F238E27FC236}">
                <a16:creationId xmlns:a16="http://schemas.microsoft.com/office/drawing/2014/main" id="{1329EE77-D975-D597-8C3E-0D6645D3A94C}"/>
              </a:ext>
            </a:extLst>
          </p:cNvPr>
          <p:cNvSpPr>
            <a:spLocks noGrp="1"/>
          </p:cNvSpPr>
          <p:nvPr>
            <p:ph type="subTitle" idx="1"/>
          </p:nvPr>
        </p:nvSpPr>
        <p:spPr/>
        <p:txBody>
          <a:bodyPr/>
          <a:lstStyle/>
          <a:p>
            <a:endParaRPr lang="en-US"/>
          </a:p>
        </p:txBody>
      </p:sp>
      <p:sp>
        <p:nvSpPr>
          <p:cNvPr id="3" name="Slide Number Placeholder 2">
            <a:extLst>
              <a:ext uri="{FF2B5EF4-FFF2-40B4-BE49-F238E27FC236}">
                <a16:creationId xmlns:a16="http://schemas.microsoft.com/office/drawing/2014/main" id="{64A52A67-07BD-1971-8D48-1C74D2065ADF}"/>
              </a:ext>
            </a:extLst>
          </p:cNvPr>
          <p:cNvSpPr>
            <a:spLocks noGrp="1"/>
          </p:cNvSpPr>
          <p:nvPr>
            <p:ph type="sldNum" sz="quarter" idx="12"/>
          </p:nvPr>
        </p:nvSpPr>
        <p:spPr/>
        <p:txBody>
          <a:bodyPr/>
          <a:lstStyle/>
          <a:p>
            <a:fld id="{D57F1E4F-1CFF-5643-939E-217C01CDF565}" type="slidenum">
              <a:rPr lang="en-US" smtClean="0"/>
              <a:pPr/>
              <a:t>5</a:t>
            </a:fld>
            <a:endParaRPr lang="en-US"/>
          </a:p>
        </p:txBody>
      </p:sp>
    </p:spTree>
    <p:extLst>
      <p:ext uri="{BB962C8B-B14F-4D97-AF65-F5344CB8AC3E}">
        <p14:creationId xmlns:p14="http://schemas.microsoft.com/office/powerpoint/2010/main" val="99037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23356E7-838E-041C-9029-40B7299E14BC}"/>
              </a:ext>
            </a:extLst>
          </p:cNvPr>
          <p:cNvSpPr>
            <a:spLocks noGrp="1"/>
          </p:cNvSpPr>
          <p:nvPr>
            <p:ph type="title"/>
          </p:nvPr>
        </p:nvSpPr>
        <p:spPr>
          <a:xfrm>
            <a:off x="581193" y="739597"/>
            <a:ext cx="11029616" cy="988332"/>
          </a:xfrm>
        </p:spPr>
        <p:txBody>
          <a:bodyPr>
            <a:normAutofit fontScale="90000"/>
          </a:bodyPr>
          <a:lstStyle/>
          <a:p>
            <a:r>
              <a:rPr lang="en-US" sz="6000"/>
              <a:t>Workflow</a:t>
            </a:r>
          </a:p>
        </p:txBody>
      </p:sp>
      <p:sp>
        <p:nvSpPr>
          <p:cNvPr id="3" name="Content Placeholder 2">
            <a:extLst>
              <a:ext uri="{FF2B5EF4-FFF2-40B4-BE49-F238E27FC236}">
                <a16:creationId xmlns:a16="http://schemas.microsoft.com/office/drawing/2014/main" id="{A01E46CB-0846-9D97-6731-AB62860E8EC7}"/>
              </a:ext>
            </a:extLst>
          </p:cNvPr>
          <p:cNvSpPr>
            <a:spLocks noGrp="1"/>
          </p:cNvSpPr>
          <p:nvPr>
            <p:ph sz="half" idx="2"/>
          </p:nvPr>
        </p:nvSpPr>
        <p:spPr>
          <a:xfrm>
            <a:off x="6188417" y="2228003"/>
            <a:ext cx="5422392" cy="3633047"/>
          </a:xfrm>
        </p:spPr>
        <p:txBody>
          <a:bodyPr anchor="ctr">
            <a:normAutofit/>
          </a:bodyPr>
          <a:lstStyle/>
          <a:p>
            <a:pPr marL="342900" marR="0" lvl="0" indent="-342900">
              <a:lnSpc>
                <a:spcPct val="90000"/>
              </a:lnSpc>
              <a:buFont typeface="+mj-lt"/>
              <a:buAutoNum type="arabicPeriod"/>
            </a:pPr>
            <a:r>
              <a:rPr lang="en-US" sz="1200" kern="100">
                <a:effectLst/>
              </a:rPr>
              <a:t>The device is connected to a microcontroller (MCU) with the ability to take, store, and display images.</a:t>
            </a:r>
          </a:p>
          <a:p>
            <a:pPr marL="342900" marR="0" lvl="0" indent="-342900">
              <a:lnSpc>
                <a:spcPct val="90000"/>
              </a:lnSpc>
              <a:buFont typeface="+mj-lt"/>
              <a:buAutoNum type="arabicPeriod"/>
            </a:pPr>
            <a:r>
              <a:rPr lang="en-US" sz="1200" kern="100">
                <a:effectLst/>
              </a:rPr>
              <a:t>The MCU captures a picture (storing it on the MCU) using the camera attached and displays the unedited image on the display the MCU is attached to. </a:t>
            </a:r>
          </a:p>
          <a:p>
            <a:pPr marL="342900" marR="0" lvl="0" indent="-342900">
              <a:lnSpc>
                <a:spcPct val="90000"/>
              </a:lnSpc>
              <a:buFont typeface="+mj-lt"/>
              <a:buAutoNum type="arabicPeriod"/>
            </a:pPr>
            <a:r>
              <a:rPr lang="en-US" sz="1200" kern="100">
                <a:effectLst/>
              </a:rPr>
              <a:t>Using the MCU, the whole image file is sent to the Color Device filter where it will be stored temporarily.</a:t>
            </a:r>
          </a:p>
          <a:p>
            <a:pPr marL="342900" marR="0" lvl="0" indent="-342900">
              <a:lnSpc>
                <a:spcPct val="90000"/>
              </a:lnSpc>
              <a:buFont typeface="+mj-lt"/>
              <a:buAutoNum type="arabicPeriod"/>
            </a:pPr>
            <a:r>
              <a:rPr lang="en-US" sz="1200" kern="100">
                <a:effectLst/>
              </a:rPr>
              <a:t>On the device, when the image is received, the user can select between 3 buttons. The 3 buttons control the red, green, and blue filters. The buttons, when enabled, take out 100% of the selected color.</a:t>
            </a:r>
          </a:p>
          <a:p>
            <a:pPr marL="342900" marR="0" lvl="0" indent="-342900">
              <a:lnSpc>
                <a:spcPct val="90000"/>
              </a:lnSpc>
              <a:buFont typeface="+mj-lt"/>
              <a:buAutoNum type="arabicPeriod"/>
            </a:pPr>
            <a:r>
              <a:rPr lang="en-US" sz="1200" kern="100">
                <a:effectLst/>
              </a:rPr>
              <a:t>After the user selects their modifiers, the color filter works by utilizing multiplexers, multipliers, adders, and shifters to apply the change to the image stored locally.</a:t>
            </a:r>
          </a:p>
          <a:p>
            <a:pPr marL="342900" marR="0" lvl="0" indent="-342900">
              <a:lnSpc>
                <a:spcPct val="90000"/>
              </a:lnSpc>
              <a:buFont typeface="+mj-lt"/>
              <a:buAutoNum type="arabicPeriod"/>
            </a:pPr>
            <a:r>
              <a:rPr lang="en-US" sz="1200" kern="100">
                <a:effectLst/>
              </a:rPr>
              <a:t>After digitally altering the image, the processed image is stored on the device.</a:t>
            </a:r>
          </a:p>
          <a:p>
            <a:pPr marL="342900" marR="0" lvl="0" indent="-342900">
              <a:lnSpc>
                <a:spcPct val="90000"/>
              </a:lnSpc>
              <a:buFont typeface="+mj-lt"/>
              <a:buAutoNum type="arabicPeriod"/>
            </a:pPr>
            <a:r>
              <a:rPr lang="en-US" sz="1200" kern="100">
                <a:effectLst/>
              </a:rPr>
              <a:t>The image is then sent back to the MCU. </a:t>
            </a:r>
          </a:p>
          <a:p>
            <a:pPr marL="342900" marR="0" lvl="0" indent="-342900">
              <a:lnSpc>
                <a:spcPct val="90000"/>
              </a:lnSpc>
              <a:spcAft>
                <a:spcPts val="800"/>
              </a:spcAft>
              <a:buFont typeface="+mj-lt"/>
              <a:buAutoNum type="arabicPeriod"/>
            </a:pPr>
            <a:r>
              <a:rPr lang="en-US" sz="1200" kern="100">
                <a:effectLst/>
              </a:rPr>
              <a:t>The MCU is used to display modified images on the display.</a:t>
            </a:r>
          </a:p>
        </p:txBody>
      </p:sp>
      <p:pic>
        <p:nvPicPr>
          <p:cNvPr id="5" name="Picture 4" descr="A black background with white squares&#10;&#10;Description automatically generated">
            <a:extLst>
              <a:ext uri="{FF2B5EF4-FFF2-40B4-BE49-F238E27FC236}">
                <a16:creationId xmlns:a16="http://schemas.microsoft.com/office/drawing/2014/main" id="{E89DE4F7-000F-6DFF-643A-852FD8AD65B7}"/>
              </a:ext>
            </a:extLst>
          </p:cNvPr>
          <p:cNvPicPr>
            <a:picLocks noChangeAspect="1"/>
          </p:cNvPicPr>
          <p:nvPr/>
        </p:nvPicPr>
        <p:blipFill>
          <a:blip r:embed="rId3"/>
          <a:stretch>
            <a:fillRect/>
          </a:stretch>
        </p:blipFill>
        <p:spPr>
          <a:xfrm>
            <a:off x="897886" y="1848001"/>
            <a:ext cx="3405758" cy="4918712"/>
          </a:xfrm>
          <a:prstGeom prst="rect">
            <a:avLst/>
          </a:prstGeom>
        </p:spPr>
      </p:pic>
      <p:sp>
        <p:nvSpPr>
          <p:cNvPr id="2" name="Slide Number Placeholder 1">
            <a:extLst>
              <a:ext uri="{FF2B5EF4-FFF2-40B4-BE49-F238E27FC236}">
                <a16:creationId xmlns:a16="http://schemas.microsoft.com/office/drawing/2014/main" id="{BDD672B2-A8A5-B3EC-3A07-BD1B78F09555}"/>
              </a:ext>
            </a:extLst>
          </p:cNvPr>
          <p:cNvSpPr>
            <a:spLocks noGrp="1"/>
          </p:cNvSpPr>
          <p:nvPr>
            <p:ph type="sldNum" sz="quarter" idx="12"/>
          </p:nvPr>
        </p:nvSpPr>
        <p:spPr/>
        <p:txBody>
          <a:bodyPr/>
          <a:lstStyle/>
          <a:p>
            <a:fld id="{D57F1E4F-1CFF-5643-939E-217C01CDF565}" type="slidenum">
              <a:rPr lang="en-US" smtClean="0"/>
              <a:pPr/>
              <a:t>6</a:t>
            </a:fld>
            <a:endParaRPr lang="en-US"/>
          </a:p>
        </p:txBody>
      </p:sp>
    </p:spTree>
    <p:extLst>
      <p:ext uri="{BB962C8B-B14F-4D97-AF65-F5344CB8AC3E}">
        <p14:creationId xmlns:p14="http://schemas.microsoft.com/office/powerpoint/2010/main" val="314815711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52F4F7-9BFA-F11E-35FA-246A3CCE9A89}"/>
              </a:ext>
            </a:extLst>
          </p:cNvPr>
          <p:cNvSpPr>
            <a:spLocks noGrp="1"/>
          </p:cNvSpPr>
          <p:nvPr>
            <p:ph type="title"/>
          </p:nvPr>
        </p:nvSpPr>
        <p:spPr>
          <a:xfrm>
            <a:off x="581193" y="729658"/>
            <a:ext cx="11029616" cy="988332"/>
          </a:xfrm>
        </p:spPr>
        <p:txBody>
          <a:bodyPr anchor="b">
            <a:normAutofit/>
          </a:bodyPr>
          <a:lstStyle/>
          <a:p>
            <a:r>
              <a:rPr lang="en-US"/>
              <a:t>Memory System</a:t>
            </a:r>
          </a:p>
        </p:txBody>
      </p:sp>
      <p:sp>
        <p:nvSpPr>
          <p:cNvPr id="6" name="Content Placeholder 5">
            <a:extLst>
              <a:ext uri="{FF2B5EF4-FFF2-40B4-BE49-F238E27FC236}">
                <a16:creationId xmlns:a16="http://schemas.microsoft.com/office/drawing/2014/main" id="{41AA06ED-1B1F-2B46-D6E3-808109A7794A}"/>
              </a:ext>
            </a:extLst>
          </p:cNvPr>
          <p:cNvSpPr>
            <a:spLocks noGrp="1"/>
          </p:cNvSpPr>
          <p:nvPr>
            <p:ph sz="half" idx="1"/>
          </p:nvPr>
        </p:nvSpPr>
        <p:spPr>
          <a:xfrm>
            <a:off x="393562" y="2450264"/>
            <a:ext cx="3294121" cy="3977821"/>
          </a:xfrm>
        </p:spPr>
        <p:txBody>
          <a:bodyPr anchor="ctr">
            <a:normAutofit/>
          </a:bodyPr>
          <a:lstStyle/>
          <a:p>
            <a:pPr marL="0" indent="0">
              <a:lnSpc>
                <a:spcPct val="90000"/>
              </a:lnSpc>
              <a:buNone/>
            </a:pPr>
            <a:endParaRPr lang="en-US"/>
          </a:p>
          <a:p>
            <a:pPr>
              <a:lnSpc>
                <a:spcPct val="90000"/>
              </a:lnSpc>
            </a:pPr>
            <a:r>
              <a:rPr lang="en-US"/>
              <a:t>MCU takes a JPEG file and converts to Bitmap file.</a:t>
            </a:r>
          </a:p>
          <a:p>
            <a:pPr>
              <a:lnSpc>
                <a:spcPct val="90000"/>
              </a:lnSpc>
            </a:pPr>
            <a:r>
              <a:rPr lang="en-US"/>
              <a:t>Memory system works by sending the image segments at a time that are processed within the filter.</a:t>
            </a:r>
          </a:p>
        </p:txBody>
      </p:sp>
      <p:sp>
        <p:nvSpPr>
          <p:cNvPr id="2" name="Slide Number Placeholder 1">
            <a:extLst>
              <a:ext uri="{FF2B5EF4-FFF2-40B4-BE49-F238E27FC236}">
                <a16:creationId xmlns:a16="http://schemas.microsoft.com/office/drawing/2014/main" id="{412D4D97-C1AA-02A8-E92D-911BC04799F7}"/>
              </a:ext>
            </a:extLst>
          </p:cNvPr>
          <p:cNvSpPr>
            <a:spLocks noGrp="1"/>
          </p:cNvSpPr>
          <p:nvPr>
            <p:ph type="sldNum" sz="quarter" idx="12"/>
          </p:nvPr>
        </p:nvSpPr>
        <p:spPr/>
        <p:txBody>
          <a:bodyPr/>
          <a:lstStyle/>
          <a:p>
            <a:fld id="{D57F1E4F-1CFF-5643-939E-217C01CDF565}" type="slidenum">
              <a:rPr lang="en-US" smtClean="0"/>
              <a:pPr/>
              <a:t>7</a:t>
            </a:fld>
            <a:endParaRPr lang="en-US"/>
          </a:p>
        </p:txBody>
      </p:sp>
      <p:pic>
        <p:nvPicPr>
          <p:cNvPr id="29" name="Picture 28" descr="A diagram of a computer flowchart&#10;&#10;Description automatically generated">
            <a:extLst>
              <a:ext uri="{FF2B5EF4-FFF2-40B4-BE49-F238E27FC236}">
                <a16:creationId xmlns:a16="http://schemas.microsoft.com/office/drawing/2014/main" id="{97ADA42E-A82B-68B0-6060-95E41BF7E75C}"/>
              </a:ext>
            </a:extLst>
          </p:cNvPr>
          <p:cNvPicPr>
            <a:picLocks noChangeAspect="1"/>
          </p:cNvPicPr>
          <p:nvPr/>
        </p:nvPicPr>
        <p:blipFill>
          <a:blip r:embed="rId4"/>
          <a:stretch>
            <a:fillRect/>
          </a:stretch>
        </p:blipFill>
        <p:spPr>
          <a:xfrm>
            <a:off x="2950094" y="729658"/>
            <a:ext cx="9241906" cy="6017699"/>
          </a:xfrm>
          <a:prstGeom prst="rect">
            <a:avLst/>
          </a:prstGeom>
        </p:spPr>
      </p:pic>
    </p:spTree>
    <p:extLst>
      <p:ext uri="{BB962C8B-B14F-4D97-AF65-F5344CB8AC3E}">
        <p14:creationId xmlns:p14="http://schemas.microsoft.com/office/powerpoint/2010/main" val="2932879409"/>
      </p:ext>
    </p:extLst>
  </p:cSld>
  <p:clrMapOvr>
    <a:masterClrMapping/>
  </p:clrMapOvr>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2B3D82C1-810E-BCE6-4A0D-10D6EFBB0AE6}"/>
              </a:ext>
            </a:extLst>
          </p:cNvPr>
          <p:cNvSpPr>
            <a:spLocks noGrp="1"/>
          </p:cNvSpPr>
          <p:nvPr>
            <p:ph sz="half" idx="1"/>
          </p:nvPr>
        </p:nvSpPr>
        <p:spPr>
          <a:xfrm>
            <a:off x="581193" y="2228003"/>
            <a:ext cx="5422390" cy="3633047"/>
          </a:xfrm>
        </p:spPr>
        <p:txBody>
          <a:bodyPr anchor="ctr">
            <a:normAutofit/>
          </a:bodyPr>
          <a:lstStyle/>
          <a:p>
            <a:pPr marL="305435" indent="-305435">
              <a:lnSpc>
                <a:spcPct val="90000"/>
              </a:lnSpc>
            </a:pPr>
            <a:r>
              <a:rPr lang="en-US" sz="1600"/>
              <a:t>The Color Filter is composed of:</a:t>
            </a:r>
            <a:endParaRPr lang="en-US"/>
          </a:p>
          <a:p>
            <a:pPr marL="629920" lvl="1" indent="-305435">
              <a:lnSpc>
                <a:spcPct val="90000"/>
              </a:lnSpc>
            </a:pPr>
            <a:r>
              <a:rPr lang="en-US"/>
              <a:t>De/Multiplexors: </a:t>
            </a:r>
          </a:p>
          <a:p>
            <a:pPr marL="629920" lvl="1" indent="-305435">
              <a:lnSpc>
                <a:spcPct val="90000"/>
              </a:lnSpc>
            </a:pPr>
            <a:r>
              <a:rPr lang="en-US"/>
              <a:t>Multipliers: </a:t>
            </a:r>
          </a:p>
          <a:p>
            <a:pPr marL="629920" lvl="1" indent="-305435">
              <a:lnSpc>
                <a:spcPct val="90000"/>
              </a:lnSpc>
            </a:pPr>
            <a:r>
              <a:rPr lang="en-US"/>
              <a:t>Adders: </a:t>
            </a:r>
          </a:p>
          <a:p>
            <a:pPr marL="629920" lvl="1" indent="-305435">
              <a:lnSpc>
                <a:spcPct val="90000"/>
              </a:lnSpc>
            </a:pPr>
            <a:r>
              <a:rPr lang="en-US"/>
              <a:t>Shifter registers:</a:t>
            </a:r>
          </a:p>
          <a:p>
            <a:pPr marL="629920" lvl="1" indent="-305435">
              <a:lnSpc>
                <a:spcPct val="90000"/>
              </a:lnSpc>
            </a:pPr>
            <a:r>
              <a:rPr lang="en-US"/>
              <a:t>AND gates:</a:t>
            </a:r>
          </a:p>
        </p:txBody>
      </p:sp>
      <p:sp>
        <p:nvSpPr>
          <p:cNvPr id="2" name="Slide Number Placeholder 1">
            <a:extLst>
              <a:ext uri="{FF2B5EF4-FFF2-40B4-BE49-F238E27FC236}">
                <a16:creationId xmlns:a16="http://schemas.microsoft.com/office/drawing/2014/main" id="{8C655288-4FDC-A13F-E5DD-D0CD9D60DC1B}"/>
              </a:ext>
            </a:extLst>
          </p:cNvPr>
          <p:cNvSpPr>
            <a:spLocks noGrp="1"/>
          </p:cNvSpPr>
          <p:nvPr>
            <p:ph type="sldNum" sz="quarter" idx="12"/>
          </p:nvPr>
        </p:nvSpPr>
        <p:spPr/>
        <p:txBody>
          <a:bodyPr/>
          <a:lstStyle/>
          <a:p>
            <a:fld id="{D57F1E4F-1CFF-5643-939E-217C01CDF565}" type="slidenum">
              <a:rPr lang="en-US" smtClean="0"/>
              <a:pPr/>
              <a:t>8</a:t>
            </a:fld>
            <a:endParaRPr lang="en-US"/>
          </a:p>
        </p:txBody>
      </p:sp>
      <p:sp>
        <p:nvSpPr>
          <p:cNvPr id="9" name="Title 1">
            <a:extLst>
              <a:ext uri="{FF2B5EF4-FFF2-40B4-BE49-F238E27FC236}">
                <a16:creationId xmlns:a16="http://schemas.microsoft.com/office/drawing/2014/main" id="{07146663-BDDF-AA36-BF03-1777A89C5829}"/>
              </a:ext>
            </a:extLst>
          </p:cNvPr>
          <p:cNvSpPr>
            <a:spLocks noGrp="1"/>
          </p:cNvSpPr>
          <p:nvPr>
            <p:ph type="title"/>
          </p:nvPr>
        </p:nvSpPr>
        <p:spPr>
          <a:xfrm>
            <a:off x="581193" y="729658"/>
            <a:ext cx="11029616" cy="988332"/>
          </a:xfrm>
        </p:spPr>
        <p:txBody>
          <a:bodyPr anchor="b">
            <a:normAutofit fontScale="90000"/>
          </a:bodyPr>
          <a:lstStyle/>
          <a:p>
            <a:r>
              <a:rPr lang="en-US" sz="6000"/>
              <a:t>Color Filter</a:t>
            </a:r>
          </a:p>
        </p:txBody>
      </p:sp>
      <p:pic>
        <p:nvPicPr>
          <p:cNvPr id="5" name="Picture 4" descr="A diagram of a computer&#10;&#10;Description automatically generated">
            <a:extLst>
              <a:ext uri="{FF2B5EF4-FFF2-40B4-BE49-F238E27FC236}">
                <a16:creationId xmlns:a16="http://schemas.microsoft.com/office/drawing/2014/main" id="{FC80AB23-0905-1DAD-0826-72BA50A8C992}"/>
              </a:ext>
            </a:extLst>
          </p:cNvPr>
          <p:cNvPicPr>
            <a:picLocks noChangeAspect="1"/>
          </p:cNvPicPr>
          <p:nvPr/>
        </p:nvPicPr>
        <p:blipFill>
          <a:blip r:embed="rId3"/>
          <a:stretch>
            <a:fillRect/>
          </a:stretch>
        </p:blipFill>
        <p:spPr>
          <a:xfrm>
            <a:off x="3292388" y="0"/>
            <a:ext cx="8771386" cy="6858000"/>
          </a:xfrm>
          <a:prstGeom prst="rect">
            <a:avLst/>
          </a:prstGeom>
        </p:spPr>
      </p:pic>
    </p:spTree>
    <p:extLst>
      <p:ext uri="{BB962C8B-B14F-4D97-AF65-F5344CB8AC3E}">
        <p14:creationId xmlns:p14="http://schemas.microsoft.com/office/powerpoint/2010/main" val="469235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610F6-5408-0F8B-D147-61837AB63F33}"/>
              </a:ext>
            </a:extLst>
          </p:cNvPr>
          <p:cNvSpPr>
            <a:spLocks noGrp="1"/>
          </p:cNvSpPr>
          <p:nvPr>
            <p:ph type="title"/>
          </p:nvPr>
        </p:nvSpPr>
        <p:spPr/>
        <p:txBody>
          <a:bodyPr>
            <a:normAutofit fontScale="90000"/>
          </a:bodyPr>
          <a:lstStyle/>
          <a:p>
            <a:r>
              <a:rPr lang="en-US" sz="6000"/>
              <a:t>Examples</a:t>
            </a:r>
          </a:p>
        </p:txBody>
      </p:sp>
      <p:pic>
        <p:nvPicPr>
          <p:cNvPr id="15" name="Content Placeholder 14">
            <a:extLst>
              <a:ext uri="{FF2B5EF4-FFF2-40B4-BE49-F238E27FC236}">
                <a16:creationId xmlns:a16="http://schemas.microsoft.com/office/drawing/2014/main" id="{A9BF93C3-D850-FDB3-D998-FD590B174FEA}"/>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rcRect/>
          <a:stretch>
            <a:fillRect/>
          </a:stretch>
        </p:blipFill>
        <p:spPr bwMode="auto">
          <a:xfrm>
            <a:off x="453216" y="2007579"/>
            <a:ext cx="2737455" cy="2110490"/>
          </a:xfrm>
          <a:prstGeom prst="rect">
            <a:avLst/>
          </a:prstGeom>
          <a:noFill/>
          <a:ln>
            <a:noFill/>
          </a:ln>
        </p:spPr>
      </p:pic>
      <p:pic>
        <p:nvPicPr>
          <p:cNvPr id="16" name="Content Placeholder 15">
            <a:extLst>
              <a:ext uri="{FF2B5EF4-FFF2-40B4-BE49-F238E27FC236}">
                <a16:creationId xmlns:a16="http://schemas.microsoft.com/office/drawing/2014/main" id="{B1D1B9EC-4ECF-60B1-2520-C8159F86568C}"/>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3316401" y="2007580"/>
            <a:ext cx="2737454" cy="2110489"/>
          </a:xfrm>
          <a:prstGeom prst="rect">
            <a:avLst/>
          </a:prstGeom>
          <a:noFill/>
          <a:ln>
            <a:noFill/>
          </a:ln>
        </p:spPr>
      </p:pic>
      <p:pic>
        <p:nvPicPr>
          <p:cNvPr id="17" name="Picture 16">
            <a:extLst>
              <a:ext uri="{FF2B5EF4-FFF2-40B4-BE49-F238E27FC236}">
                <a16:creationId xmlns:a16="http://schemas.microsoft.com/office/drawing/2014/main" id="{52294C5B-FC29-934B-101E-FCE48B12E47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44639" y="2007579"/>
            <a:ext cx="2738160" cy="2110490"/>
          </a:xfrm>
          <a:prstGeom prst="rect">
            <a:avLst/>
          </a:prstGeom>
          <a:noFill/>
          <a:ln>
            <a:noFill/>
          </a:ln>
        </p:spPr>
      </p:pic>
      <p:pic>
        <p:nvPicPr>
          <p:cNvPr id="18" name="Picture 17">
            <a:extLst>
              <a:ext uri="{FF2B5EF4-FFF2-40B4-BE49-F238E27FC236}">
                <a16:creationId xmlns:a16="http://schemas.microsoft.com/office/drawing/2014/main" id="{A43B2049-E4A1-895B-70AB-B6FBDCE3548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001330" y="2008123"/>
            <a:ext cx="2737454" cy="2109946"/>
          </a:xfrm>
          <a:prstGeom prst="rect">
            <a:avLst/>
          </a:prstGeom>
          <a:noFill/>
          <a:ln>
            <a:noFill/>
          </a:ln>
        </p:spPr>
      </p:pic>
      <p:pic>
        <p:nvPicPr>
          <p:cNvPr id="19" name="Picture 18">
            <a:extLst>
              <a:ext uri="{FF2B5EF4-FFF2-40B4-BE49-F238E27FC236}">
                <a16:creationId xmlns:a16="http://schemas.microsoft.com/office/drawing/2014/main" id="{FEC5CD3B-C369-D145-1A91-07E5BD353BB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316401" y="4261742"/>
            <a:ext cx="2716906" cy="2095185"/>
          </a:xfrm>
          <a:prstGeom prst="rect">
            <a:avLst/>
          </a:prstGeom>
          <a:noFill/>
          <a:ln>
            <a:noFill/>
          </a:ln>
        </p:spPr>
      </p:pic>
      <p:pic>
        <p:nvPicPr>
          <p:cNvPr id="20" name="Picture 19">
            <a:extLst>
              <a:ext uri="{FF2B5EF4-FFF2-40B4-BE49-F238E27FC236}">
                <a16:creationId xmlns:a16="http://schemas.microsoft.com/office/drawing/2014/main" id="{5D9A0CE8-76AF-0F5C-B219-DF902DEF5EE4}"/>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144639" y="4261742"/>
            <a:ext cx="2716906" cy="2095185"/>
          </a:xfrm>
          <a:prstGeom prst="rect">
            <a:avLst/>
          </a:prstGeom>
          <a:noFill/>
          <a:ln>
            <a:noFill/>
          </a:ln>
        </p:spPr>
      </p:pic>
      <p:pic>
        <p:nvPicPr>
          <p:cNvPr id="21" name="Picture 20">
            <a:extLst>
              <a:ext uri="{FF2B5EF4-FFF2-40B4-BE49-F238E27FC236}">
                <a16:creationId xmlns:a16="http://schemas.microsoft.com/office/drawing/2014/main" id="{A2344327-8790-3B79-7CEA-714C329C7225}"/>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021877" y="4261742"/>
            <a:ext cx="2716907" cy="2095186"/>
          </a:xfrm>
          <a:prstGeom prst="rect">
            <a:avLst/>
          </a:prstGeom>
          <a:noFill/>
          <a:ln>
            <a:noFill/>
          </a:ln>
        </p:spPr>
      </p:pic>
      <p:pic>
        <p:nvPicPr>
          <p:cNvPr id="22" name="Picture 21">
            <a:extLst>
              <a:ext uri="{FF2B5EF4-FFF2-40B4-BE49-F238E27FC236}">
                <a16:creationId xmlns:a16="http://schemas.microsoft.com/office/drawing/2014/main" id="{1AFC42C0-4ABB-7E13-0E6E-64C9C545777B}"/>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53216" y="4246437"/>
            <a:ext cx="2736752" cy="2110490"/>
          </a:xfrm>
          <a:prstGeom prst="rect">
            <a:avLst/>
          </a:prstGeom>
          <a:noFill/>
          <a:ln>
            <a:noFill/>
          </a:ln>
        </p:spPr>
      </p:pic>
      <p:sp>
        <p:nvSpPr>
          <p:cNvPr id="3" name="Slide Number Placeholder 2">
            <a:extLst>
              <a:ext uri="{FF2B5EF4-FFF2-40B4-BE49-F238E27FC236}">
                <a16:creationId xmlns:a16="http://schemas.microsoft.com/office/drawing/2014/main" id="{107988B4-B765-EFD5-6AEE-660796B01603}"/>
              </a:ext>
            </a:extLst>
          </p:cNvPr>
          <p:cNvSpPr>
            <a:spLocks noGrp="1"/>
          </p:cNvSpPr>
          <p:nvPr>
            <p:ph type="sldNum" sz="quarter" idx="12"/>
          </p:nvPr>
        </p:nvSpPr>
        <p:spPr/>
        <p:txBody>
          <a:bodyPr/>
          <a:lstStyle/>
          <a:p>
            <a:fld id="{D57F1E4F-1CFF-5643-939E-217C01CDF565}" type="slidenum">
              <a:rPr lang="en-US" smtClean="0"/>
              <a:pPr/>
              <a:t>9</a:t>
            </a:fld>
            <a:endParaRPr lang="en-US"/>
          </a:p>
        </p:txBody>
      </p:sp>
      <p:pic>
        <p:nvPicPr>
          <p:cNvPr id="4" name="Picture 3" descr="undefined">
            <a:extLst>
              <a:ext uri="{FF2B5EF4-FFF2-40B4-BE49-F238E27FC236}">
                <a16:creationId xmlns:a16="http://schemas.microsoft.com/office/drawing/2014/main" id="{ABAF726D-C402-4FA4-E96F-208DEC339646}"/>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055238" y="636733"/>
            <a:ext cx="1256989" cy="1227174"/>
          </a:xfrm>
          <a:prstGeom prst="rect">
            <a:avLst/>
          </a:prstGeom>
          <a:noFill/>
          <a:ln>
            <a:noFill/>
          </a:ln>
        </p:spPr>
      </p:pic>
    </p:spTree>
    <p:extLst>
      <p:ext uri="{BB962C8B-B14F-4D97-AF65-F5344CB8AC3E}">
        <p14:creationId xmlns:p14="http://schemas.microsoft.com/office/powerpoint/2010/main" val="270577309"/>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22a8ed34-b6b4-4b6f-bde6-fb9c23744418" xsi:nil="true"/>
    <_activity xmlns="22a8ed34-b6b4-4b6f-bde6-fb9c23744418"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CADFD2E68A7A49BF080AC466D9E70B" ma:contentTypeVersion="16" ma:contentTypeDescription="Create a new document." ma:contentTypeScope="" ma:versionID="38f31b3c41dd7dde93684bf1d1af5acd">
  <xsd:schema xmlns:xsd="http://www.w3.org/2001/XMLSchema" xmlns:xs="http://www.w3.org/2001/XMLSchema" xmlns:p="http://schemas.microsoft.com/office/2006/metadata/properties" xmlns:ns3="22a8ed34-b6b4-4b6f-bde6-fb9c23744418" xmlns:ns4="52b21db0-e617-40d5-9ff9-619f6c8b9b86" targetNamespace="http://schemas.microsoft.com/office/2006/metadata/properties" ma:root="true" ma:fieldsID="6d218fc000f219c611efe1bd29406835" ns3:_="" ns4:_="">
    <xsd:import namespace="22a8ed34-b6b4-4b6f-bde6-fb9c23744418"/>
    <xsd:import namespace="52b21db0-e617-40d5-9ff9-619f6c8b9b8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LengthInSecond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a8ed34-b6b4-4b6f-bde6-fb9c237444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_activity" ma:index="20" nillable="true" ma:displayName="_activity" ma:hidden="true" ma:internalName="_activity">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2b21db0-e617-40d5-9ff9-619f6c8b9b8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91575F-4C21-47C4-8D13-EB9BE66B536F}">
  <ds:schemaRefs>
    <ds:schemaRef ds:uri="22a8ed34-b6b4-4b6f-bde6-fb9c23744418"/>
    <ds:schemaRef ds:uri="52b21db0-e617-40d5-9ff9-619f6c8b9b8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BA8F4FA9-E1B3-4E4D-8CA3-B8E82E883EA2}">
  <ds:schemaRefs>
    <ds:schemaRef ds:uri="22a8ed34-b6b4-4b6f-bde6-fb9c23744418"/>
    <ds:schemaRef ds:uri="52b21db0-e617-40d5-9ff9-619f6c8b9b8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Tech design</Template>
  <Application>Microsoft Office PowerPoint</Application>
  <PresentationFormat>Widescreen</PresentationFormat>
  <Slides>18</Slides>
  <Notes>8</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Custom</vt:lpstr>
      <vt:lpstr>Senior Design Project:  Color Filter</vt:lpstr>
      <vt:lpstr>Presentation Outline</vt:lpstr>
      <vt:lpstr>Project Description</vt:lpstr>
      <vt:lpstr>Overview</vt:lpstr>
      <vt:lpstr>Architecture</vt:lpstr>
      <vt:lpstr>Workflow</vt:lpstr>
      <vt:lpstr>Memory System</vt:lpstr>
      <vt:lpstr>Color Filter</vt:lpstr>
      <vt:lpstr>Examples</vt:lpstr>
      <vt:lpstr>Development</vt:lpstr>
      <vt:lpstr>The microcontroller implementation</vt:lpstr>
      <vt:lpstr>The Color Filter Device</vt:lpstr>
      <vt:lpstr>Testing</vt:lpstr>
      <vt:lpstr>Optimization</vt:lpstr>
      <vt:lpstr>Budget</vt:lpstr>
      <vt:lpstr>Schedule</vt:lpstr>
      <vt:lpstr>Q&amp;A</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Ezequiel Villanueva</dc:creator>
  <cp:revision>1</cp:revision>
  <dcterms:created xsi:type="dcterms:W3CDTF">2024-12-01T22:39:57Z</dcterms:created>
  <dcterms:modified xsi:type="dcterms:W3CDTF">2024-12-06T21:58:28Z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0x0101008BCADFD2E68A7A49BF080AC466D9E70B</vt:lpwstr>
  </property>
</Properties>
</file>