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38494508" name=""/>
          <p:cNvPicPr>
            <a:picLocks noChangeAspect="1"/>
          </p:cNvPicPr>
          <p:nvPr/>
        </p:nvPicPr>
        <p:blipFill>
          <a:blip r:embed="rId3"/>
          <a:srcRect l="-76" t="5096" r="76" b="-5096"/>
          <a:stretch/>
        </p:blipFill>
        <p:spPr bwMode="auto">
          <a:xfrm flipH="0" flipV="0">
            <a:off x="-31486" y="-620486"/>
            <a:ext cx="12254972" cy="7659357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11450192" y="-622788"/>
            <a:ext cx="879230" cy="73269"/>
          </a:xfrm>
          <a:prstGeom prst="line">
            <a:avLst/>
          </a:prstGeom>
          <a:ln w="6984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ONLYOFFICE/8.1.0.169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2024-07-18T08:22:01Z</dcterms:modified>
  <cp:category/>
  <cp:contentStatus/>
  <cp:version/>
</cp:coreProperties>
</file>