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2" r:id="rId1"/>
  </p:sldMasterIdLst>
  <p:sldIdLst>
    <p:sldId id="256" r:id="rId2"/>
    <p:sldId id="258" r:id="rId3"/>
    <p:sldId id="257" r:id="rId4"/>
  </p:sldIdLst>
  <p:sldSz cx="12192000" cy="6858000"/>
  <p:notesSz cx="6858000" cy="9144000"/>
  <p:embeddedFontLst>
    <p:embeddedFont>
      <p:font typeface="Grandview" panose="020B0604020202020204" charset="0"/>
      <p:regular r:id="rId5"/>
      <p:bold r:id="rId6"/>
    </p:embeddedFont>
    <p:embeddedFont>
      <p:font typeface="Roboto" panose="020B0604020202020204" charset="0"/>
      <p:regular r:id="rId7"/>
      <p:bold r:id="rId8"/>
      <p: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8552AF-83E9-A146-969A-2A3B71195E3E}" v="96" dt="2024-10-01T12:55:12.443"/>
    <p1510:client id="{A79B660B-DD33-43A2-9DAE-7AC9D0E43278}" v="1" dt="2024-10-01T14:00:03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B679F7-DAC0-4101-B75D-401AA0C5566B}" type="doc">
      <dgm:prSet loTypeId="urn:microsoft.com/office/officeart/2005/8/layout/hierarchy6" loCatId="hierarchy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6F8D4160-E112-42E0-9996-C7C1FC67BA19}">
      <dgm:prSet phldrT="[Text]"/>
      <dgm:spPr/>
      <dgm:t>
        <a:bodyPr/>
        <a:lstStyle/>
        <a:p>
          <a:r>
            <a:rPr lang="en-GB"/>
            <a:t>Exceed or mimic human intelligence</a:t>
          </a:r>
        </a:p>
      </dgm:t>
    </dgm:pt>
    <dgm:pt modelId="{8A7A434E-2921-4A06-B356-B54673F22B8E}" type="parTrans" cxnId="{24586689-BDF1-471F-9007-8ABB0D6DE66F}">
      <dgm:prSet/>
      <dgm:spPr/>
      <dgm:t>
        <a:bodyPr/>
        <a:lstStyle/>
        <a:p>
          <a:endParaRPr lang="en-GB"/>
        </a:p>
      </dgm:t>
    </dgm:pt>
    <dgm:pt modelId="{AAB461BC-6BA9-4A1C-9486-BDA62DED9509}" type="sibTrans" cxnId="{24586689-BDF1-471F-9007-8ABB0D6DE66F}">
      <dgm:prSet/>
      <dgm:spPr/>
      <dgm:t>
        <a:bodyPr/>
        <a:lstStyle/>
        <a:p>
          <a:endParaRPr lang="en-GB"/>
        </a:p>
      </dgm:t>
    </dgm:pt>
    <dgm:pt modelId="{97B4F851-3B02-4041-995C-EF0E23580B55}">
      <dgm:prSet phldrT="[Text]"/>
      <dgm:spPr/>
      <dgm:t>
        <a:bodyPr/>
        <a:lstStyle/>
        <a:p>
          <a:r>
            <a:rPr lang="en-GB" b="1"/>
            <a:t>Unsupervised learning </a:t>
          </a:r>
          <a:br>
            <a:rPr lang="en-GB"/>
          </a:br>
          <a:r>
            <a:rPr lang="en-GB"/>
            <a:t>i.e. unlabelled data</a:t>
          </a:r>
        </a:p>
      </dgm:t>
    </dgm:pt>
    <dgm:pt modelId="{A0ACD0C5-505F-4B9C-9A58-761F4EDFBB25}" type="parTrans" cxnId="{F7B56114-1145-43C1-ACA8-8C964DC7B228}">
      <dgm:prSet/>
      <dgm:spPr/>
      <dgm:t>
        <a:bodyPr/>
        <a:lstStyle/>
        <a:p>
          <a:endParaRPr lang="en-GB"/>
        </a:p>
      </dgm:t>
    </dgm:pt>
    <dgm:pt modelId="{92DA7703-AD5B-4F90-AFF8-A7DF48C365E5}" type="sibTrans" cxnId="{F7B56114-1145-43C1-ACA8-8C964DC7B228}">
      <dgm:prSet/>
      <dgm:spPr/>
      <dgm:t>
        <a:bodyPr/>
        <a:lstStyle/>
        <a:p>
          <a:endParaRPr lang="en-GB"/>
        </a:p>
      </dgm:t>
    </dgm:pt>
    <dgm:pt modelId="{C5DD90B7-C889-4879-B7D6-5CBE11F48082}">
      <dgm:prSet phldrT="[Text]"/>
      <dgm:spPr/>
      <dgm:t>
        <a:bodyPr/>
        <a:lstStyle/>
        <a:p>
          <a:r>
            <a:rPr lang="en-GB" b="1"/>
            <a:t>Neural Networks</a:t>
          </a:r>
          <a:br>
            <a:rPr lang="en-GB"/>
          </a:br>
          <a:r>
            <a:rPr lang="en-GB"/>
            <a:t>e.g. Image recognition (brain </a:t>
          </a:r>
          <a:r>
            <a:rPr lang="en-GB" err="1"/>
            <a:t>tumors</a:t>
          </a:r>
          <a:r>
            <a:rPr lang="en-GB"/>
            <a:t>),</a:t>
          </a:r>
        </a:p>
        <a:p>
          <a:r>
            <a:rPr lang="en-GB"/>
            <a:t>Speech recognition (different languages)</a:t>
          </a:r>
        </a:p>
      </dgm:t>
    </dgm:pt>
    <dgm:pt modelId="{6B2C82B6-D323-4C40-BEA0-32A4B0A946CA}" type="parTrans" cxnId="{D93196FB-E86A-4A4D-AE4F-6691AF85B36C}">
      <dgm:prSet/>
      <dgm:spPr/>
      <dgm:t>
        <a:bodyPr/>
        <a:lstStyle/>
        <a:p>
          <a:endParaRPr lang="en-GB"/>
        </a:p>
      </dgm:t>
    </dgm:pt>
    <dgm:pt modelId="{6500C6F0-5D66-47C0-BC04-A880CC6E4527}" type="sibTrans" cxnId="{D93196FB-E86A-4A4D-AE4F-6691AF85B36C}">
      <dgm:prSet/>
      <dgm:spPr/>
      <dgm:t>
        <a:bodyPr/>
        <a:lstStyle/>
        <a:p>
          <a:endParaRPr lang="en-GB"/>
        </a:p>
      </dgm:t>
    </dgm:pt>
    <dgm:pt modelId="{1787302C-41B1-4E86-AED7-28DF82754D78}">
      <dgm:prSet phldrT="[Text]"/>
      <dgm:spPr/>
      <dgm:t>
        <a:bodyPr/>
        <a:lstStyle/>
        <a:p>
          <a:r>
            <a:rPr lang="en-GB" b="1"/>
            <a:t>Supervised learning</a:t>
          </a:r>
        </a:p>
        <a:p>
          <a:r>
            <a:rPr lang="en-GB"/>
            <a:t>e.g. Spam email, recommendation systems (Netflix)</a:t>
          </a:r>
        </a:p>
      </dgm:t>
    </dgm:pt>
    <dgm:pt modelId="{5963C4ED-5679-4A36-8B8F-2F0F86EC49BB}" type="parTrans" cxnId="{09195044-2A07-4528-A85B-E8EE57E71948}">
      <dgm:prSet/>
      <dgm:spPr/>
      <dgm:t>
        <a:bodyPr/>
        <a:lstStyle/>
        <a:p>
          <a:endParaRPr lang="en-GB"/>
        </a:p>
      </dgm:t>
    </dgm:pt>
    <dgm:pt modelId="{AC1A6263-ECD7-46DD-AEE0-CD49B49AA1AD}" type="sibTrans" cxnId="{09195044-2A07-4528-A85B-E8EE57E71948}">
      <dgm:prSet/>
      <dgm:spPr/>
      <dgm:t>
        <a:bodyPr/>
        <a:lstStyle/>
        <a:p>
          <a:endParaRPr lang="en-GB"/>
        </a:p>
      </dgm:t>
    </dgm:pt>
    <dgm:pt modelId="{A5DDB8DD-394A-4D0F-A6ED-8C49DB4B8D0D}">
      <dgm:prSet phldrT="[Text]"/>
      <dgm:spPr/>
      <dgm:t>
        <a:bodyPr/>
        <a:lstStyle/>
        <a:p>
          <a:r>
            <a:rPr lang="en-GB"/>
            <a:t>Artificial Intelligence</a:t>
          </a:r>
        </a:p>
      </dgm:t>
    </dgm:pt>
    <dgm:pt modelId="{FD8C6FF0-B1FF-4223-B5F9-D44DF84DDEEF}" type="parTrans" cxnId="{DBDA698B-1A0D-4B6D-8E11-BF72A3D08D1A}">
      <dgm:prSet/>
      <dgm:spPr/>
      <dgm:t>
        <a:bodyPr/>
        <a:lstStyle/>
        <a:p>
          <a:endParaRPr lang="en-GB"/>
        </a:p>
      </dgm:t>
    </dgm:pt>
    <dgm:pt modelId="{79C4BF62-67F3-487F-AC8D-D10A67B0D245}" type="sibTrans" cxnId="{DBDA698B-1A0D-4B6D-8E11-BF72A3D08D1A}">
      <dgm:prSet/>
      <dgm:spPr/>
      <dgm:t>
        <a:bodyPr/>
        <a:lstStyle/>
        <a:p>
          <a:endParaRPr lang="en-GB"/>
        </a:p>
      </dgm:t>
    </dgm:pt>
    <dgm:pt modelId="{99D82072-D1EB-4AA1-87AA-77EA81DA2C16}">
      <dgm:prSet phldrT="[Text]"/>
      <dgm:spPr/>
      <dgm:t>
        <a:bodyPr/>
        <a:lstStyle/>
        <a:p>
          <a:r>
            <a:rPr lang="en-GB"/>
            <a:t>Machine Learning</a:t>
          </a:r>
        </a:p>
      </dgm:t>
    </dgm:pt>
    <dgm:pt modelId="{F9922564-DC8D-4240-BB23-8BEE71FD0F08}" type="parTrans" cxnId="{1C842913-015C-4DD5-882D-5333A32888B2}">
      <dgm:prSet/>
      <dgm:spPr/>
      <dgm:t>
        <a:bodyPr/>
        <a:lstStyle/>
        <a:p>
          <a:endParaRPr lang="en-GB"/>
        </a:p>
      </dgm:t>
    </dgm:pt>
    <dgm:pt modelId="{DE6FF47E-6E21-47F5-B586-2F12BBEA1F41}" type="sibTrans" cxnId="{1C842913-015C-4DD5-882D-5333A32888B2}">
      <dgm:prSet/>
      <dgm:spPr/>
      <dgm:t>
        <a:bodyPr/>
        <a:lstStyle/>
        <a:p>
          <a:endParaRPr lang="en-GB"/>
        </a:p>
      </dgm:t>
    </dgm:pt>
    <dgm:pt modelId="{F8C32170-C2D8-4B92-84F7-8539EB054F46}">
      <dgm:prSet phldrT="[Text]"/>
      <dgm:spPr/>
      <dgm:t>
        <a:bodyPr/>
        <a:lstStyle/>
        <a:p>
          <a:r>
            <a:rPr lang="en-GB"/>
            <a:t>Deep Learning</a:t>
          </a:r>
        </a:p>
      </dgm:t>
    </dgm:pt>
    <dgm:pt modelId="{1CAC6BAD-F5A5-4A30-9939-94B757C98575}" type="parTrans" cxnId="{596AAD5A-0977-476A-876D-1F0B9112BA02}">
      <dgm:prSet/>
      <dgm:spPr/>
      <dgm:t>
        <a:bodyPr/>
        <a:lstStyle/>
        <a:p>
          <a:endParaRPr lang="en-GB"/>
        </a:p>
      </dgm:t>
    </dgm:pt>
    <dgm:pt modelId="{07FB42B4-F63E-4275-9457-E8956D5E5F74}" type="sibTrans" cxnId="{596AAD5A-0977-476A-876D-1F0B9112BA02}">
      <dgm:prSet/>
      <dgm:spPr/>
      <dgm:t>
        <a:bodyPr/>
        <a:lstStyle/>
        <a:p>
          <a:endParaRPr lang="en-GB"/>
        </a:p>
      </dgm:t>
    </dgm:pt>
    <dgm:pt modelId="{FCA0DCDF-6738-44C7-A16F-51F5EAD487A2}" type="pres">
      <dgm:prSet presAssocID="{06B679F7-DAC0-4101-B75D-401AA0C5566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513A54-FD23-453F-A96B-C38B1F501173}" type="pres">
      <dgm:prSet presAssocID="{06B679F7-DAC0-4101-B75D-401AA0C5566B}" presName="hierFlow" presStyleCnt="0"/>
      <dgm:spPr/>
    </dgm:pt>
    <dgm:pt modelId="{D515FB2B-D6CA-46E0-A861-6ABB0E3DE500}" type="pres">
      <dgm:prSet presAssocID="{06B679F7-DAC0-4101-B75D-401AA0C5566B}" presName="firstBuf" presStyleCnt="0"/>
      <dgm:spPr/>
    </dgm:pt>
    <dgm:pt modelId="{174189FD-7AFB-4C97-98E8-E4838E0D89DE}" type="pres">
      <dgm:prSet presAssocID="{06B679F7-DAC0-4101-B75D-401AA0C5566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ED8263D-88A7-4648-A9A2-25D3494D6A32}" type="pres">
      <dgm:prSet presAssocID="{6F8D4160-E112-42E0-9996-C7C1FC67BA19}" presName="Name14" presStyleCnt="0"/>
      <dgm:spPr/>
    </dgm:pt>
    <dgm:pt modelId="{32238305-9D43-4A5C-80D3-1EAC397D0AC1}" type="pres">
      <dgm:prSet presAssocID="{6F8D4160-E112-42E0-9996-C7C1FC67BA19}" presName="level1Shape" presStyleLbl="node0" presStyleIdx="0" presStyleCnt="1" custLinFactNeighborX="-57585" custLinFactNeighborY="-4574">
        <dgm:presLayoutVars>
          <dgm:chPref val="3"/>
        </dgm:presLayoutVars>
      </dgm:prSet>
      <dgm:spPr/>
    </dgm:pt>
    <dgm:pt modelId="{6D664320-744D-4A6E-BD62-E42F6A128149}" type="pres">
      <dgm:prSet presAssocID="{6F8D4160-E112-42E0-9996-C7C1FC67BA19}" presName="hierChild2" presStyleCnt="0"/>
      <dgm:spPr/>
    </dgm:pt>
    <dgm:pt modelId="{A277662B-6A7B-4D4D-8547-3EAC3185EA51}" type="pres">
      <dgm:prSet presAssocID="{A0ACD0C5-505F-4B9C-9A58-761F4EDFBB25}" presName="Name19" presStyleLbl="parChTrans1D2" presStyleIdx="0" presStyleCnt="2"/>
      <dgm:spPr/>
    </dgm:pt>
    <dgm:pt modelId="{A6F53897-5722-4741-8B7E-0462B9621BCD}" type="pres">
      <dgm:prSet presAssocID="{97B4F851-3B02-4041-995C-EF0E23580B55}" presName="Name21" presStyleCnt="0"/>
      <dgm:spPr/>
    </dgm:pt>
    <dgm:pt modelId="{5687FF7A-B1C5-4EF0-B47A-2103B2C5A360}" type="pres">
      <dgm:prSet presAssocID="{97B4F851-3B02-4041-995C-EF0E23580B55}" presName="level2Shape" presStyleLbl="node2" presStyleIdx="0" presStyleCnt="2" custScaleX="120051" custLinFactNeighborX="-34640" custLinFactNeighborY="-1055"/>
      <dgm:spPr/>
    </dgm:pt>
    <dgm:pt modelId="{700CC7C7-EF82-4DCD-9789-D2468F0AEBBF}" type="pres">
      <dgm:prSet presAssocID="{97B4F851-3B02-4041-995C-EF0E23580B55}" presName="hierChild3" presStyleCnt="0"/>
      <dgm:spPr/>
    </dgm:pt>
    <dgm:pt modelId="{B2332E35-D1BF-42D6-BA4F-D93F5915E5FB}" type="pres">
      <dgm:prSet presAssocID="{6B2C82B6-D323-4C40-BEA0-32A4B0A946CA}" presName="Name19" presStyleLbl="parChTrans1D3" presStyleIdx="0" presStyleCnt="1"/>
      <dgm:spPr/>
    </dgm:pt>
    <dgm:pt modelId="{F40C28C0-CFF4-4331-B76F-0218DCA73918}" type="pres">
      <dgm:prSet presAssocID="{C5DD90B7-C889-4879-B7D6-5CBE11F48082}" presName="Name21" presStyleCnt="0"/>
      <dgm:spPr/>
    </dgm:pt>
    <dgm:pt modelId="{7CD3F48B-6347-45D3-899A-5E8670B0D5B5}" type="pres">
      <dgm:prSet presAssocID="{C5DD90B7-C889-4879-B7D6-5CBE11F48082}" presName="level2Shape" presStyleLbl="node3" presStyleIdx="0" presStyleCnt="1" custScaleX="229963" custLinFactNeighborX="16231" custLinFactNeighborY="5044"/>
      <dgm:spPr/>
    </dgm:pt>
    <dgm:pt modelId="{F15C171A-589B-4BCC-95F3-0C479A3A7DCF}" type="pres">
      <dgm:prSet presAssocID="{C5DD90B7-C889-4879-B7D6-5CBE11F48082}" presName="hierChild3" presStyleCnt="0"/>
      <dgm:spPr/>
    </dgm:pt>
    <dgm:pt modelId="{6D6BBEDD-C9C8-4AE5-A5BE-3469672636D8}" type="pres">
      <dgm:prSet presAssocID="{5963C4ED-5679-4A36-8B8F-2F0F86EC49BB}" presName="Name19" presStyleLbl="parChTrans1D2" presStyleIdx="1" presStyleCnt="2"/>
      <dgm:spPr/>
    </dgm:pt>
    <dgm:pt modelId="{C240399C-727E-4CF3-B6B5-7B451A04BEF9}" type="pres">
      <dgm:prSet presAssocID="{1787302C-41B1-4E86-AED7-28DF82754D78}" presName="Name21" presStyleCnt="0"/>
      <dgm:spPr/>
    </dgm:pt>
    <dgm:pt modelId="{A28B72AB-B299-4054-B24A-FEA6EE2F414D}" type="pres">
      <dgm:prSet presAssocID="{1787302C-41B1-4E86-AED7-28DF82754D78}" presName="level2Shape" presStyleLbl="node2" presStyleIdx="1" presStyleCnt="2" custScaleX="129306" custLinFactNeighborX="-10489" custLinFactNeighborY="-1055"/>
      <dgm:spPr/>
    </dgm:pt>
    <dgm:pt modelId="{6E28BA84-AFDF-46EE-84EC-6476DF712A79}" type="pres">
      <dgm:prSet presAssocID="{1787302C-41B1-4E86-AED7-28DF82754D78}" presName="hierChild3" presStyleCnt="0"/>
      <dgm:spPr/>
    </dgm:pt>
    <dgm:pt modelId="{F45711DF-AF57-4DFC-9F63-FCB7ACADBEA4}" type="pres">
      <dgm:prSet presAssocID="{06B679F7-DAC0-4101-B75D-401AA0C5566B}" presName="bgShapesFlow" presStyleCnt="0"/>
      <dgm:spPr/>
    </dgm:pt>
    <dgm:pt modelId="{722CA601-FCD4-45DB-9100-554DB415CC01}" type="pres">
      <dgm:prSet presAssocID="{A5DDB8DD-394A-4D0F-A6ED-8C49DB4B8D0D}" presName="rectComp" presStyleCnt="0"/>
      <dgm:spPr/>
    </dgm:pt>
    <dgm:pt modelId="{DDDF65AE-88BD-4536-993B-8CC85468F56B}" type="pres">
      <dgm:prSet presAssocID="{A5DDB8DD-394A-4D0F-A6ED-8C49DB4B8D0D}" presName="bgRect" presStyleLbl="bgShp" presStyleIdx="0" presStyleCnt="3"/>
      <dgm:spPr/>
    </dgm:pt>
    <dgm:pt modelId="{F5CF4999-E2A1-434A-B453-6176B19442CC}" type="pres">
      <dgm:prSet presAssocID="{A5DDB8DD-394A-4D0F-A6ED-8C49DB4B8D0D}" presName="bgRectTx" presStyleLbl="bgShp" presStyleIdx="0" presStyleCnt="3">
        <dgm:presLayoutVars>
          <dgm:bulletEnabled val="1"/>
        </dgm:presLayoutVars>
      </dgm:prSet>
      <dgm:spPr/>
    </dgm:pt>
    <dgm:pt modelId="{426BFD5B-627F-4BC0-9C90-3D4A7DCF143E}" type="pres">
      <dgm:prSet presAssocID="{A5DDB8DD-394A-4D0F-A6ED-8C49DB4B8D0D}" presName="spComp" presStyleCnt="0"/>
      <dgm:spPr/>
    </dgm:pt>
    <dgm:pt modelId="{0CE2243F-A009-418C-8868-1AB10D1F6B85}" type="pres">
      <dgm:prSet presAssocID="{A5DDB8DD-394A-4D0F-A6ED-8C49DB4B8D0D}" presName="vSp" presStyleCnt="0"/>
      <dgm:spPr/>
    </dgm:pt>
    <dgm:pt modelId="{84AC79D9-79FB-4E25-91EA-8A03A514AE21}" type="pres">
      <dgm:prSet presAssocID="{99D82072-D1EB-4AA1-87AA-77EA81DA2C16}" presName="rectComp" presStyleCnt="0"/>
      <dgm:spPr/>
    </dgm:pt>
    <dgm:pt modelId="{10F6B52F-40C8-4C33-8BF8-13B1EE036B3E}" type="pres">
      <dgm:prSet presAssocID="{99D82072-D1EB-4AA1-87AA-77EA81DA2C16}" presName="bgRect" presStyleLbl="bgShp" presStyleIdx="1" presStyleCnt="3" custScaleX="100000"/>
      <dgm:spPr/>
    </dgm:pt>
    <dgm:pt modelId="{274E69EC-67ED-45F2-98C5-60841EBE7616}" type="pres">
      <dgm:prSet presAssocID="{99D82072-D1EB-4AA1-87AA-77EA81DA2C16}" presName="bgRectTx" presStyleLbl="bgShp" presStyleIdx="1" presStyleCnt="3">
        <dgm:presLayoutVars>
          <dgm:bulletEnabled val="1"/>
        </dgm:presLayoutVars>
      </dgm:prSet>
      <dgm:spPr/>
    </dgm:pt>
    <dgm:pt modelId="{ADF7A977-A642-4707-A1AD-04BC729BE3C2}" type="pres">
      <dgm:prSet presAssocID="{99D82072-D1EB-4AA1-87AA-77EA81DA2C16}" presName="spComp" presStyleCnt="0"/>
      <dgm:spPr/>
    </dgm:pt>
    <dgm:pt modelId="{52F6D731-DEBE-42F3-945C-066E2BABFDF7}" type="pres">
      <dgm:prSet presAssocID="{99D82072-D1EB-4AA1-87AA-77EA81DA2C16}" presName="vSp" presStyleCnt="0"/>
      <dgm:spPr/>
    </dgm:pt>
    <dgm:pt modelId="{FB140640-283D-4834-AA18-5F089D87FBCC}" type="pres">
      <dgm:prSet presAssocID="{F8C32170-C2D8-4B92-84F7-8539EB054F46}" presName="rectComp" presStyleCnt="0"/>
      <dgm:spPr/>
    </dgm:pt>
    <dgm:pt modelId="{C1962E95-C5B2-4D06-92B1-EA0B6E93C420}" type="pres">
      <dgm:prSet presAssocID="{F8C32170-C2D8-4B92-84F7-8539EB054F46}" presName="bgRect" presStyleLbl="bgShp" presStyleIdx="2" presStyleCnt="3"/>
      <dgm:spPr/>
    </dgm:pt>
    <dgm:pt modelId="{ECC5D19C-5D90-464B-BF2A-93F25E26959F}" type="pres">
      <dgm:prSet presAssocID="{F8C32170-C2D8-4B92-84F7-8539EB054F46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C02F9800-B4DF-1741-88F5-9432FA7AB772}" type="presOf" srcId="{1787302C-41B1-4E86-AED7-28DF82754D78}" destId="{A28B72AB-B299-4054-B24A-FEA6EE2F414D}" srcOrd="0" destOrd="0" presId="urn:microsoft.com/office/officeart/2005/8/layout/hierarchy6"/>
    <dgm:cxn modelId="{E2CC600A-8ABA-B940-9343-B413B0EFDD7D}" type="presOf" srcId="{6B2C82B6-D323-4C40-BEA0-32A4B0A946CA}" destId="{B2332E35-D1BF-42D6-BA4F-D93F5915E5FB}" srcOrd="0" destOrd="0" presId="urn:microsoft.com/office/officeart/2005/8/layout/hierarchy6"/>
    <dgm:cxn modelId="{0EB7F80D-292D-604C-ACD1-662B20D76291}" type="presOf" srcId="{F8C32170-C2D8-4B92-84F7-8539EB054F46}" destId="{ECC5D19C-5D90-464B-BF2A-93F25E26959F}" srcOrd="1" destOrd="0" presId="urn:microsoft.com/office/officeart/2005/8/layout/hierarchy6"/>
    <dgm:cxn modelId="{1C842913-015C-4DD5-882D-5333A32888B2}" srcId="{06B679F7-DAC0-4101-B75D-401AA0C5566B}" destId="{99D82072-D1EB-4AA1-87AA-77EA81DA2C16}" srcOrd="2" destOrd="0" parTransId="{F9922564-DC8D-4240-BB23-8BEE71FD0F08}" sibTransId="{DE6FF47E-6E21-47F5-B586-2F12BBEA1F41}"/>
    <dgm:cxn modelId="{F7B56114-1145-43C1-ACA8-8C964DC7B228}" srcId="{6F8D4160-E112-42E0-9996-C7C1FC67BA19}" destId="{97B4F851-3B02-4041-995C-EF0E23580B55}" srcOrd="0" destOrd="0" parTransId="{A0ACD0C5-505F-4B9C-9A58-761F4EDFBB25}" sibTransId="{92DA7703-AD5B-4F90-AFF8-A7DF48C365E5}"/>
    <dgm:cxn modelId="{8AAB7424-F815-2048-A001-123EE11B9FC4}" type="presOf" srcId="{A0ACD0C5-505F-4B9C-9A58-761F4EDFBB25}" destId="{A277662B-6A7B-4D4D-8547-3EAC3185EA51}" srcOrd="0" destOrd="0" presId="urn:microsoft.com/office/officeart/2005/8/layout/hierarchy6"/>
    <dgm:cxn modelId="{F89B7738-E036-824F-B42A-BC485B23A887}" type="presOf" srcId="{5963C4ED-5679-4A36-8B8F-2F0F86EC49BB}" destId="{6D6BBEDD-C9C8-4AE5-A5BE-3469672636D8}" srcOrd="0" destOrd="0" presId="urn:microsoft.com/office/officeart/2005/8/layout/hierarchy6"/>
    <dgm:cxn modelId="{EC10B35B-636B-1D4C-91E8-753EE1D8D4F9}" type="presOf" srcId="{6F8D4160-E112-42E0-9996-C7C1FC67BA19}" destId="{32238305-9D43-4A5C-80D3-1EAC397D0AC1}" srcOrd="0" destOrd="0" presId="urn:microsoft.com/office/officeart/2005/8/layout/hierarchy6"/>
    <dgm:cxn modelId="{28E15862-1643-4144-AF17-9E9CFC8001B6}" type="presOf" srcId="{A5DDB8DD-394A-4D0F-A6ED-8C49DB4B8D0D}" destId="{F5CF4999-E2A1-434A-B453-6176B19442CC}" srcOrd="1" destOrd="0" presId="urn:microsoft.com/office/officeart/2005/8/layout/hierarchy6"/>
    <dgm:cxn modelId="{09195044-2A07-4528-A85B-E8EE57E71948}" srcId="{6F8D4160-E112-42E0-9996-C7C1FC67BA19}" destId="{1787302C-41B1-4E86-AED7-28DF82754D78}" srcOrd="1" destOrd="0" parTransId="{5963C4ED-5679-4A36-8B8F-2F0F86EC49BB}" sibTransId="{AC1A6263-ECD7-46DD-AEE0-CD49B49AA1AD}"/>
    <dgm:cxn modelId="{236F7F4C-FB49-D040-8A09-080FE8F073D7}" type="presOf" srcId="{99D82072-D1EB-4AA1-87AA-77EA81DA2C16}" destId="{274E69EC-67ED-45F2-98C5-60841EBE7616}" srcOrd="1" destOrd="0" presId="urn:microsoft.com/office/officeart/2005/8/layout/hierarchy6"/>
    <dgm:cxn modelId="{8646C077-A3B1-9E4D-8014-C6A5BEEE7DCB}" type="presOf" srcId="{97B4F851-3B02-4041-995C-EF0E23580B55}" destId="{5687FF7A-B1C5-4EF0-B47A-2103B2C5A360}" srcOrd="0" destOrd="0" presId="urn:microsoft.com/office/officeart/2005/8/layout/hierarchy6"/>
    <dgm:cxn modelId="{596AAD5A-0977-476A-876D-1F0B9112BA02}" srcId="{06B679F7-DAC0-4101-B75D-401AA0C5566B}" destId="{F8C32170-C2D8-4B92-84F7-8539EB054F46}" srcOrd="3" destOrd="0" parTransId="{1CAC6BAD-F5A5-4A30-9939-94B757C98575}" sibTransId="{07FB42B4-F63E-4275-9457-E8956D5E5F74}"/>
    <dgm:cxn modelId="{2983B084-796B-9F4E-9B54-40622C385275}" type="presOf" srcId="{A5DDB8DD-394A-4D0F-A6ED-8C49DB4B8D0D}" destId="{DDDF65AE-88BD-4536-993B-8CC85468F56B}" srcOrd="0" destOrd="0" presId="urn:microsoft.com/office/officeart/2005/8/layout/hierarchy6"/>
    <dgm:cxn modelId="{24586689-BDF1-471F-9007-8ABB0D6DE66F}" srcId="{06B679F7-DAC0-4101-B75D-401AA0C5566B}" destId="{6F8D4160-E112-42E0-9996-C7C1FC67BA19}" srcOrd="0" destOrd="0" parTransId="{8A7A434E-2921-4A06-B356-B54673F22B8E}" sibTransId="{AAB461BC-6BA9-4A1C-9486-BDA62DED9509}"/>
    <dgm:cxn modelId="{DBDA698B-1A0D-4B6D-8E11-BF72A3D08D1A}" srcId="{06B679F7-DAC0-4101-B75D-401AA0C5566B}" destId="{A5DDB8DD-394A-4D0F-A6ED-8C49DB4B8D0D}" srcOrd="1" destOrd="0" parTransId="{FD8C6FF0-B1FF-4223-B5F9-D44DF84DDEEF}" sibTransId="{79C4BF62-67F3-487F-AC8D-D10A67B0D245}"/>
    <dgm:cxn modelId="{63B8E58C-97A3-3542-A4A3-32F7F9C1E7A4}" type="presOf" srcId="{99D82072-D1EB-4AA1-87AA-77EA81DA2C16}" destId="{10F6B52F-40C8-4C33-8BF8-13B1EE036B3E}" srcOrd="0" destOrd="0" presId="urn:microsoft.com/office/officeart/2005/8/layout/hierarchy6"/>
    <dgm:cxn modelId="{92EF94A1-8CE5-E343-B3EE-CC3AE1AB7F87}" type="presOf" srcId="{F8C32170-C2D8-4B92-84F7-8539EB054F46}" destId="{C1962E95-C5B2-4D06-92B1-EA0B6E93C420}" srcOrd="0" destOrd="0" presId="urn:microsoft.com/office/officeart/2005/8/layout/hierarchy6"/>
    <dgm:cxn modelId="{7FA3F1A3-E528-7147-BEAF-4F42483C735E}" type="presOf" srcId="{06B679F7-DAC0-4101-B75D-401AA0C5566B}" destId="{FCA0DCDF-6738-44C7-A16F-51F5EAD487A2}" srcOrd="0" destOrd="0" presId="urn:microsoft.com/office/officeart/2005/8/layout/hierarchy6"/>
    <dgm:cxn modelId="{FEEFB4EE-9B17-2C44-913A-76B7AB5F2BA5}" type="presOf" srcId="{C5DD90B7-C889-4879-B7D6-5CBE11F48082}" destId="{7CD3F48B-6347-45D3-899A-5E8670B0D5B5}" srcOrd="0" destOrd="0" presId="urn:microsoft.com/office/officeart/2005/8/layout/hierarchy6"/>
    <dgm:cxn modelId="{D93196FB-E86A-4A4D-AE4F-6691AF85B36C}" srcId="{97B4F851-3B02-4041-995C-EF0E23580B55}" destId="{C5DD90B7-C889-4879-B7D6-5CBE11F48082}" srcOrd="0" destOrd="0" parTransId="{6B2C82B6-D323-4C40-BEA0-32A4B0A946CA}" sibTransId="{6500C6F0-5D66-47C0-BC04-A880CC6E4527}"/>
    <dgm:cxn modelId="{4AEAF03A-190D-DF47-B7C3-DD209EE91AF4}" type="presParOf" srcId="{FCA0DCDF-6738-44C7-A16F-51F5EAD487A2}" destId="{39513A54-FD23-453F-A96B-C38B1F501173}" srcOrd="0" destOrd="0" presId="urn:microsoft.com/office/officeart/2005/8/layout/hierarchy6"/>
    <dgm:cxn modelId="{EED8E419-126E-FD42-8496-0D68F139D783}" type="presParOf" srcId="{39513A54-FD23-453F-A96B-C38B1F501173}" destId="{D515FB2B-D6CA-46E0-A861-6ABB0E3DE500}" srcOrd="0" destOrd="0" presId="urn:microsoft.com/office/officeart/2005/8/layout/hierarchy6"/>
    <dgm:cxn modelId="{366486DA-A83E-454E-AB7F-F358ECA6A6FF}" type="presParOf" srcId="{39513A54-FD23-453F-A96B-C38B1F501173}" destId="{174189FD-7AFB-4C97-98E8-E4838E0D89DE}" srcOrd="1" destOrd="0" presId="urn:microsoft.com/office/officeart/2005/8/layout/hierarchy6"/>
    <dgm:cxn modelId="{2099DB65-DF98-3143-8797-55CBCF6EF5CF}" type="presParOf" srcId="{174189FD-7AFB-4C97-98E8-E4838E0D89DE}" destId="{1ED8263D-88A7-4648-A9A2-25D3494D6A32}" srcOrd="0" destOrd="0" presId="urn:microsoft.com/office/officeart/2005/8/layout/hierarchy6"/>
    <dgm:cxn modelId="{A4DF9BDA-9000-1B4E-801C-612EA5910468}" type="presParOf" srcId="{1ED8263D-88A7-4648-A9A2-25D3494D6A32}" destId="{32238305-9D43-4A5C-80D3-1EAC397D0AC1}" srcOrd="0" destOrd="0" presId="urn:microsoft.com/office/officeart/2005/8/layout/hierarchy6"/>
    <dgm:cxn modelId="{23E879A1-1DDA-4042-AAC4-C55874CAB51D}" type="presParOf" srcId="{1ED8263D-88A7-4648-A9A2-25D3494D6A32}" destId="{6D664320-744D-4A6E-BD62-E42F6A128149}" srcOrd="1" destOrd="0" presId="urn:microsoft.com/office/officeart/2005/8/layout/hierarchy6"/>
    <dgm:cxn modelId="{676AF1E4-CAA3-D94C-9D63-257270D25E32}" type="presParOf" srcId="{6D664320-744D-4A6E-BD62-E42F6A128149}" destId="{A277662B-6A7B-4D4D-8547-3EAC3185EA51}" srcOrd="0" destOrd="0" presId="urn:microsoft.com/office/officeart/2005/8/layout/hierarchy6"/>
    <dgm:cxn modelId="{C1E18BF4-D360-E446-8656-527D29F699FF}" type="presParOf" srcId="{6D664320-744D-4A6E-BD62-E42F6A128149}" destId="{A6F53897-5722-4741-8B7E-0462B9621BCD}" srcOrd="1" destOrd="0" presId="urn:microsoft.com/office/officeart/2005/8/layout/hierarchy6"/>
    <dgm:cxn modelId="{E57EA6FA-746C-514F-BCA1-3C60B1D6571C}" type="presParOf" srcId="{A6F53897-5722-4741-8B7E-0462B9621BCD}" destId="{5687FF7A-B1C5-4EF0-B47A-2103B2C5A360}" srcOrd="0" destOrd="0" presId="urn:microsoft.com/office/officeart/2005/8/layout/hierarchy6"/>
    <dgm:cxn modelId="{EEF66972-A5A6-7F46-9B23-9F3274C004DC}" type="presParOf" srcId="{A6F53897-5722-4741-8B7E-0462B9621BCD}" destId="{700CC7C7-EF82-4DCD-9789-D2468F0AEBBF}" srcOrd="1" destOrd="0" presId="urn:microsoft.com/office/officeart/2005/8/layout/hierarchy6"/>
    <dgm:cxn modelId="{FCD0EFE8-19FB-6549-8B8C-0293AC8A6250}" type="presParOf" srcId="{700CC7C7-EF82-4DCD-9789-D2468F0AEBBF}" destId="{B2332E35-D1BF-42D6-BA4F-D93F5915E5FB}" srcOrd="0" destOrd="0" presId="urn:microsoft.com/office/officeart/2005/8/layout/hierarchy6"/>
    <dgm:cxn modelId="{E483BE81-7614-BA4D-93CF-739C772609A2}" type="presParOf" srcId="{700CC7C7-EF82-4DCD-9789-D2468F0AEBBF}" destId="{F40C28C0-CFF4-4331-B76F-0218DCA73918}" srcOrd="1" destOrd="0" presId="urn:microsoft.com/office/officeart/2005/8/layout/hierarchy6"/>
    <dgm:cxn modelId="{C2869387-8D87-AD4C-9EF4-B95600229C9C}" type="presParOf" srcId="{F40C28C0-CFF4-4331-B76F-0218DCA73918}" destId="{7CD3F48B-6347-45D3-899A-5E8670B0D5B5}" srcOrd="0" destOrd="0" presId="urn:microsoft.com/office/officeart/2005/8/layout/hierarchy6"/>
    <dgm:cxn modelId="{0194DF68-3CC3-6748-975F-473CD2DE400B}" type="presParOf" srcId="{F40C28C0-CFF4-4331-B76F-0218DCA73918}" destId="{F15C171A-589B-4BCC-95F3-0C479A3A7DCF}" srcOrd="1" destOrd="0" presId="urn:microsoft.com/office/officeart/2005/8/layout/hierarchy6"/>
    <dgm:cxn modelId="{9AF749F7-292C-884C-9C0B-396B7F5AAA59}" type="presParOf" srcId="{6D664320-744D-4A6E-BD62-E42F6A128149}" destId="{6D6BBEDD-C9C8-4AE5-A5BE-3469672636D8}" srcOrd="2" destOrd="0" presId="urn:microsoft.com/office/officeart/2005/8/layout/hierarchy6"/>
    <dgm:cxn modelId="{5611F519-B1FD-824D-9D3F-5FCFED82C812}" type="presParOf" srcId="{6D664320-744D-4A6E-BD62-E42F6A128149}" destId="{C240399C-727E-4CF3-B6B5-7B451A04BEF9}" srcOrd="3" destOrd="0" presId="urn:microsoft.com/office/officeart/2005/8/layout/hierarchy6"/>
    <dgm:cxn modelId="{B37F2383-DFC2-4D49-AE2A-1558C7A64187}" type="presParOf" srcId="{C240399C-727E-4CF3-B6B5-7B451A04BEF9}" destId="{A28B72AB-B299-4054-B24A-FEA6EE2F414D}" srcOrd="0" destOrd="0" presId="urn:microsoft.com/office/officeart/2005/8/layout/hierarchy6"/>
    <dgm:cxn modelId="{533811FE-70AD-E345-B8BB-32C77B63580D}" type="presParOf" srcId="{C240399C-727E-4CF3-B6B5-7B451A04BEF9}" destId="{6E28BA84-AFDF-46EE-84EC-6476DF712A79}" srcOrd="1" destOrd="0" presId="urn:microsoft.com/office/officeart/2005/8/layout/hierarchy6"/>
    <dgm:cxn modelId="{FC545E49-1649-5241-BBA7-89041EB86C8F}" type="presParOf" srcId="{FCA0DCDF-6738-44C7-A16F-51F5EAD487A2}" destId="{F45711DF-AF57-4DFC-9F63-FCB7ACADBEA4}" srcOrd="1" destOrd="0" presId="urn:microsoft.com/office/officeart/2005/8/layout/hierarchy6"/>
    <dgm:cxn modelId="{57737B9A-90E0-3B4F-8CF7-B2514C6B3A51}" type="presParOf" srcId="{F45711DF-AF57-4DFC-9F63-FCB7ACADBEA4}" destId="{722CA601-FCD4-45DB-9100-554DB415CC01}" srcOrd="0" destOrd="0" presId="urn:microsoft.com/office/officeart/2005/8/layout/hierarchy6"/>
    <dgm:cxn modelId="{D264119D-BCE3-9C42-AFC7-EE4F14B2D351}" type="presParOf" srcId="{722CA601-FCD4-45DB-9100-554DB415CC01}" destId="{DDDF65AE-88BD-4536-993B-8CC85468F56B}" srcOrd="0" destOrd="0" presId="urn:microsoft.com/office/officeart/2005/8/layout/hierarchy6"/>
    <dgm:cxn modelId="{95CE89D3-F732-C94E-8335-068805327B38}" type="presParOf" srcId="{722CA601-FCD4-45DB-9100-554DB415CC01}" destId="{F5CF4999-E2A1-434A-B453-6176B19442CC}" srcOrd="1" destOrd="0" presId="urn:microsoft.com/office/officeart/2005/8/layout/hierarchy6"/>
    <dgm:cxn modelId="{056D23A6-E134-234E-A2C7-B889F74AD85F}" type="presParOf" srcId="{F45711DF-AF57-4DFC-9F63-FCB7ACADBEA4}" destId="{426BFD5B-627F-4BC0-9C90-3D4A7DCF143E}" srcOrd="1" destOrd="0" presId="urn:microsoft.com/office/officeart/2005/8/layout/hierarchy6"/>
    <dgm:cxn modelId="{FD59E6E7-3279-AB44-A1C8-A94E35FC66D3}" type="presParOf" srcId="{426BFD5B-627F-4BC0-9C90-3D4A7DCF143E}" destId="{0CE2243F-A009-418C-8868-1AB10D1F6B85}" srcOrd="0" destOrd="0" presId="urn:microsoft.com/office/officeart/2005/8/layout/hierarchy6"/>
    <dgm:cxn modelId="{AF89270E-0314-B744-BF3B-AA9C1BE9A8C4}" type="presParOf" srcId="{F45711DF-AF57-4DFC-9F63-FCB7ACADBEA4}" destId="{84AC79D9-79FB-4E25-91EA-8A03A514AE21}" srcOrd="2" destOrd="0" presId="urn:microsoft.com/office/officeart/2005/8/layout/hierarchy6"/>
    <dgm:cxn modelId="{39064F5C-8E0B-0E4A-8357-9CF8C2D704BE}" type="presParOf" srcId="{84AC79D9-79FB-4E25-91EA-8A03A514AE21}" destId="{10F6B52F-40C8-4C33-8BF8-13B1EE036B3E}" srcOrd="0" destOrd="0" presId="urn:microsoft.com/office/officeart/2005/8/layout/hierarchy6"/>
    <dgm:cxn modelId="{E7FE3533-9408-2F42-81D2-D43018E2EF1D}" type="presParOf" srcId="{84AC79D9-79FB-4E25-91EA-8A03A514AE21}" destId="{274E69EC-67ED-45F2-98C5-60841EBE7616}" srcOrd="1" destOrd="0" presId="urn:microsoft.com/office/officeart/2005/8/layout/hierarchy6"/>
    <dgm:cxn modelId="{904DF43E-E844-BA45-837D-9DA2C9BFC4EC}" type="presParOf" srcId="{F45711DF-AF57-4DFC-9F63-FCB7ACADBEA4}" destId="{ADF7A977-A642-4707-A1AD-04BC729BE3C2}" srcOrd="3" destOrd="0" presId="urn:microsoft.com/office/officeart/2005/8/layout/hierarchy6"/>
    <dgm:cxn modelId="{DB132FEE-32EE-B944-B6DB-7EBAF621360B}" type="presParOf" srcId="{ADF7A977-A642-4707-A1AD-04BC729BE3C2}" destId="{52F6D731-DEBE-42F3-945C-066E2BABFDF7}" srcOrd="0" destOrd="0" presId="urn:microsoft.com/office/officeart/2005/8/layout/hierarchy6"/>
    <dgm:cxn modelId="{503256B7-A212-004E-A839-EDBE83B576AC}" type="presParOf" srcId="{F45711DF-AF57-4DFC-9F63-FCB7ACADBEA4}" destId="{FB140640-283D-4834-AA18-5F089D87FBCC}" srcOrd="4" destOrd="0" presId="urn:microsoft.com/office/officeart/2005/8/layout/hierarchy6"/>
    <dgm:cxn modelId="{08FD3A71-D979-124A-B93A-9B867E9366A8}" type="presParOf" srcId="{FB140640-283D-4834-AA18-5F089D87FBCC}" destId="{C1962E95-C5B2-4D06-92B1-EA0B6E93C420}" srcOrd="0" destOrd="0" presId="urn:microsoft.com/office/officeart/2005/8/layout/hierarchy6"/>
    <dgm:cxn modelId="{E7A5C632-011D-F942-96D9-F265C93D6CFE}" type="presParOf" srcId="{FB140640-283D-4834-AA18-5F089D87FBCC}" destId="{ECC5D19C-5D90-464B-BF2A-93F25E26959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62E95-C5B2-4D06-92B1-EA0B6E93C420}">
      <dsp:nvSpPr>
        <dsp:cNvPr id="0" name=""/>
        <dsp:cNvSpPr/>
      </dsp:nvSpPr>
      <dsp:spPr>
        <a:xfrm>
          <a:off x="0" y="2162957"/>
          <a:ext cx="9908274" cy="9262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Deep Learning</a:t>
          </a:r>
        </a:p>
      </dsp:txBody>
      <dsp:txXfrm>
        <a:off x="0" y="2162957"/>
        <a:ext cx="2972482" cy="926290"/>
      </dsp:txXfrm>
    </dsp:sp>
    <dsp:sp modelId="{10F6B52F-40C8-4C33-8BF8-13B1EE036B3E}">
      <dsp:nvSpPr>
        <dsp:cNvPr id="0" name=""/>
        <dsp:cNvSpPr/>
      </dsp:nvSpPr>
      <dsp:spPr>
        <a:xfrm>
          <a:off x="0" y="1081527"/>
          <a:ext cx="9908274" cy="9262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Machine Learning</a:t>
          </a:r>
        </a:p>
      </dsp:txBody>
      <dsp:txXfrm>
        <a:off x="0" y="1081527"/>
        <a:ext cx="2972482" cy="926290"/>
      </dsp:txXfrm>
    </dsp:sp>
    <dsp:sp modelId="{DDDF65AE-88BD-4536-993B-8CC85468F56B}">
      <dsp:nvSpPr>
        <dsp:cNvPr id="0" name=""/>
        <dsp:cNvSpPr/>
      </dsp:nvSpPr>
      <dsp:spPr>
        <a:xfrm>
          <a:off x="0" y="97"/>
          <a:ext cx="9908274" cy="9262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Artificial Intelligence</a:t>
          </a:r>
        </a:p>
      </dsp:txBody>
      <dsp:txXfrm>
        <a:off x="0" y="97"/>
        <a:ext cx="2972482" cy="926290"/>
      </dsp:txXfrm>
    </dsp:sp>
    <dsp:sp modelId="{32238305-9D43-4A5C-80D3-1EAC397D0AC1}">
      <dsp:nvSpPr>
        <dsp:cNvPr id="0" name=""/>
        <dsp:cNvSpPr/>
      </dsp:nvSpPr>
      <dsp:spPr>
        <a:xfrm>
          <a:off x="5409214" y="42186"/>
          <a:ext cx="1163544" cy="7756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Exceed or mimic human intelligence</a:t>
          </a:r>
        </a:p>
      </dsp:txBody>
      <dsp:txXfrm>
        <a:off x="5431933" y="64905"/>
        <a:ext cx="1118106" cy="730258"/>
      </dsp:txXfrm>
    </dsp:sp>
    <dsp:sp modelId="{A277662B-6A7B-4D4D-8547-3EAC3185EA51}">
      <dsp:nvSpPr>
        <dsp:cNvPr id="0" name=""/>
        <dsp:cNvSpPr/>
      </dsp:nvSpPr>
      <dsp:spPr>
        <a:xfrm>
          <a:off x="5331163" y="817883"/>
          <a:ext cx="659823" cy="337575"/>
        </a:xfrm>
        <a:custGeom>
          <a:avLst/>
          <a:gdLst/>
          <a:ahLst/>
          <a:cxnLst/>
          <a:rect l="0" t="0" r="0" b="0"/>
          <a:pathLst>
            <a:path>
              <a:moveTo>
                <a:pt x="659823" y="0"/>
              </a:moveTo>
              <a:lnTo>
                <a:pt x="659823" y="168787"/>
              </a:lnTo>
              <a:lnTo>
                <a:pt x="0" y="168787"/>
              </a:lnTo>
              <a:lnTo>
                <a:pt x="0" y="3375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87FF7A-B1C5-4EF0-B47A-2103B2C5A360}">
      <dsp:nvSpPr>
        <dsp:cNvPr id="0" name=""/>
        <dsp:cNvSpPr/>
      </dsp:nvSpPr>
      <dsp:spPr>
        <a:xfrm>
          <a:off x="4632740" y="1155458"/>
          <a:ext cx="1396847" cy="7756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kern="1200"/>
            <a:t>Unsupervised learning </a:t>
          </a:r>
          <a:br>
            <a:rPr lang="en-GB" sz="1000" kern="1200"/>
          </a:br>
          <a:r>
            <a:rPr lang="en-GB" sz="1000" kern="1200"/>
            <a:t>i.e. unlabelled data</a:t>
          </a:r>
        </a:p>
      </dsp:txBody>
      <dsp:txXfrm>
        <a:off x="4655459" y="1178177"/>
        <a:ext cx="1351409" cy="730258"/>
      </dsp:txXfrm>
    </dsp:sp>
    <dsp:sp modelId="{B2332E35-D1BF-42D6-BA4F-D93F5915E5FB}">
      <dsp:nvSpPr>
        <dsp:cNvPr id="0" name=""/>
        <dsp:cNvSpPr/>
      </dsp:nvSpPr>
      <dsp:spPr>
        <a:xfrm>
          <a:off x="5331163" y="1931155"/>
          <a:ext cx="591906" cy="357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794"/>
              </a:lnTo>
              <a:lnTo>
                <a:pt x="591906" y="178794"/>
              </a:lnTo>
              <a:lnTo>
                <a:pt x="591906" y="3575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D3F48B-6347-45D3-899A-5E8670B0D5B5}">
      <dsp:nvSpPr>
        <dsp:cNvPr id="0" name=""/>
        <dsp:cNvSpPr/>
      </dsp:nvSpPr>
      <dsp:spPr>
        <a:xfrm>
          <a:off x="4585209" y="2288743"/>
          <a:ext cx="2675722" cy="7756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kern="1200"/>
            <a:t>Neural Networks</a:t>
          </a:r>
          <a:br>
            <a:rPr lang="en-GB" sz="1000" kern="1200"/>
          </a:br>
          <a:r>
            <a:rPr lang="en-GB" sz="1000" kern="1200"/>
            <a:t>e.g. Image recognition (brain </a:t>
          </a:r>
          <a:r>
            <a:rPr lang="en-GB" sz="1000" kern="1200" err="1"/>
            <a:t>tumors</a:t>
          </a:r>
          <a:r>
            <a:rPr lang="en-GB" sz="1000" kern="1200"/>
            <a:t>),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Speech recognition (different languages)</a:t>
          </a:r>
        </a:p>
      </dsp:txBody>
      <dsp:txXfrm>
        <a:off x="4607928" y="2311462"/>
        <a:ext cx="2630284" cy="730258"/>
      </dsp:txXfrm>
    </dsp:sp>
    <dsp:sp modelId="{6D6BBEDD-C9C8-4AE5-A5BE-3469672636D8}">
      <dsp:nvSpPr>
        <dsp:cNvPr id="0" name=""/>
        <dsp:cNvSpPr/>
      </dsp:nvSpPr>
      <dsp:spPr>
        <a:xfrm>
          <a:off x="5990986" y="817883"/>
          <a:ext cx="1420938" cy="337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787"/>
              </a:lnTo>
              <a:lnTo>
                <a:pt x="1420938" y="168787"/>
              </a:lnTo>
              <a:lnTo>
                <a:pt x="1420938" y="3375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B72AB-B299-4054-B24A-FEA6EE2F414D}">
      <dsp:nvSpPr>
        <dsp:cNvPr id="0" name=""/>
        <dsp:cNvSpPr/>
      </dsp:nvSpPr>
      <dsp:spPr>
        <a:xfrm>
          <a:off x="6659658" y="1155458"/>
          <a:ext cx="1504533" cy="7756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kern="1200"/>
            <a:t>Supervised learning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e.g. Spam email, recommendation systems (Netflix)</a:t>
          </a:r>
        </a:p>
      </dsp:txBody>
      <dsp:txXfrm>
        <a:off x="6682377" y="1178177"/>
        <a:ext cx="1459095" cy="730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8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7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9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5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0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9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5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6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0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26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rofile/Anh-Nguyen-498/publication/314202159/figure/fig1/AS:759631093710848@1558121574081/A-flowchart-of-a-supervised-machine-learning-model.pp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4" name="Right Triangle 1063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66" name="Rectangle 1065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67CE0AF2-326F-4B0F-B97A-2C14B3CE1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69" name="Straight Connector 1068">
              <a:extLst>
                <a:ext uri="{FF2B5EF4-FFF2-40B4-BE49-F238E27FC236}">
                  <a16:creationId xmlns:a16="http://schemas.microsoft.com/office/drawing/2014/main" id="{4E8B05B5-D3AB-4AAC-B97A-7D65FF85F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Straight Connector 1069">
              <a:extLst>
                <a:ext uri="{FF2B5EF4-FFF2-40B4-BE49-F238E27FC236}">
                  <a16:creationId xmlns:a16="http://schemas.microsoft.com/office/drawing/2014/main" id="{2647EC12-BFF1-4F97-8364-51C4DF812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Straight Connector 1070">
              <a:extLst>
                <a:ext uri="{FF2B5EF4-FFF2-40B4-BE49-F238E27FC236}">
                  <a16:creationId xmlns:a16="http://schemas.microsoft.com/office/drawing/2014/main" id="{E715F011-94BA-47DC-834F-1388B3421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Straight Connector 1071">
              <a:extLst>
                <a:ext uri="{FF2B5EF4-FFF2-40B4-BE49-F238E27FC236}">
                  <a16:creationId xmlns:a16="http://schemas.microsoft.com/office/drawing/2014/main" id="{2506A0AD-93DC-442E-9F60-B30CEAF7D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Straight Connector 1072">
              <a:extLst>
                <a:ext uri="{FF2B5EF4-FFF2-40B4-BE49-F238E27FC236}">
                  <a16:creationId xmlns:a16="http://schemas.microsoft.com/office/drawing/2014/main" id="{FED3C365-CE85-4FAC-B746-E04C9F92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Straight Connector 1073">
              <a:extLst>
                <a:ext uri="{FF2B5EF4-FFF2-40B4-BE49-F238E27FC236}">
                  <a16:creationId xmlns:a16="http://schemas.microsoft.com/office/drawing/2014/main" id="{178454BD-0545-4C56-BD44-0FD16077F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Straight Connector 1074">
              <a:extLst>
                <a:ext uri="{FF2B5EF4-FFF2-40B4-BE49-F238E27FC236}">
                  <a16:creationId xmlns:a16="http://schemas.microsoft.com/office/drawing/2014/main" id="{5B2AB6B5-F9FA-46C4-9677-F28F2A3BC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Straight Connector 1075">
              <a:extLst>
                <a:ext uri="{FF2B5EF4-FFF2-40B4-BE49-F238E27FC236}">
                  <a16:creationId xmlns:a16="http://schemas.microsoft.com/office/drawing/2014/main" id="{0A888551-D4D1-46F5-975D-320FB87DB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Straight Connector 1076">
              <a:extLst>
                <a:ext uri="{FF2B5EF4-FFF2-40B4-BE49-F238E27FC236}">
                  <a16:creationId xmlns:a16="http://schemas.microsoft.com/office/drawing/2014/main" id="{567C48A2-7C70-4832-8EA1-F4690A5F6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Straight Connector 1077">
              <a:extLst>
                <a:ext uri="{FF2B5EF4-FFF2-40B4-BE49-F238E27FC236}">
                  <a16:creationId xmlns:a16="http://schemas.microsoft.com/office/drawing/2014/main" id="{C6B11DE8-28CF-46C2-AB13-7AE209801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Connector 1078">
              <a:extLst>
                <a:ext uri="{FF2B5EF4-FFF2-40B4-BE49-F238E27FC236}">
                  <a16:creationId xmlns:a16="http://schemas.microsoft.com/office/drawing/2014/main" id="{40395973-46DA-4BF6-B9C1-F0B4512DE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Straight Connector 1079">
              <a:extLst>
                <a:ext uri="{FF2B5EF4-FFF2-40B4-BE49-F238E27FC236}">
                  <a16:creationId xmlns:a16="http://schemas.microsoft.com/office/drawing/2014/main" id="{0CCFEEC4-7A30-4BB7-91CE-1BBA13833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Straight Connector 1080">
              <a:extLst>
                <a:ext uri="{FF2B5EF4-FFF2-40B4-BE49-F238E27FC236}">
                  <a16:creationId xmlns:a16="http://schemas.microsoft.com/office/drawing/2014/main" id="{08A0F616-0997-42B0-83B2-BDF6BB350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Connector 1081">
              <a:extLst>
                <a:ext uri="{FF2B5EF4-FFF2-40B4-BE49-F238E27FC236}">
                  <a16:creationId xmlns:a16="http://schemas.microsoft.com/office/drawing/2014/main" id="{444B0F3E-07AE-40F2-ACA8-84BBAEE5B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Connector 1082">
              <a:extLst>
                <a:ext uri="{FF2B5EF4-FFF2-40B4-BE49-F238E27FC236}">
                  <a16:creationId xmlns:a16="http://schemas.microsoft.com/office/drawing/2014/main" id="{1A948B5D-3085-4444-95B3-2ED3F19C1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Straight Connector 1083">
              <a:extLst>
                <a:ext uri="{FF2B5EF4-FFF2-40B4-BE49-F238E27FC236}">
                  <a16:creationId xmlns:a16="http://schemas.microsoft.com/office/drawing/2014/main" id="{15B0FDF0-2286-4AD5-8409-EC8B706C5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Straight Connector 1084">
              <a:extLst>
                <a:ext uri="{FF2B5EF4-FFF2-40B4-BE49-F238E27FC236}">
                  <a16:creationId xmlns:a16="http://schemas.microsoft.com/office/drawing/2014/main" id="{0B8842C3-3266-4C74-A6BF-5529C9CC2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Connector 1085">
              <a:extLst>
                <a:ext uri="{FF2B5EF4-FFF2-40B4-BE49-F238E27FC236}">
                  <a16:creationId xmlns:a16="http://schemas.microsoft.com/office/drawing/2014/main" id="{E920E458-6F68-46DF-9407-9E6AD8CE2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Straight Connector 1086">
              <a:extLst>
                <a:ext uri="{FF2B5EF4-FFF2-40B4-BE49-F238E27FC236}">
                  <a16:creationId xmlns:a16="http://schemas.microsoft.com/office/drawing/2014/main" id="{10CB4A57-7F7E-426D-93B5-984A8F8BC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Straight Connector 1087">
              <a:extLst>
                <a:ext uri="{FF2B5EF4-FFF2-40B4-BE49-F238E27FC236}">
                  <a16:creationId xmlns:a16="http://schemas.microsoft.com/office/drawing/2014/main" id="{CC038EA1-A5C8-4528-9DEC-35C3970C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Straight Connector 1088">
              <a:extLst>
                <a:ext uri="{FF2B5EF4-FFF2-40B4-BE49-F238E27FC236}">
                  <a16:creationId xmlns:a16="http://schemas.microsoft.com/office/drawing/2014/main" id="{3CC18C7B-5800-46CC-B5DF-8B8D91A1B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Straight Connector 1089">
              <a:extLst>
                <a:ext uri="{FF2B5EF4-FFF2-40B4-BE49-F238E27FC236}">
                  <a16:creationId xmlns:a16="http://schemas.microsoft.com/office/drawing/2014/main" id="{27AFBA18-1DE7-4213-9CF2-DAA4886EA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Straight Connector 1090">
              <a:extLst>
                <a:ext uri="{FF2B5EF4-FFF2-40B4-BE49-F238E27FC236}">
                  <a16:creationId xmlns:a16="http://schemas.microsoft.com/office/drawing/2014/main" id="{E209AD18-3DFF-4A2A-BA06-5B62BC9F3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Straight Connector 1091">
              <a:extLst>
                <a:ext uri="{FF2B5EF4-FFF2-40B4-BE49-F238E27FC236}">
                  <a16:creationId xmlns:a16="http://schemas.microsoft.com/office/drawing/2014/main" id="{CC9349A2-4AE5-4765-852E-EDD390D0E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Straight Connector 1092">
              <a:extLst>
                <a:ext uri="{FF2B5EF4-FFF2-40B4-BE49-F238E27FC236}">
                  <a16:creationId xmlns:a16="http://schemas.microsoft.com/office/drawing/2014/main" id="{8F551698-2DD2-4F8E-ABB8-0CBAE048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Straight Connector 1093">
              <a:extLst>
                <a:ext uri="{FF2B5EF4-FFF2-40B4-BE49-F238E27FC236}">
                  <a16:creationId xmlns:a16="http://schemas.microsoft.com/office/drawing/2014/main" id="{93D68F4A-8464-4C0E-8E8F-218BA86E1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Straight Connector 1094">
              <a:extLst>
                <a:ext uri="{FF2B5EF4-FFF2-40B4-BE49-F238E27FC236}">
                  <a16:creationId xmlns:a16="http://schemas.microsoft.com/office/drawing/2014/main" id="{31142AB3-3DD8-414B-8BB3-2E30DBD75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Straight Connector 1095">
              <a:extLst>
                <a:ext uri="{FF2B5EF4-FFF2-40B4-BE49-F238E27FC236}">
                  <a16:creationId xmlns:a16="http://schemas.microsoft.com/office/drawing/2014/main" id="{5D796E03-EB21-459D-96EA-B0EE0109B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Straight Connector 1096">
              <a:extLst>
                <a:ext uri="{FF2B5EF4-FFF2-40B4-BE49-F238E27FC236}">
                  <a16:creationId xmlns:a16="http://schemas.microsoft.com/office/drawing/2014/main" id="{32F4A84E-E201-47CA-85A4-25A9D7662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Straight Connector 1097">
              <a:extLst>
                <a:ext uri="{FF2B5EF4-FFF2-40B4-BE49-F238E27FC236}">
                  <a16:creationId xmlns:a16="http://schemas.microsoft.com/office/drawing/2014/main" id="{0C03A65C-C198-4FD0-8FF6-BBF0C3AA8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Straight Connector 1098">
              <a:extLst>
                <a:ext uri="{FF2B5EF4-FFF2-40B4-BE49-F238E27FC236}">
                  <a16:creationId xmlns:a16="http://schemas.microsoft.com/office/drawing/2014/main" id="{32344B27-CEB6-40F4-A75F-54415ACD5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1" name="Right Triangle 1100">
            <a:extLst>
              <a:ext uri="{FF2B5EF4-FFF2-40B4-BE49-F238E27FC236}">
                <a16:creationId xmlns:a16="http://schemas.microsoft.com/office/drawing/2014/main" id="{72D91726-E656-4E99-9757-0A6650CB0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151704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14BF5-C1CD-C48A-0507-93AD3CF34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9" y="725951"/>
            <a:ext cx="4418418" cy="19182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5AE0F-0FB1-7047-69F3-BDCD3B8C5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1867" y="321584"/>
            <a:ext cx="8666740" cy="2741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/>
              <a:t>Ability of Computer to learn from experience (</a:t>
            </a:r>
            <a:r>
              <a:rPr lang="en-US">
                <a:solidFill>
                  <a:srgbClr val="00B050"/>
                </a:solidFill>
              </a:rPr>
              <a:t>training set</a:t>
            </a:r>
            <a:r>
              <a:rPr lang="en-US"/>
              <a:t>), </a:t>
            </a:r>
          </a:p>
          <a:p>
            <a:pPr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/>
              <a:t>to perform a task (</a:t>
            </a:r>
            <a:r>
              <a:rPr lang="en-US">
                <a:solidFill>
                  <a:srgbClr val="00B050"/>
                </a:solidFill>
              </a:rPr>
              <a:t>label data</a:t>
            </a:r>
            <a:r>
              <a:rPr lang="en-US"/>
              <a:t>) , </a:t>
            </a:r>
          </a:p>
          <a:p>
            <a:pPr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/>
              <a:t>when provided with newer data (</a:t>
            </a:r>
            <a:r>
              <a:rPr lang="en-US">
                <a:solidFill>
                  <a:srgbClr val="00B050"/>
                </a:solidFill>
              </a:rPr>
              <a:t>testing set</a:t>
            </a:r>
            <a:r>
              <a:rPr lang="en-US"/>
              <a:t>), </a:t>
            </a:r>
          </a:p>
          <a:p>
            <a:pPr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/>
              <a:t>on a predefined performance measure (</a:t>
            </a:r>
            <a:r>
              <a:rPr lang="en-US">
                <a:solidFill>
                  <a:srgbClr val="00B050"/>
                </a:solidFill>
              </a:rPr>
              <a:t>accuracy score</a:t>
            </a:r>
            <a:r>
              <a:rPr lang="en-US"/>
              <a:t>). </a:t>
            </a:r>
          </a:p>
        </p:txBody>
      </p:sp>
      <p:pic>
        <p:nvPicPr>
          <p:cNvPr id="1026" name="Picture 2" descr="Placeholder image.">
            <a:extLst>
              <a:ext uri="{FF2B5EF4-FFF2-40B4-BE49-F238E27FC236}">
                <a16:creationId xmlns:a16="http://schemas.microsoft.com/office/drawing/2014/main" id="{F53D38F6-1C36-BDB7-644B-081B2C227A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9" b="21328"/>
          <a:stretch/>
        </p:blipFill>
        <p:spPr bwMode="auto">
          <a:xfrm>
            <a:off x="571985" y="2674636"/>
            <a:ext cx="10341613" cy="222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4A7B98-57FF-DC03-49EA-E5CE565625FD}"/>
              </a:ext>
            </a:extLst>
          </p:cNvPr>
          <p:cNvSpPr txBox="1"/>
          <p:nvPr/>
        </p:nvSpPr>
        <p:spPr>
          <a:xfrm>
            <a:off x="132555" y="5107575"/>
            <a:ext cx="119569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Traditional Code: </a:t>
            </a:r>
            <a:r>
              <a:rPr lang="en-US" b="0" i="0" u="none" strike="noStrike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physics-based representation </a:t>
            </a:r>
            <a:r>
              <a:rPr lang="en-US" b="0" i="0" u="none" strike="noStrike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 the Earth's atmosphere and surface, </a:t>
            </a:r>
            <a:r>
              <a:rPr lang="en-US" b="0" i="0" u="none" strike="noStrike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fluid dynamics equations</a:t>
            </a:r>
            <a:endParaRPr lang="en-US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AutoNum type="arabicPeriod"/>
            </a:pPr>
            <a:endParaRPr lang="en-US" b="0" i="0" u="none" strike="noStrike">
              <a:solidFill>
                <a:srgbClr val="FF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</a:t>
            </a:r>
            <a:r>
              <a:rPr lang="en-US" b="1" i="0" u="none" strike="noStrike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ML Model: </a:t>
            </a:r>
            <a:r>
              <a:rPr lang="en-US" b="0" i="0" u="none" strike="noStrike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input weather data</a:t>
            </a:r>
            <a:r>
              <a:rPr lang="en-US" b="0" i="0" u="none" strike="noStrike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until the ML model eventually</a:t>
            </a:r>
            <a:r>
              <a:rPr lang="en-US" b="0" i="0" u="none" strike="noStrike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US" b="0" i="1" u="none" strike="noStrike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learned</a:t>
            </a:r>
            <a:r>
              <a:rPr lang="en-US" b="0" i="0" u="none" strike="noStrike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the mathematical relationship </a:t>
            </a:r>
            <a:r>
              <a:rPr lang="en-US" b="0" i="0" u="none" strike="noStrike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between weather patterns that produce differing amounts of rain.</a:t>
            </a:r>
          </a:p>
          <a:p>
            <a:r>
              <a:rPr lang="en-US" b="0" i="0" u="none" strike="noStrike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 would then give the model the </a:t>
            </a:r>
            <a:r>
              <a:rPr lang="en-US" b="0" i="0" u="none" strike="noStrike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current weather data</a:t>
            </a:r>
            <a:r>
              <a:rPr lang="en-US" b="0" i="0" u="none" strike="noStrike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and it would predict the amount of rain.</a:t>
            </a:r>
            <a:endParaRPr lang="en-US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7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0CC58-CA47-86E8-BEF0-A36F759F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444" y="70859"/>
            <a:ext cx="10325000" cy="952724"/>
          </a:xfrm>
        </p:spPr>
        <p:txBody>
          <a:bodyPr/>
          <a:lstStyle/>
          <a:p>
            <a:r>
              <a:rPr lang="en-US"/>
              <a:t>Machine Learning Model Workflow</a:t>
            </a:r>
          </a:p>
        </p:txBody>
      </p:sp>
      <p:sp>
        <p:nvSpPr>
          <p:cNvPr id="4" name="AutoShape 2" descr="A flowchart of a supervised machine learning model">
            <a:extLst>
              <a:ext uri="{FF2B5EF4-FFF2-40B4-BE49-F238E27FC236}">
                <a16:creationId xmlns:a16="http://schemas.microsoft.com/office/drawing/2014/main" id="{D106EFB4-D1B0-B9DF-24BC-78307B7061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A flowchart of a supervised machine learning model">
            <a:extLst>
              <a:ext uri="{FF2B5EF4-FFF2-40B4-BE49-F238E27FC236}">
                <a16:creationId xmlns:a16="http://schemas.microsoft.com/office/drawing/2014/main" id="{0C151A88-2CAC-57C9-237F-CE7C25026A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2596587" cy="259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004F117-5160-2E27-F804-397638E9B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7" y="954822"/>
            <a:ext cx="10506312" cy="525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E54E3-F096-9089-8F7F-FB931192A411}"/>
              </a:ext>
            </a:extLst>
          </p:cNvPr>
          <p:cNvSpPr txBox="1"/>
          <p:nvPr/>
        </p:nvSpPr>
        <p:spPr>
          <a:xfrm>
            <a:off x="690444" y="6207978"/>
            <a:ext cx="1048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3"/>
              </a:rPr>
              <a:t>A flowchart describing the development of a ML model.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1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D71CC2-2CB7-A7CC-A6D4-63DD6C8FED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563420"/>
              </p:ext>
            </p:extLst>
          </p:nvPr>
        </p:nvGraphicFramePr>
        <p:xfrm>
          <a:off x="929280" y="35991"/>
          <a:ext cx="9908274" cy="3089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machine learning and Deep Learning">
            <a:extLst>
              <a:ext uri="{FF2B5EF4-FFF2-40B4-BE49-F238E27FC236}">
                <a16:creationId xmlns:a16="http://schemas.microsoft.com/office/drawing/2014/main" id="{A3ADBBEB-E1D0-CB21-FFA5-42F8CCA37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1" b="9913"/>
          <a:stretch/>
        </p:blipFill>
        <p:spPr bwMode="auto">
          <a:xfrm>
            <a:off x="929280" y="3294062"/>
            <a:ext cx="9908274" cy="356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384355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32201C"/>
      </a:dk2>
      <a:lt2>
        <a:srgbClr val="E8E7E2"/>
      </a:lt2>
      <a:accent1>
        <a:srgbClr val="4854C7"/>
      </a:accent1>
      <a:accent2>
        <a:srgbClr val="6037B6"/>
      </a:accent2>
      <a:accent3>
        <a:srgbClr val="A748C7"/>
      </a:accent3>
      <a:accent4>
        <a:srgbClr val="B637A1"/>
      </a:accent4>
      <a:accent5>
        <a:srgbClr val="C7487E"/>
      </a:accent5>
      <a:accent6>
        <a:srgbClr val="B63738"/>
      </a:accent6>
      <a:hlink>
        <a:srgbClr val="8F862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Metadata/LabelInfo.xml><?xml version="1.0" encoding="utf-8"?>
<clbl:labelList xmlns:clbl="http://schemas.microsoft.com/office/2020/mipLabelMetadata">
  <clbl:label id="{b52e9fda-0691-4585-bdfc-5ccae1ce1890}" enabled="0" method="" siteId="{b52e9fda-0691-4585-bdfc-5ccae1ce189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CosineVTI</vt:lpstr>
      <vt:lpstr>MACHINE LEARNING</vt:lpstr>
      <vt:lpstr>Machine Learning Model Workflow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Meena Nadeem (Researcher)</dc:creator>
  <cp:revision>1</cp:revision>
  <dcterms:created xsi:type="dcterms:W3CDTF">2024-09-29T14:19:17Z</dcterms:created>
  <dcterms:modified xsi:type="dcterms:W3CDTF">2024-10-01T14:00:04Z</dcterms:modified>
</cp:coreProperties>
</file>