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60" r:id="rId5"/>
    <p:sldId id="258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F645-87BA-49D9-BA59-6D7763FF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Tmn2073 computer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4A6F-1EE3-478A-B19B-018C61FD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Group member:</a:t>
            </a:r>
          </a:p>
          <a:p>
            <a:r>
              <a:rPr lang="en-MY" dirty="0"/>
              <a:t>Mohammad </a:t>
            </a:r>
            <a:r>
              <a:rPr lang="en-MY" dirty="0" err="1"/>
              <a:t>Farhaan</a:t>
            </a:r>
            <a:r>
              <a:rPr lang="en-MY" dirty="0"/>
              <a:t> Iqbal (59404)</a:t>
            </a:r>
          </a:p>
          <a:p>
            <a:r>
              <a:rPr lang="en-MY" dirty="0"/>
              <a:t>Nur Asma </a:t>
            </a:r>
            <a:r>
              <a:rPr lang="en-MY" dirty="0" err="1"/>
              <a:t>binti</a:t>
            </a:r>
            <a:r>
              <a:rPr lang="en-MY" dirty="0"/>
              <a:t> Hasan (53104)</a:t>
            </a:r>
          </a:p>
          <a:p>
            <a:r>
              <a:rPr lang="en-MY" dirty="0" err="1"/>
              <a:t>Fatin</a:t>
            </a:r>
            <a:r>
              <a:rPr lang="en-MY" dirty="0"/>
              <a:t> </a:t>
            </a:r>
            <a:r>
              <a:rPr lang="en-MY" dirty="0" err="1"/>
              <a:t>shahirah</a:t>
            </a:r>
            <a:r>
              <a:rPr lang="en-MY" dirty="0"/>
              <a:t> </a:t>
            </a:r>
            <a:r>
              <a:rPr lang="en-MY" dirty="0" err="1"/>
              <a:t>binti</a:t>
            </a:r>
            <a:r>
              <a:rPr lang="en-MY" dirty="0"/>
              <a:t> </a:t>
            </a:r>
            <a:r>
              <a:rPr lang="en-MY" dirty="0" err="1"/>
              <a:t>amanzuria</a:t>
            </a:r>
            <a:r>
              <a:rPr lang="en-MY" dirty="0"/>
              <a:t>(55978)</a:t>
            </a:r>
          </a:p>
          <a:p>
            <a:r>
              <a:rPr lang="en-MY" dirty="0"/>
              <a:t>Siti Ameera </a:t>
            </a:r>
            <a:r>
              <a:rPr lang="en-MY" dirty="0" err="1"/>
              <a:t>binti</a:t>
            </a:r>
            <a:r>
              <a:rPr lang="en-MY" dirty="0"/>
              <a:t> </a:t>
            </a:r>
            <a:r>
              <a:rPr lang="en-MY" dirty="0" err="1"/>
              <a:t>azahar</a:t>
            </a:r>
            <a:r>
              <a:rPr lang="en-MY" dirty="0"/>
              <a:t>(57870)</a:t>
            </a:r>
          </a:p>
          <a:p>
            <a:r>
              <a:rPr lang="en-MY" dirty="0"/>
              <a:t>Amira </a:t>
            </a:r>
            <a:r>
              <a:rPr lang="en-MY" dirty="0" err="1"/>
              <a:t>izzati</a:t>
            </a:r>
            <a:r>
              <a:rPr lang="en-MY" dirty="0"/>
              <a:t> </a:t>
            </a:r>
            <a:r>
              <a:rPr lang="en-MY" dirty="0" err="1"/>
              <a:t>shahila</a:t>
            </a:r>
            <a:r>
              <a:rPr lang="en-MY" dirty="0"/>
              <a:t> </a:t>
            </a:r>
            <a:r>
              <a:rPr lang="en-MY" dirty="0" err="1"/>
              <a:t>binti</a:t>
            </a:r>
            <a:r>
              <a:rPr lang="en-MY" dirty="0"/>
              <a:t> </a:t>
            </a:r>
            <a:r>
              <a:rPr lang="en-MY" dirty="0" err="1"/>
              <a:t>ahmad</a:t>
            </a:r>
            <a:r>
              <a:rPr lang="en-MY" dirty="0"/>
              <a:t> </a:t>
            </a:r>
            <a:r>
              <a:rPr lang="en-MY" dirty="0" err="1"/>
              <a:t>rizal</a:t>
            </a:r>
            <a:r>
              <a:rPr lang="en-MY" dirty="0"/>
              <a:t>(55453)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290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4DF4-CBDB-43B2-9332-BA397C8F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Specification of whisper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AD1B-6100-4DDA-917F-E6C384A9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  Low-level API only exposed to </a:t>
            </a:r>
            <a:r>
              <a:rPr lang="en-US" dirty="0" err="1"/>
              <a:t>DApps</a:t>
            </a:r>
            <a:r>
              <a:rPr lang="en-US" dirty="0"/>
              <a:t>, never to users.</a:t>
            </a:r>
          </a:p>
          <a:p>
            <a:r>
              <a:rPr lang="en-US" dirty="0"/>
              <a:t>    Low-bandwidth Not designed for large data transfers.</a:t>
            </a:r>
          </a:p>
          <a:p>
            <a:r>
              <a:rPr lang="en-US" dirty="0"/>
              <a:t>    Uncertain-latency Not designed for RTC.</a:t>
            </a:r>
          </a:p>
          <a:p>
            <a:r>
              <a:rPr lang="en-US" dirty="0"/>
              <a:t>    Dark No reliable methods for tracing packets or</a:t>
            </a:r>
          </a:p>
          <a:p>
            <a:r>
              <a:rPr lang="en-US" dirty="0"/>
              <a:t>    Typical usage:</a:t>
            </a:r>
          </a:p>
          <a:p>
            <a:r>
              <a:rPr lang="en-US" dirty="0"/>
              <a:t>        Low-latency, 1-1 or 1-N signaling messages.</a:t>
            </a:r>
          </a:p>
          <a:p>
            <a:r>
              <a:rPr lang="en-US" dirty="0"/>
              <a:t>        High latency, high TTL 1-* publication messages.</a:t>
            </a:r>
          </a:p>
          <a:p>
            <a:endParaRPr lang="en-US" dirty="0"/>
          </a:p>
          <a:p>
            <a:r>
              <a:rPr lang="en-US" dirty="0"/>
              <a:t>Messages less than 64K bytes, typically around 256 bytes.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027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0DC8-C5DE-4B5E-A45F-72AA6B51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6999"/>
            <a:ext cx="9905998" cy="1905000"/>
          </a:xfrm>
        </p:spPr>
        <p:txBody>
          <a:bodyPr/>
          <a:lstStyle/>
          <a:p>
            <a:pPr algn="ctr"/>
            <a:r>
              <a:rPr lang="en-MY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2278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DA88-99C7-465E-976B-8EC21A189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Block-chat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4C24-1CDE-498C-BBE2-C6E0EB00F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Decentralized chat – chatting over blockchain in a secure way</a:t>
            </a:r>
          </a:p>
        </p:txBody>
      </p:sp>
    </p:spTree>
    <p:extLst>
      <p:ext uri="{BB962C8B-B14F-4D97-AF65-F5344CB8AC3E}">
        <p14:creationId xmlns:p14="http://schemas.microsoft.com/office/powerpoint/2010/main" val="17824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C9FB-9458-461B-83F2-F0B86166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A3CD-B2B4-48F2-BF5E-C515B1B6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Centralized system for communication</a:t>
            </a:r>
          </a:p>
          <a:p>
            <a:r>
              <a:rPr lang="en-MY" dirty="0"/>
              <a:t>Misuse of data</a:t>
            </a:r>
          </a:p>
          <a:p>
            <a:r>
              <a:rPr lang="en-MY" dirty="0"/>
              <a:t>Loss of ownership of communication </a:t>
            </a:r>
          </a:p>
          <a:p>
            <a:r>
              <a:rPr lang="en-MY" dirty="0"/>
              <a:t>Security in current communication medium</a:t>
            </a:r>
          </a:p>
        </p:txBody>
      </p:sp>
    </p:spTree>
    <p:extLst>
      <p:ext uri="{BB962C8B-B14F-4D97-AF65-F5344CB8AC3E}">
        <p14:creationId xmlns:p14="http://schemas.microsoft.com/office/powerpoint/2010/main" val="53851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CD14F-E8AD-43C7-B17C-FD5406B6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19" y="640080"/>
            <a:ext cx="6580339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77C00-0BAA-413B-ABD6-CF0A8CDD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MY" dirty="0"/>
              <a:t>Current chat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A528A-D250-4589-9A69-495674EF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640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3EE9-D53A-4485-A074-6ED0855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CC64-D31A-4E93-B54A-B2820D27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Build a communication system where the people are in control</a:t>
            </a:r>
          </a:p>
          <a:p>
            <a:r>
              <a:rPr lang="en-MY" dirty="0"/>
              <a:t>Allow for possible deniability</a:t>
            </a:r>
          </a:p>
          <a:p>
            <a:r>
              <a:rPr lang="en-MY" dirty="0"/>
              <a:t>Create darkness is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3126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1833DB-188B-4EDB-932E-46DD3675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28" y="643467"/>
            <a:ext cx="81927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26075-AA78-44A6-A477-4ACD22F78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588" y="643467"/>
            <a:ext cx="63128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2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17D-D84E-43A7-AAD1-ED8CF38E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WHAT is a </a:t>
            </a:r>
            <a:r>
              <a:rPr lang="en-MY" dirty="0" err="1"/>
              <a:t>dapp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C636-5275-49EA-B71B-53C2EA2F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Decentralized application where there is no centralized server and the app run locally</a:t>
            </a:r>
          </a:p>
          <a:p>
            <a:r>
              <a:rPr lang="en-MY" dirty="0"/>
              <a:t>Blockchains are used to allow for storage and data sharing</a:t>
            </a:r>
          </a:p>
        </p:txBody>
      </p:sp>
    </p:spTree>
    <p:extLst>
      <p:ext uri="{BB962C8B-B14F-4D97-AF65-F5344CB8AC3E}">
        <p14:creationId xmlns:p14="http://schemas.microsoft.com/office/powerpoint/2010/main" val="37851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AA40F0E-93CB-4397-A5A5-51A373F00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252</TotalTime>
  <Words>199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Tmn2073 computer security</vt:lpstr>
      <vt:lpstr>Block-chat</vt:lpstr>
      <vt:lpstr>Problem statement</vt:lpstr>
      <vt:lpstr>Current chat systems</vt:lpstr>
      <vt:lpstr>objective</vt:lpstr>
      <vt:lpstr>PowerPoint Presentation</vt:lpstr>
      <vt:lpstr>PowerPoint Presentation</vt:lpstr>
      <vt:lpstr>WHAT is a dapp?</vt:lpstr>
      <vt:lpstr>PowerPoint Presentation</vt:lpstr>
      <vt:lpstr>Specification of whisper protocol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Blockchat</dc:title>
  <dc:creator>null</dc:creator>
  <cp:lastModifiedBy>null</cp:lastModifiedBy>
  <cp:revision>6</cp:revision>
  <dcterms:created xsi:type="dcterms:W3CDTF">2018-05-25T03:05:45Z</dcterms:created>
  <dcterms:modified xsi:type="dcterms:W3CDTF">2018-05-25T07:18:04Z</dcterms:modified>
</cp:coreProperties>
</file>