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9" r:id="rId4"/>
    <p:sldId id="272" r:id="rId5"/>
    <p:sldId id="258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D8C06-4977-4848-B74F-A1B8F2BD70CD}" v="42" dt="2023-05-29T14:37:28.692"/>
    <p1510:client id="{ECBB0203-1093-4A9F-AE6E-347B61775F0E}" v="9" dt="2023-05-29T06:34:57.167"/>
    <p1510:client id="{FD5B13AC-DDDC-1963-A383-4557E05CFA6B}" v="170" dt="2023-05-28T20:37:11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8" autoAdjust="0"/>
    <p:restoredTop sz="94712" autoAdjust="0"/>
  </p:normalViewPr>
  <p:slideViewPr>
    <p:cSldViewPr snapToGrid="0">
      <p:cViewPr varScale="1">
        <p:scale>
          <a:sx n="154" d="100"/>
          <a:sy n="154" d="100"/>
        </p:scale>
        <p:origin x="3240" y="144"/>
      </p:cViewPr>
      <p:guideLst/>
    </p:cSldViewPr>
  </p:slideViewPr>
  <p:outlineViewPr>
    <p:cViewPr>
      <p:scale>
        <a:sx n="33" d="100"/>
        <a:sy n="33" d="100"/>
      </p:scale>
      <p:origin x="0" y="-145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accani" userId="S::10700471@polimi.it::b6dd2c5c-0a47-4a0a-ae86-e0cc5a0bcfb7" providerId="AD" clId="Web-{FD5B13AC-DDDC-1963-A383-4557E05CFA6B}"/>
    <pc:docChg chg="addSld delSld modSld sldOrd">
      <pc:chgData name="Federico Saccani" userId="S::10700471@polimi.it::b6dd2c5c-0a47-4a0a-ae86-e0cc5a0bcfb7" providerId="AD" clId="Web-{FD5B13AC-DDDC-1963-A383-4557E05CFA6B}" dt="2023-05-28T20:37:11.127" v="161"/>
      <pc:docMkLst>
        <pc:docMk/>
      </pc:docMkLst>
      <pc:sldChg chg="addSp delSp modSp mod setBg">
        <pc:chgData name="Federico Saccani" userId="S::10700471@polimi.it::b6dd2c5c-0a47-4a0a-ae86-e0cc5a0bcfb7" providerId="AD" clId="Web-{FD5B13AC-DDDC-1963-A383-4557E05CFA6B}" dt="2023-05-28T20:36:32.891" v="159" actId="20577"/>
        <pc:sldMkLst>
          <pc:docMk/>
          <pc:sldMk cId="2889831294" sldId="256"/>
        </pc:sldMkLst>
        <pc:spChg chg="mod">
          <ac:chgData name="Federico Saccani" userId="S::10700471@polimi.it::b6dd2c5c-0a47-4a0a-ae86-e0cc5a0bcfb7" providerId="AD" clId="Web-{FD5B13AC-DDDC-1963-A383-4557E05CFA6B}" dt="2023-05-28T20:35:59.562" v="152"/>
          <ac:spMkLst>
            <pc:docMk/>
            <pc:sldMk cId="2889831294" sldId="256"/>
            <ac:spMk id="2" creationId="{720952E9-54A2-2E48-26D1-1EB0337065BB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32.891" v="159" actId="20577"/>
          <ac:spMkLst>
            <pc:docMk/>
            <pc:sldMk cId="2889831294" sldId="256"/>
            <ac:spMk id="3" creationId="{27F292CB-C8A6-5522-D8EF-744F55672CB0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3:27.526" v="140"/>
          <ac:spMkLst>
            <pc:docMk/>
            <pc:sldMk cId="2889831294" sldId="256"/>
            <ac:spMk id="6" creationId="{339173BA-3969-DF52-A86C-A47062E9A566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18.328" v="156"/>
          <ac:spMkLst>
            <pc:docMk/>
            <pc:sldMk cId="2889831294" sldId="256"/>
            <ac:spMk id="8" creationId="{60B67F1A-BA3C-914F-4ADA-6061CAB72B47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9" creationId="{23D09407-53BC-485E-B4CE-BC5E4FC4B25B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11" creationId="{921DB988-49FC-4608-B0A2-E2F3A4019041}"/>
          </ac:spMkLst>
        </pc:s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3" creationId="{E9B930FD-8671-4C4C-ADCF-73AC1D0CD417}"/>
          </ac:grpSpMkLst>
        </pc:gr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9" creationId="{383C2651-AE0C-4AE4-8725-E2F9414FE219}"/>
          </ac:grpSpMkLst>
        </pc:grpChg>
        <pc:picChg chg="mod">
          <ac:chgData name="Federico Saccani" userId="S::10700471@polimi.it::b6dd2c5c-0a47-4a0a-ae86-e0cc5a0bcfb7" providerId="AD" clId="Web-{FD5B13AC-DDDC-1963-A383-4557E05CFA6B}" dt="2023-05-28T20:36:10" v="154" actId="1076"/>
          <ac:picMkLst>
            <pc:docMk/>
            <pc:sldMk cId="2889831294" sldId="256"/>
            <ac:picMk id="4" creationId="{6F09D505-4786-C50B-28DF-58ABBF21A176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4:11.665" v="6"/>
        <pc:sldMkLst>
          <pc:docMk/>
          <pc:sldMk cId="996842425" sldId="286"/>
        </pc:sldMkLst>
      </pc:sldChg>
      <pc:sldChg chg="ord">
        <pc:chgData name="Federico Saccani" userId="S::10700471@polimi.it::b6dd2c5c-0a47-4a0a-ae86-e0cc5a0bcfb7" providerId="AD" clId="Web-{FD5B13AC-DDDC-1963-A383-4557E05CFA6B}" dt="2023-05-28T20:23:45.774" v="4"/>
        <pc:sldMkLst>
          <pc:docMk/>
          <pc:sldMk cId="2534684179" sldId="289"/>
        </pc:sldMkLst>
      </pc:sldChg>
      <pc:sldChg chg="modSp ord">
        <pc:chgData name="Federico Saccani" userId="S::10700471@polimi.it::b6dd2c5c-0a47-4a0a-ae86-e0cc5a0bcfb7" providerId="AD" clId="Web-{FD5B13AC-DDDC-1963-A383-4557E05CFA6B}" dt="2023-05-28T20:28:09.454" v="55" actId="14100"/>
        <pc:sldMkLst>
          <pc:docMk/>
          <pc:sldMk cId="793247868" sldId="290"/>
        </pc:sldMkLst>
        <pc:spChg chg="mod">
          <ac:chgData name="Federico Saccani" userId="S::10700471@polimi.it::b6dd2c5c-0a47-4a0a-ae86-e0cc5a0bcfb7" providerId="AD" clId="Web-{FD5B13AC-DDDC-1963-A383-4557E05CFA6B}" dt="2023-05-28T20:28:05.063" v="54" actId="14100"/>
          <ac:spMkLst>
            <pc:docMk/>
            <pc:sldMk cId="793247868" sldId="290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09.454" v="55" actId="14100"/>
          <ac:picMkLst>
            <pc:docMk/>
            <pc:sldMk cId="793247868" sldId="290"/>
            <ac:picMk id="8" creationId="{43D96609-8121-1099-7DB0-391D41A7AF70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25.860" v="57" actId="14100"/>
        <pc:sldMkLst>
          <pc:docMk/>
          <pc:sldMk cId="2890523739" sldId="291"/>
        </pc:sldMkLst>
        <pc:spChg chg="mod">
          <ac:chgData name="Federico Saccani" userId="S::10700471@polimi.it::b6dd2c5c-0a47-4a0a-ae86-e0cc5a0bcfb7" providerId="AD" clId="Web-{FD5B13AC-DDDC-1963-A383-4557E05CFA6B}" dt="2023-05-28T20:28:21.438" v="56" actId="14100"/>
          <ac:spMkLst>
            <pc:docMk/>
            <pc:sldMk cId="2890523739" sldId="291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25.860" v="57" actId="14100"/>
          <ac:picMkLst>
            <pc:docMk/>
            <pc:sldMk cId="2890523739" sldId="291"/>
            <ac:picMk id="6" creationId="{53EA688E-AC6F-6DDB-7259-DE6EEA822636}"/>
          </ac:picMkLst>
        </pc:picChg>
      </pc:sldChg>
      <pc:sldChg chg="modSp">
        <pc:chgData name="Federico Saccani" userId="S::10700471@polimi.it::b6dd2c5c-0a47-4a0a-ae86-e0cc5a0bcfb7" providerId="AD" clId="Web-{FD5B13AC-DDDC-1963-A383-4557E05CFA6B}" dt="2023-05-28T20:29:48.863" v="67" actId="14100"/>
        <pc:sldMkLst>
          <pc:docMk/>
          <pc:sldMk cId="3414035763" sldId="293"/>
        </pc:sldMkLst>
        <pc:spChg chg="mod">
          <ac:chgData name="Federico Saccani" userId="S::10700471@polimi.it::b6dd2c5c-0a47-4a0a-ae86-e0cc5a0bcfb7" providerId="AD" clId="Web-{FD5B13AC-DDDC-1963-A383-4557E05CFA6B}" dt="2023-05-28T20:29:44.285" v="66" actId="14100"/>
          <ac:spMkLst>
            <pc:docMk/>
            <pc:sldMk cId="3414035763" sldId="293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48.863" v="67" actId="14100"/>
          <ac:picMkLst>
            <pc:docMk/>
            <pc:sldMk cId="3414035763" sldId="293"/>
            <ac:picMk id="13" creationId="{80DBE647-032C-E41B-B334-105FF543AEF8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35.689" v="58" actId="14100"/>
        <pc:sldMkLst>
          <pc:docMk/>
          <pc:sldMk cId="516033390" sldId="296"/>
        </pc:sldMkLst>
        <pc:picChg chg="mod">
          <ac:chgData name="Federico Saccani" userId="S::10700471@polimi.it::b6dd2c5c-0a47-4a0a-ae86-e0cc5a0bcfb7" providerId="AD" clId="Web-{FD5B13AC-DDDC-1963-A383-4557E05CFA6B}" dt="2023-05-28T20:28:35.689" v="58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3:18.679" v="0"/>
        <pc:sldMkLst>
          <pc:docMk/>
          <pc:sldMk cId="2408938345" sldId="297"/>
        </pc:sldMkLst>
      </pc:sldChg>
      <pc:sldChg chg="modSp">
        <pc:chgData name="Federico Saccani" userId="S::10700471@polimi.it::b6dd2c5c-0a47-4a0a-ae86-e0cc5a0bcfb7" providerId="AD" clId="Web-{FD5B13AC-DDDC-1963-A383-4557E05CFA6B}" dt="2023-05-28T20:29:24.753" v="63" actId="1076"/>
        <pc:sldMkLst>
          <pc:docMk/>
          <pc:sldMk cId="2094729163" sldId="299"/>
        </pc:sldMkLst>
        <pc:spChg chg="mod">
          <ac:chgData name="Federico Saccani" userId="S::10700471@polimi.it::b6dd2c5c-0a47-4a0a-ae86-e0cc5a0bcfb7" providerId="AD" clId="Web-{FD5B13AC-DDDC-1963-A383-4557E05CFA6B}" dt="2023-05-28T20:29:09.346" v="59" actId="14100"/>
          <ac:spMkLst>
            <pc:docMk/>
            <pc:sldMk cId="2094729163" sldId="299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24.753" v="63" actId="1076"/>
          <ac:picMkLst>
            <pc:docMk/>
            <pc:sldMk cId="2094729163" sldId="299"/>
            <ac:picMk id="6" creationId="{42A2730F-C04A-AC18-4DDD-A4A0992953C2}"/>
          </ac:picMkLst>
        </pc:picChg>
      </pc:sldChg>
      <pc:sldChg chg="modSp add del replId">
        <pc:chgData name="Federico Saccani" userId="S::10700471@polimi.it::b6dd2c5c-0a47-4a0a-ae86-e0cc5a0bcfb7" providerId="AD" clId="Web-{FD5B13AC-DDDC-1963-A383-4557E05CFA6B}" dt="2023-05-28T20:25:25.089" v="18"/>
        <pc:sldMkLst>
          <pc:docMk/>
          <pc:sldMk cId="427288214" sldId="300"/>
        </pc:sldMkLst>
        <pc:spChg chg="mod">
          <ac:chgData name="Federico Saccani" userId="S::10700471@polimi.it::b6dd2c5c-0a47-4a0a-ae86-e0cc5a0bcfb7" providerId="AD" clId="Web-{FD5B13AC-DDDC-1963-A383-4557E05CFA6B}" dt="2023-05-28T20:25:22.652" v="17" actId="20577"/>
          <ac:spMkLst>
            <pc:docMk/>
            <pc:sldMk cId="427288214" sldId="300"/>
            <ac:spMk id="2" creationId="{720952E9-54A2-2E48-26D1-1EB0337065BB}"/>
          </ac:spMkLst>
        </pc:spChg>
      </pc:sldChg>
      <pc:sldChg chg="addSp delSp modSp add mod replId setBg">
        <pc:chgData name="Federico Saccani" userId="S::10700471@polimi.it::b6dd2c5c-0a47-4a0a-ae86-e0cc5a0bcfb7" providerId="AD" clId="Web-{FD5B13AC-DDDC-1963-A383-4557E05CFA6B}" dt="2023-05-28T20:37:11.127" v="161"/>
        <pc:sldMkLst>
          <pc:docMk/>
          <pc:sldMk cId="1860890867" sldId="300"/>
        </pc:sldMkLst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2" creationId="{2F0F54F1-30A2-8CB0-FB41-D453BFB6860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4" creationId="{F2CCDAD6-A31F-D057-B9D8-122304B04EC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5" creationId="{79AF0F05-DA26-47DA-F61A-771A61AB86B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0" creationId="{54A6836E-C603-43CB-9DA7-89D8E3FA383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2" creationId="{296007DD-F9BF-4F0F-B8C6-C514B2841971}"/>
          </ac:spMkLst>
        </pc:s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14" creationId="{8A0FAFCA-5C96-453B-83B7-A9AEF7F18960}"/>
          </ac:grpSpMkLst>
        </pc:gr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20" creationId="{CD0398DD-AD75-4E2B-A3C6-35073082A8B4}"/>
          </ac:grpSpMkLst>
        </pc:grpChg>
        <pc:picChg chg="del mod">
          <ac:chgData name="Federico Saccani" userId="S::10700471@polimi.it::b6dd2c5c-0a47-4a0a-ae86-e0cc5a0bcfb7" providerId="AD" clId="Web-{FD5B13AC-DDDC-1963-A383-4557E05CFA6B}" dt="2023-05-28T20:25:48.434" v="21"/>
          <ac:picMkLst>
            <pc:docMk/>
            <pc:sldMk cId="1860890867" sldId="300"/>
            <ac:picMk id="8" creationId="{1BEA0B9B-2F36-E079-A712-A5A409F97386}"/>
          </ac:picMkLst>
        </pc:picChg>
      </pc:sldChg>
      <pc:sldChg chg="modSp add replId">
        <pc:chgData name="Federico Saccani" userId="S::10700471@polimi.it::b6dd2c5c-0a47-4a0a-ae86-e0cc5a0bcfb7" providerId="AD" clId="Web-{FD5B13AC-DDDC-1963-A383-4557E05CFA6B}" dt="2023-05-28T20:26:58.967" v="47" actId="20577"/>
        <pc:sldMkLst>
          <pc:docMk/>
          <pc:sldMk cId="2877687296" sldId="301"/>
        </pc:sldMkLst>
        <pc:spChg chg="mod">
          <ac:chgData name="Federico Saccani" userId="S::10700471@polimi.it::b6dd2c5c-0a47-4a0a-ae86-e0cc5a0bcfb7" providerId="AD" clId="Web-{FD5B13AC-DDDC-1963-A383-4557E05CFA6B}" dt="2023-05-28T20:26:58.967" v="47" actId="20577"/>
          <ac:spMkLst>
            <pc:docMk/>
            <pc:sldMk cId="2877687296" sldId="301"/>
            <ac:spMk id="2" creationId="{2F0F54F1-30A2-8CB0-FB41-D453BFB68609}"/>
          </ac:spMkLst>
        </pc:spChg>
      </pc:sldChg>
    </pc:docChg>
  </pc:docChgLst>
  <pc:docChgLst>
    <pc:chgData name="Giacomo Orsenigo" userId="0e220530-cc31-4d23-a141-a9a10573e394" providerId="ADAL" clId="{ECBB0203-1093-4A9F-AE6E-347B61775F0E}"/>
    <pc:docChg chg="undo custSel modSld">
      <pc:chgData name="Giacomo Orsenigo" userId="0e220530-cc31-4d23-a141-a9a10573e394" providerId="ADAL" clId="{ECBB0203-1093-4A9F-AE6E-347B61775F0E}" dt="2023-05-29T06:34:57.166" v="40"/>
      <pc:docMkLst>
        <pc:docMk/>
      </pc:docMkLst>
      <pc:sldChg chg="addSp delSp modSp mod">
        <pc:chgData name="Giacomo Orsenigo" userId="0e220530-cc31-4d23-a141-a9a10573e394" providerId="ADAL" clId="{ECBB0203-1093-4A9F-AE6E-347B61775F0E}" dt="2023-05-27T15:57:53.668" v="27" actId="207"/>
        <pc:sldMkLst>
          <pc:docMk/>
          <pc:sldMk cId="1114349876" sldId="260"/>
        </pc:sldMkLst>
        <pc:spChg chg="mod">
          <ac:chgData name="Giacomo Orsenigo" userId="0e220530-cc31-4d23-a141-a9a10573e394" providerId="ADAL" clId="{ECBB0203-1093-4A9F-AE6E-347B61775F0E}" dt="2023-05-27T15:57:53.668" v="27" actId="207"/>
          <ac:spMkLst>
            <pc:docMk/>
            <pc:sldMk cId="1114349876" sldId="260"/>
            <ac:spMk id="3" creationId="{25A11892-5004-5445-5D00-CE1BDDC2C42D}"/>
          </ac:spMkLst>
        </pc:spChg>
        <pc:spChg chg="del mod">
          <ac:chgData name="Giacomo Orsenigo" userId="0e220530-cc31-4d23-a141-a9a10573e394" providerId="ADAL" clId="{ECBB0203-1093-4A9F-AE6E-347B61775F0E}" dt="2023-05-27T15:52:55.896" v="17" actId="478"/>
          <ac:spMkLst>
            <pc:docMk/>
            <pc:sldMk cId="1114349876" sldId="260"/>
            <ac:spMk id="6" creationId="{D55B74D6-457A-5F22-37C7-0EBE8F3077E5}"/>
          </ac:spMkLst>
        </pc:spChg>
        <pc:spChg chg="add del mod">
          <ac:chgData name="Giacomo Orsenigo" userId="0e220530-cc31-4d23-a141-a9a10573e394" providerId="ADAL" clId="{ECBB0203-1093-4A9F-AE6E-347B61775F0E}" dt="2023-05-27T15:52:52.012" v="15"/>
          <ac:spMkLst>
            <pc:docMk/>
            <pc:sldMk cId="1114349876" sldId="260"/>
            <ac:spMk id="7" creationId="{5E547198-7D9D-055F-16C9-197C4FBE7EAD}"/>
          </ac:spMkLst>
        </pc:spChg>
        <pc:spChg chg="add mod">
          <ac:chgData name="Giacomo Orsenigo" userId="0e220530-cc31-4d23-a141-a9a10573e394" providerId="ADAL" clId="{ECBB0203-1093-4A9F-AE6E-347B61775F0E}" dt="2023-05-27T15:52:56.088" v="18"/>
          <ac:spMkLst>
            <pc:docMk/>
            <pc:sldMk cId="1114349876" sldId="260"/>
            <ac:spMk id="8" creationId="{196575E3-A437-D73A-4832-CFEE251DC70A}"/>
          </ac:spMkLst>
        </pc:spChg>
      </pc:sldChg>
      <pc:sldChg chg="modSp mod">
        <pc:chgData name="Giacomo Orsenigo" userId="0e220530-cc31-4d23-a141-a9a10573e394" providerId="ADAL" clId="{ECBB0203-1093-4A9F-AE6E-347B61775F0E}" dt="2023-05-27T15:59:34.179" v="28" actId="207"/>
        <pc:sldMkLst>
          <pc:docMk/>
          <pc:sldMk cId="1288629300" sldId="261"/>
        </pc:sldMkLst>
        <pc:spChg chg="mod">
          <ac:chgData name="Giacomo Orsenigo" userId="0e220530-cc31-4d23-a141-a9a10573e394" providerId="ADAL" clId="{ECBB0203-1093-4A9F-AE6E-347B61775F0E}" dt="2023-05-27T15:59:34.179" v="28" actId="207"/>
          <ac:spMkLst>
            <pc:docMk/>
            <pc:sldMk cId="1288629300" sldId="261"/>
            <ac:spMk id="3" creationId="{25A11892-5004-5445-5D00-CE1BDDC2C42D}"/>
          </ac:spMkLst>
        </pc:spChg>
      </pc:sldChg>
      <pc:sldChg chg="modSp mod">
        <pc:chgData name="Giacomo Orsenigo" userId="0e220530-cc31-4d23-a141-a9a10573e394" providerId="ADAL" clId="{ECBB0203-1093-4A9F-AE6E-347B61775F0E}" dt="2023-05-27T16:07:35.255" v="30" actId="207"/>
        <pc:sldMkLst>
          <pc:docMk/>
          <pc:sldMk cId="2531354187" sldId="264"/>
        </pc:sldMkLst>
        <pc:spChg chg="mod">
          <ac:chgData name="Giacomo Orsenigo" userId="0e220530-cc31-4d23-a141-a9a10573e394" providerId="ADAL" clId="{ECBB0203-1093-4A9F-AE6E-347B61775F0E}" dt="2023-05-27T16:07:35.255" v="30" actId="207"/>
          <ac:spMkLst>
            <pc:docMk/>
            <pc:sldMk cId="2531354187" sldId="264"/>
            <ac:spMk id="3" creationId="{25A11892-5004-5445-5D00-CE1BDDC2C42D}"/>
          </ac:spMkLst>
        </pc:spChg>
      </pc:sldChg>
      <pc:sldChg chg="addSp modSp mod">
        <pc:chgData name="Giacomo Orsenigo" userId="0e220530-cc31-4d23-a141-a9a10573e394" providerId="ADAL" clId="{ECBB0203-1093-4A9F-AE6E-347B61775F0E}" dt="2023-05-27T15:47:28.528" v="9" actId="20577"/>
        <pc:sldMkLst>
          <pc:docMk/>
          <pc:sldMk cId="3625851141" sldId="266"/>
        </pc:sldMkLst>
        <pc:spChg chg="add mod">
          <ac:chgData name="Giacomo Orsenigo" userId="0e220530-cc31-4d23-a141-a9a10573e394" providerId="ADAL" clId="{ECBB0203-1093-4A9F-AE6E-347B61775F0E}" dt="2023-05-27T15:47:28.528" v="9" actId="20577"/>
          <ac:spMkLst>
            <pc:docMk/>
            <pc:sldMk cId="3625851141" sldId="266"/>
            <ac:spMk id="3" creationId="{103057AF-0071-B781-7E0D-8E850C8B6D9F}"/>
          </ac:spMkLst>
        </pc:spChg>
      </pc:sldChg>
      <pc:sldChg chg="addSp delSp modSp mod">
        <pc:chgData name="Giacomo Orsenigo" userId="0e220530-cc31-4d23-a141-a9a10573e394" providerId="ADAL" clId="{ECBB0203-1093-4A9F-AE6E-347B61775F0E}" dt="2023-05-29T06:34:57.166" v="40"/>
        <pc:sldMkLst>
          <pc:docMk/>
          <pc:sldMk cId="3971417727" sldId="276"/>
        </pc:sldMkLst>
        <pc:picChg chg="add mod">
          <ac:chgData name="Giacomo Orsenigo" userId="0e220530-cc31-4d23-a141-a9a10573e394" providerId="ADAL" clId="{ECBB0203-1093-4A9F-AE6E-347B61775F0E}" dt="2023-05-29T06:34:57.166" v="40"/>
          <ac:picMkLst>
            <pc:docMk/>
            <pc:sldMk cId="3971417727" sldId="276"/>
            <ac:picMk id="6" creationId="{379893CA-2834-8A56-3A2B-ED39E110435F}"/>
          </ac:picMkLst>
        </pc:picChg>
        <pc:picChg chg="del">
          <ac:chgData name="Giacomo Orsenigo" userId="0e220530-cc31-4d23-a141-a9a10573e394" providerId="ADAL" clId="{ECBB0203-1093-4A9F-AE6E-347B61775F0E}" dt="2023-05-29T06:34:51.155" v="39" actId="478"/>
          <ac:picMkLst>
            <pc:docMk/>
            <pc:sldMk cId="3971417727" sldId="276"/>
            <ac:picMk id="10" creationId="{B854BA25-1741-37B3-201B-43378466A2B0}"/>
          </ac:picMkLst>
        </pc:picChg>
      </pc:sldChg>
      <pc:sldChg chg="addSp delSp modSp mod">
        <pc:chgData name="Giacomo Orsenigo" userId="0e220530-cc31-4d23-a141-a9a10573e394" providerId="ADAL" clId="{ECBB0203-1093-4A9F-AE6E-347B61775F0E}" dt="2023-05-29T06:30:57.384" v="38"/>
        <pc:sldMkLst>
          <pc:docMk/>
          <pc:sldMk cId="3239273435" sldId="277"/>
        </pc:sldMkLst>
        <pc:picChg chg="add del mod">
          <ac:chgData name="Giacomo Orsenigo" userId="0e220530-cc31-4d23-a141-a9a10573e394" providerId="ADAL" clId="{ECBB0203-1093-4A9F-AE6E-347B61775F0E}" dt="2023-05-29T06:30:49.476" v="36" actId="478"/>
          <ac:picMkLst>
            <pc:docMk/>
            <pc:sldMk cId="3239273435" sldId="277"/>
            <ac:picMk id="6" creationId="{3770EA60-7AB8-23F1-1A79-9CC9A4502E88}"/>
          </ac:picMkLst>
        </pc:picChg>
        <pc:picChg chg="add mod">
          <ac:chgData name="Giacomo Orsenigo" userId="0e220530-cc31-4d23-a141-a9a10573e394" providerId="ADAL" clId="{ECBB0203-1093-4A9F-AE6E-347B61775F0E}" dt="2023-05-29T06:30:57.384" v="38"/>
          <ac:picMkLst>
            <pc:docMk/>
            <pc:sldMk cId="3239273435" sldId="277"/>
            <ac:picMk id="8" creationId="{554EA6FC-2868-680C-361C-56220FBC22E5}"/>
          </ac:picMkLst>
        </pc:picChg>
        <pc:picChg chg="del mod">
          <ac:chgData name="Giacomo Orsenigo" userId="0e220530-cc31-4d23-a141-a9a10573e394" providerId="ADAL" clId="{ECBB0203-1093-4A9F-AE6E-347B61775F0E}" dt="2023-05-29T06:30:51.959" v="37" actId="478"/>
          <ac:picMkLst>
            <pc:docMk/>
            <pc:sldMk cId="3239273435" sldId="277"/>
            <ac:picMk id="24" creationId="{D0844E9F-5958-AFF2-6967-B1C019BFB0DE}"/>
          </ac:picMkLst>
        </pc:picChg>
      </pc:sldChg>
      <pc:sldChg chg="modSp mod">
        <pc:chgData name="Giacomo Orsenigo" userId="0e220530-cc31-4d23-a141-a9a10573e394" providerId="ADAL" clId="{ECBB0203-1093-4A9F-AE6E-347B61775F0E}" dt="2023-05-27T15:57:43.460" v="26" actId="207"/>
        <pc:sldMkLst>
          <pc:docMk/>
          <pc:sldMk cId="1323052405" sldId="282"/>
        </pc:sldMkLst>
        <pc:spChg chg="mod">
          <ac:chgData name="Giacomo Orsenigo" userId="0e220530-cc31-4d23-a141-a9a10573e394" providerId="ADAL" clId="{ECBB0203-1093-4A9F-AE6E-347B61775F0E}" dt="2023-05-27T15:57:43.460" v="26" actId="207"/>
          <ac:spMkLst>
            <pc:docMk/>
            <pc:sldMk cId="1323052405" sldId="282"/>
            <ac:spMk id="3" creationId="{25A11892-5004-5445-5D00-CE1BDDC2C42D}"/>
          </ac:spMkLst>
        </pc:spChg>
        <pc:spChg chg="mod">
          <ac:chgData name="Giacomo Orsenigo" userId="0e220530-cc31-4d23-a141-a9a10573e394" providerId="ADAL" clId="{ECBB0203-1093-4A9F-AE6E-347B61775F0E}" dt="2023-05-27T15:52:47.783" v="13" actId="1038"/>
          <ac:spMkLst>
            <pc:docMk/>
            <pc:sldMk cId="1323052405" sldId="282"/>
            <ac:spMk id="6" creationId="{4583987A-3BAD-BABD-AAE6-83418BE9F7A7}"/>
          </ac:spMkLst>
        </pc:spChg>
      </pc:sldChg>
    </pc:docChg>
  </pc:docChgLst>
  <pc:docChgLst>
    <pc:chgData name="Federico Saccani" userId="S::10700471@polimi.it::b6dd2c5c-0a47-4a0a-ae86-e0cc5a0bcfb7" providerId="AD" clId="Web-{73746D0E-5120-047B-DCDE-CAAA8E1E9A95}"/>
    <pc:docChg chg="modSld addMainMaster delMainMaster">
      <pc:chgData name="Federico Saccani" userId="S::10700471@polimi.it::b6dd2c5c-0a47-4a0a-ae86-e0cc5a0bcfb7" providerId="AD" clId="Web-{73746D0E-5120-047B-DCDE-CAAA8E1E9A95}" dt="2023-05-27T13:57:23.754" v="2"/>
      <pc:docMkLst>
        <pc:docMk/>
      </pc:docMkLst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3064449894" sldId="2147483660"/>
        </pc:sldMasterMkLst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86658920" sldId="214748366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63546017" sldId="2147483662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56065548" sldId="2147483663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70112682" sldId="2147483664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53029353" sldId="2147483665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304928319" sldId="2147483666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902901507" sldId="2147483667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188795648" sldId="2147483668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73007674" sldId="2147483669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005644347" sldId="2147483670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733409972" sldId="214748367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548802236" sldId="2147483672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640986672" sldId="2147483673"/>
        </pc:sldMasterMkLst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481208" sldId="2147483685"/>
          </pc:sldLayoutMkLst>
        </pc:sldLayoutChg>
      </pc:sldMasterChg>
    </pc:docChg>
  </pc:docChgLst>
  <pc:docChgLst>
    <pc:chgData name="Giacomo Orsenigo" userId="0e220530-cc31-4d23-a141-a9a10573e394" providerId="ADAL" clId="{E92F23E0-A0DA-4CCC-824D-44A6ED3990BB}"/>
    <pc:docChg chg="undo redo custSel addSld delSld modSld sldOrd">
      <pc:chgData name="Giacomo Orsenigo" userId="0e220530-cc31-4d23-a141-a9a10573e394" providerId="ADAL" clId="{E92F23E0-A0DA-4CCC-824D-44A6ED3990BB}" dt="2023-05-27T11:31:31.862" v="710" actId="6549"/>
      <pc:docMkLst>
        <pc:docMk/>
      </pc:docMkLst>
      <pc:sldChg chg="delSp modSp mod">
        <pc:chgData name="Giacomo Orsenigo" userId="0e220530-cc31-4d23-a141-a9a10573e394" providerId="ADAL" clId="{E92F23E0-A0DA-4CCC-824D-44A6ED3990BB}" dt="2023-05-27T09:10:11.666" v="41" actId="20577"/>
        <pc:sldMkLst>
          <pc:docMk/>
          <pc:sldMk cId="2045224040" sldId="257"/>
        </pc:sldMkLst>
        <pc:spChg chg="mod">
          <ac:chgData name="Giacomo Orsenigo" userId="0e220530-cc31-4d23-a141-a9a10573e394" providerId="ADAL" clId="{E92F23E0-A0DA-4CCC-824D-44A6ED3990BB}" dt="2023-05-27T09:10:11.666" v="41" actId="20577"/>
          <ac:spMkLst>
            <pc:docMk/>
            <pc:sldMk cId="2045224040" sldId="257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09:58.933" v="35" actId="207"/>
          <ac:spMkLst>
            <pc:docMk/>
            <pc:sldMk cId="2045224040" sldId="257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09:47.079" v="34" actId="478"/>
          <ac:spMkLst>
            <pc:docMk/>
            <pc:sldMk cId="2045224040" sldId="257"/>
            <ac:spMk id="6" creationId="{4583987A-3BAD-BABD-AAE6-83418BE9F7A7}"/>
          </ac:spMkLst>
        </pc:spChg>
      </pc:sldChg>
      <pc:sldChg chg="modSp mod">
        <pc:chgData name="Giacomo Orsenigo" userId="0e220530-cc31-4d23-a141-a9a10573e394" providerId="ADAL" clId="{E92F23E0-A0DA-4CCC-824D-44A6ED3990BB}" dt="2023-05-27T09:10:29.089" v="68" actId="20577"/>
        <pc:sldMkLst>
          <pc:docMk/>
          <pc:sldMk cId="1114349876" sldId="260"/>
        </pc:sldMkLst>
        <pc:spChg chg="mod">
          <ac:chgData name="Giacomo Orsenigo" userId="0e220530-cc31-4d23-a141-a9a10573e394" providerId="ADAL" clId="{E92F23E0-A0DA-4CCC-824D-44A6ED3990BB}" dt="2023-05-27T09:10:29.089" v="68" actId="20577"/>
          <ac:spMkLst>
            <pc:docMk/>
            <pc:sldMk cId="1114349876" sldId="260"/>
            <ac:spMk id="3" creationId="{25A11892-5004-5445-5D00-CE1BDDC2C42D}"/>
          </ac:spMkLst>
        </pc:spChg>
      </pc:sldChg>
      <pc:sldChg chg="ord">
        <pc:chgData name="Giacomo Orsenigo" userId="0e220530-cc31-4d23-a141-a9a10573e394" providerId="ADAL" clId="{E92F23E0-A0DA-4CCC-824D-44A6ED3990BB}" dt="2023-05-27T09:11:23.948" v="90"/>
        <pc:sldMkLst>
          <pc:docMk/>
          <pc:sldMk cId="1955783821" sldId="270"/>
        </pc:sldMkLst>
      </pc:sldChg>
      <pc:sldChg chg="modSp mod">
        <pc:chgData name="Giacomo Orsenigo" userId="0e220530-cc31-4d23-a141-a9a10573e394" providerId="ADAL" clId="{E92F23E0-A0DA-4CCC-824D-44A6ED3990BB}" dt="2023-05-27T09:08:47.778" v="4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E92F23E0-A0DA-4CCC-824D-44A6ED3990BB}" dt="2023-05-27T09:08:47.778" v="4" actId="20577"/>
          <ac:spMkLst>
            <pc:docMk/>
            <pc:sldMk cId="2828171829" sldId="281"/>
            <ac:spMk id="17" creationId="{7C694E62-C533-60EB-0330-4AE5F00A720C}"/>
          </ac:spMkLst>
        </pc:spChg>
      </pc:sldChg>
      <pc:sldChg chg="add">
        <pc:chgData name="Giacomo Orsenigo" userId="0e220530-cc31-4d23-a141-a9a10573e394" providerId="ADAL" clId="{E92F23E0-A0DA-4CCC-824D-44A6ED3990BB}" dt="2023-05-27T09:09:29.268" v="5" actId="2890"/>
        <pc:sldMkLst>
          <pc:docMk/>
          <pc:sldMk cId="1323052405" sldId="282"/>
        </pc:sldMkLst>
      </pc:sldChg>
      <pc:sldChg chg="delSp modSp add mod">
        <pc:chgData name="Giacomo Orsenigo" userId="0e220530-cc31-4d23-a141-a9a10573e394" providerId="ADAL" clId="{E92F23E0-A0DA-4CCC-824D-44A6ED3990BB}" dt="2023-05-27T09:11:12.874" v="84" actId="478"/>
        <pc:sldMkLst>
          <pc:docMk/>
          <pc:sldMk cId="1879856846" sldId="283"/>
        </pc:sldMkLst>
        <pc:spChg chg="mod">
          <ac:chgData name="Giacomo Orsenigo" userId="0e220530-cc31-4d23-a141-a9a10573e394" providerId="ADAL" clId="{E92F23E0-A0DA-4CCC-824D-44A6ED3990BB}" dt="2023-05-27T09:10:23.486" v="67" actId="20577"/>
          <ac:spMkLst>
            <pc:docMk/>
            <pc:sldMk cId="1879856846" sldId="283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0:35.927" v="71" actId="207"/>
          <ac:spMkLst>
            <pc:docMk/>
            <pc:sldMk cId="1879856846" sldId="283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12.874" v="84" actId="478"/>
          <ac:spMkLst>
            <pc:docMk/>
            <pc:sldMk cId="1879856846" sldId="283"/>
            <ac:spMk id="6" creationId="{4583987A-3BAD-BABD-AAE6-83418BE9F7A7}"/>
          </ac:spMkLst>
        </pc:spChg>
      </pc:sldChg>
      <pc:sldChg chg="delSp modSp add mod">
        <pc:chgData name="Giacomo Orsenigo" userId="0e220530-cc31-4d23-a141-a9a10573e394" providerId="ADAL" clId="{E92F23E0-A0DA-4CCC-824D-44A6ED3990BB}" dt="2023-05-27T09:11:08.766" v="83" actId="478"/>
        <pc:sldMkLst>
          <pc:docMk/>
          <pc:sldMk cId="1851126680" sldId="284"/>
        </pc:sldMkLst>
        <pc:spChg chg="mod">
          <ac:chgData name="Giacomo Orsenigo" userId="0e220530-cc31-4d23-a141-a9a10573e394" providerId="ADAL" clId="{E92F23E0-A0DA-4CCC-824D-44A6ED3990BB}" dt="2023-05-27T09:10:51.211" v="78" actId="20577"/>
          <ac:spMkLst>
            <pc:docMk/>
            <pc:sldMk cId="1851126680" sldId="284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1:04.707" v="82" actId="207"/>
          <ac:spMkLst>
            <pc:docMk/>
            <pc:sldMk cId="1851126680" sldId="284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08.766" v="83" actId="478"/>
          <ac:spMkLst>
            <pc:docMk/>
            <pc:sldMk cId="1851126680" sldId="284"/>
            <ac:spMk id="6" creationId="{4583987A-3BAD-BABD-AAE6-83418BE9F7A7}"/>
          </ac:spMkLst>
        </pc:spChg>
      </pc:sldChg>
      <pc:sldChg chg="addSp delSp modSp add mod modNotesTx">
        <pc:chgData name="Giacomo Orsenigo" userId="0e220530-cc31-4d23-a141-a9a10573e394" providerId="ADAL" clId="{E92F23E0-A0DA-4CCC-824D-44A6ED3990BB}" dt="2023-05-27T11:21:07.954" v="709" actId="6549"/>
        <pc:sldMkLst>
          <pc:docMk/>
          <pc:sldMk cId="3978341330" sldId="285"/>
        </pc:sldMkLst>
        <pc:spChg chg="mod">
          <ac:chgData name="Giacomo Orsenigo" userId="0e220530-cc31-4d23-a141-a9a10573e394" providerId="ADAL" clId="{E92F23E0-A0DA-4CCC-824D-44A6ED3990BB}" dt="2023-05-27T09:28:17.406" v="128" actId="20577"/>
          <ac:spMkLst>
            <pc:docMk/>
            <pc:sldMk cId="3978341330" sldId="285"/>
            <ac:spMk id="2" creationId="{2F0F54F1-30A2-8CB0-FB41-D453BFB68609}"/>
          </ac:spMkLst>
        </pc:spChg>
        <pc:spChg chg="add del">
          <ac:chgData name="Giacomo Orsenigo" userId="0e220530-cc31-4d23-a141-a9a10573e394" providerId="ADAL" clId="{E92F23E0-A0DA-4CCC-824D-44A6ED3990BB}" dt="2023-05-27T09:28:41.466" v="133" actId="22"/>
          <ac:spMkLst>
            <pc:docMk/>
            <pc:sldMk cId="3978341330" sldId="285"/>
            <ac:spMk id="6" creationId="{50F8150B-9758-43EC-C0ED-06E7E4087FC5}"/>
          </ac:spMkLst>
        </pc:spChg>
        <pc:spChg chg="del">
          <ac:chgData name="Giacomo Orsenigo" userId="0e220530-cc31-4d23-a141-a9a10573e394" providerId="ADAL" clId="{E92F23E0-A0DA-4CCC-824D-44A6ED3990BB}" dt="2023-05-27T09:28:36.072" v="129" actId="478"/>
          <ac:spMkLst>
            <pc:docMk/>
            <pc:sldMk cId="3978341330" sldId="285"/>
            <ac:spMk id="17" creationId="{7C694E62-C533-60EB-0330-4AE5F00A720C}"/>
          </ac:spMkLst>
        </pc:spChg>
        <pc:spChg chg="del">
          <ac:chgData name="Giacomo Orsenigo" userId="0e220530-cc31-4d23-a141-a9a10573e394" providerId="ADAL" clId="{E92F23E0-A0DA-4CCC-824D-44A6ED3990BB}" dt="2023-05-27T09:28:38.263" v="130" actId="478"/>
          <ac:spMkLst>
            <pc:docMk/>
            <pc:sldMk cId="3978341330" sldId="285"/>
            <ac:spMk id="19" creationId="{15531190-D12F-40A6-45A6-BCCB96ACD60B}"/>
          </ac:spMkLst>
        </pc:spChg>
        <pc:spChg chg="del">
          <ac:chgData name="Giacomo Orsenigo" userId="0e220530-cc31-4d23-a141-a9a10573e394" providerId="ADAL" clId="{E92F23E0-A0DA-4CCC-824D-44A6ED3990BB}" dt="2023-05-27T09:28:39.288" v="131" actId="478"/>
          <ac:spMkLst>
            <pc:docMk/>
            <pc:sldMk cId="3978341330" sldId="285"/>
            <ac:spMk id="21" creationId="{86056C09-D39B-BD52-4B1E-C9A7193EFFE8}"/>
          </ac:spMkLst>
        </pc:spChg>
        <pc:picChg chg="add mod">
          <ac:chgData name="Giacomo Orsenigo" userId="0e220530-cc31-4d23-a141-a9a10573e394" providerId="ADAL" clId="{E92F23E0-A0DA-4CCC-824D-44A6ED3990BB}" dt="2023-05-27T09:29:39.914" v="141" actId="1076"/>
          <ac:picMkLst>
            <pc:docMk/>
            <pc:sldMk cId="3978341330" sldId="285"/>
            <ac:picMk id="8" creationId="{1BEA0B9B-2F36-E079-A712-A5A409F97386}"/>
          </ac:picMkLst>
        </pc:picChg>
        <pc:picChg chg="add del mod">
          <ac:chgData name="Giacomo Orsenigo" userId="0e220530-cc31-4d23-a141-a9a10573e394" providerId="ADAL" clId="{E92F23E0-A0DA-4CCC-824D-44A6ED3990BB}" dt="2023-05-27T09:36:16.627" v="144" actId="478"/>
          <ac:picMkLst>
            <pc:docMk/>
            <pc:sldMk cId="3978341330" sldId="285"/>
            <ac:picMk id="10" creationId="{7F8A47DE-7431-17B6-F310-2D41FE5A3639}"/>
          </ac:picMkLst>
        </pc:picChg>
        <pc:picChg chg="add del mod">
          <ac:chgData name="Giacomo Orsenigo" userId="0e220530-cc31-4d23-a141-a9a10573e394" providerId="ADAL" clId="{E92F23E0-A0DA-4CCC-824D-44A6ED3990BB}" dt="2023-05-27T09:53:10.934" v="223" actId="21"/>
          <ac:picMkLst>
            <pc:docMk/>
            <pc:sldMk cId="3978341330" sldId="285"/>
            <ac:picMk id="12" creationId="{B64049DD-4625-BD4B-14C7-69F580EC6745}"/>
          </ac:picMkLst>
        </pc:picChg>
      </pc:sldChg>
      <pc:sldChg chg="delSp modSp add mod modNotesTx">
        <pc:chgData name="Giacomo Orsenigo" userId="0e220530-cc31-4d23-a141-a9a10573e394" providerId="ADAL" clId="{E92F23E0-A0DA-4CCC-824D-44A6ED3990BB}" dt="2023-05-27T11:21:05.434" v="708" actId="6549"/>
        <pc:sldMkLst>
          <pc:docMk/>
          <pc:sldMk cId="996842425" sldId="286"/>
        </pc:sldMkLst>
        <pc:spChg chg="mod">
          <ac:chgData name="Giacomo Orsenigo" userId="0e220530-cc31-4d23-a141-a9a10573e394" providerId="ADAL" clId="{E92F23E0-A0DA-4CCC-824D-44A6ED3990BB}" dt="2023-05-27T09:36:39.970" v="161" actId="20577"/>
          <ac:spMkLst>
            <pc:docMk/>
            <pc:sldMk cId="996842425" sldId="28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09:36:20.682" v="145" actId="478"/>
          <ac:picMkLst>
            <pc:docMk/>
            <pc:sldMk cId="996842425" sldId="286"/>
            <ac:picMk id="8" creationId="{1BEA0B9B-2F36-E079-A712-A5A409F97386}"/>
          </ac:picMkLst>
        </pc:picChg>
        <pc:picChg chg="mod">
          <ac:chgData name="Giacomo Orsenigo" userId="0e220530-cc31-4d23-a141-a9a10573e394" providerId="ADAL" clId="{E92F23E0-A0DA-4CCC-824D-44A6ED3990BB}" dt="2023-05-27T09:36:46.898" v="163" actId="1076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add del mod">
        <pc:chgData name="Giacomo Orsenigo" userId="0e220530-cc31-4d23-a141-a9a10573e394" providerId="ADAL" clId="{E92F23E0-A0DA-4CCC-824D-44A6ED3990BB}" dt="2023-05-27T10:16:06.059" v="344" actId="2696"/>
        <pc:sldMkLst>
          <pc:docMk/>
          <pc:sldMk cId="1427354119" sldId="287"/>
        </pc:sldMkLst>
        <pc:spChg chg="mod">
          <ac:chgData name="Giacomo Orsenigo" userId="0e220530-cc31-4d23-a141-a9a10573e394" providerId="ADAL" clId="{E92F23E0-A0DA-4CCC-824D-44A6ED3990BB}" dt="2023-05-27T09:39:05.511" v="221" actId="20577"/>
          <ac:spMkLst>
            <pc:docMk/>
            <pc:sldMk cId="1427354119" sldId="287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5:30.463" v="342" actId="21"/>
          <ac:picMkLst>
            <pc:docMk/>
            <pc:sldMk cId="1427354119" sldId="287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0:45.621" v="227" actId="21"/>
          <ac:picMkLst>
            <pc:docMk/>
            <pc:sldMk cId="1427354119" sldId="287"/>
            <ac:picMk id="7" creationId="{9C71EA7F-29EA-E8E3-B01F-C9ED5BA6EFBD}"/>
          </ac:picMkLst>
        </pc:picChg>
        <pc:picChg chg="del">
          <ac:chgData name="Giacomo Orsenigo" userId="0e220530-cc31-4d23-a141-a9a10573e394" providerId="ADAL" clId="{E92F23E0-A0DA-4CCC-824D-44A6ED3990BB}" dt="2023-05-27T09:38:27.866" v="165" actId="478"/>
          <ac:picMkLst>
            <pc:docMk/>
            <pc:sldMk cId="1427354119" sldId="287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1.522" v="703" actId="6549"/>
        <pc:sldMkLst>
          <pc:docMk/>
          <pc:sldMk cId="2631396429" sldId="288"/>
        </pc:sldMkLst>
        <pc:spChg chg="mod">
          <ac:chgData name="Giacomo Orsenigo" userId="0e220530-cc31-4d23-a141-a9a10573e394" providerId="ADAL" clId="{E92F23E0-A0DA-4CCC-824D-44A6ED3990BB}" dt="2023-05-27T10:15:10.330" v="340" actId="20577"/>
          <ac:spMkLst>
            <pc:docMk/>
            <pc:sldMk cId="2631396429" sldId="288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0:59.853" v="244" actId="478"/>
          <ac:picMkLst>
            <pc:docMk/>
            <pc:sldMk cId="2631396429" sldId="288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15:13.251" v="341" actId="478"/>
          <ac:picMkLst>
            <pc:docMk/>
            <pc:sldMk cId="2631396429" sldId="288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E92F23E0-A0DA-4CCC-824D-44A6ED3990BB}" dt="2023-05-27T10:15:31.993" v="343"/>
          <ac:picMkLst>
            <pc:docMk/>
            <pc:sldMk cId="2631396429" sldId="288"/>
            <ac:picMk id="7" creationId="{834DCED0-0915-33F6-B9B9-56895439E682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7.497" v="705" actId="6549"/>
        <pc:sldMkLst>
          <pc:docMk/>
          <pc:sldMk cId="2534684179" sldId="289"/>
        </pc:sldMkLst>
        <pc:spChg chg="mod">
          <ac:chgData name="Giacomo Orsenigo" userId="0e220530-cc31-4d23-a141-a9a10573e394" providerId="ADAL" clId="{E92F23E0-A0DA-4CCC-824D-44A6ED3990BB}" dt="2023-05-27T10:09:50.883" v="279" actId="20577"/>
          <ac:spMkLst>
            <pc:docMk/>
            <pc:sldMk cId="2534684179" sldId="289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1:56.108" v="270" actId="478"/>
          <ac:picMkLst>
            <pc:docMk/>
            <pc:sldMk cId="2534684179" sldId="289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9:33.677" v="272" actId="478"/>
          <ac:picMkLst>
            <pc:docMk/>
            <pc:sldMk cId="2534684179" sldId="289"/>
            <ac:picMk id="7" creationId="{2349D63A-0126-9A06-0AC0-0997E8C77F9E}"/>
          </ac:picMkLst>
        </pc:picChg>
        <pc:picChg chg="add del mod">
          <ac:chgData name="Giacomo Orsenigo" userId="0e220530-cc31-4d23-a141-a9a10573e394" providerId="ADAL" clId="{E92F23E0-A0DA-4CCC-824D-44A6ED3990BB}" dt="2023-05-27T10:11:04.411" v="280" actId="478"/>
          <ac:picMkLst>
            <pc:docMk/>
            <pc:sldMk cId="2534684179" sldId="289"/>
            <ac:picMk id="9" creationId="{960B07DD-72A6-E9E6-B1A8-9BA81ED3A8DA}"/>
          </ac:picMkLst>
        </pc:picChg>
        <pc:picChg chg="add mod">
          <ac:chgData name="Giacomo Orsenigo" userId="0e220530-cc31-4d23-a141-a9a10573e394" providerId="ADAL" clId="{E92F23E0-A0DA-4CCC-824D-44A6ED3990BB}" dt="2023-05-27T10:11:26.802" v="285" actId="1076"/>
          <ac:picMkLst>
            <pc:docMk/>
            <pc:sldMk cId="2534684179" sldId="289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31:31.862" v="710" actId="6549"/>
        <pc:sldMkLst>
          <pc:docMk/>
          <pc:sldMk cId="793247868" sldId="290"/>
        </pc:sldMkLst>
        <pc:spChg chg="mod">
          <ac:chgData name="Giacomo Orsenigo" userId="0e220530-cc31-4d23-a141-a9a10573e394" providerId="ADAL" clId="{E92F23E0-A0DA-4CCC-824D-44A6ED3990BB}" dt="2023-05-27T10:11:35.978" v="288" actId="20577"/>
          <ac:spMkLst>
            <pc:docMk/>
            <pc:sldMk cId="793247868" sldId="290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3:59.426" v="304" actId="478"/>
          <ac:picMkLst>
            <pc:docMk/>
            <pc:sldMk cId="793247868" sldId="290"/>
            <ac:picMk id="6" creationId="{CED901D1-61A1-9D3D-B501-BFD6717F21C8}"/>
          </ac:picMkLst>
        </pc:picChg>
        <pc:picChg chg="add mod">
          <ac:chgData name="Giacomo Orsenigo" userId="0e220530-cc31-4d23-a141-a9a10573e394" providerId="ADAL" clId="{E92F23E0-A0DA-4CCC-824D-44A6ED3990BB}" dt="2023-05-27T10:14:20.181" v="326" actId="1035"/>
          <ac:picMkLst>
            <pc:docMk/>
            <pc:sldMk cId="793247868" sldId="290"/>
            <ac:picMk id="8" creationId="{43D96609-8121-1099-7DB0-391D41A7AF70}"/>
          </ac:picMkLst>
        </pc:picChg>
        <pc:picChg chg="del">
          <ac:chgData name="Giacomo Orsenigo" userId="0e220530-cc31-4d23-a141-a9a10573e394" providerId="ADAL" clId="{E92F23E0-A0DA-4CCC-824D-44A6ED3990BB}" dt="2023-05-27T10:11:36.914" v="289" actId="478"/>
          <ac:picMkLst>
            <pc:docMk/>
            <pc:sldMk cId="793247868" sldId="290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9.217" v="702" actId="6549"/>
        <pc:sldMkLst>
          <pc:docMk/>
          <pc:sldMk cId="2890523739" sldId="291"/>
        </pc:sldMkLst>
        <pc:picChg chg="add del mod">
          <ac:chgData name="Giacomo Orsenigo" userId="0e220530-cc31-4d23-a141-a9a10573e394" providerId="ADAL" clId="{E92F23E0-A0DA-4CCC-824D-44A6ED3990BB}" dt="2023-05-27T10:19:21.272" v="346" actId="21"/>
          <ac:picMkLst>
            <pc:docMk/>
            <pc:sldMk cId="2890523739" sldId="291"/>
            <ac:picMk id="7" creationId="{45C425EB-DF26-3BF5-6A54-15AF8988990F}"/>
          </ac:picMkLst>
        </pc:picChg>
        <pc:picChg chg="add del mod">
          <ac:chgData name="Giacomo Orsenigo" userId="0e220530-cc31-4d23-a141-a9a10573e394" providerId="ADAL" clId="{E92F23E0-A0DA-4CCC-824D-44A6ED3990BB}" dt="2023-05-27T10:33:59.147" v="369"/>
          <ac:picMkLst>
            <pc:docMk/>
            <pc:sldMk cId="2890523739" sldId="291"/>
            <ac:picMk id="9" creationId="{30E3CA34-434B-260A-83D9-BDBD4EF7329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1:02.827" v="707" actId="6549"/>
        <pc:sldMkLst>
          <pc:docMk/>
          <pc:sldMk cId="3185439436" sldId="292"/>
        </pc:sldMkLst>
        <pc:spChg chg="mod">
          <ac:chgData name="Giacomo Orsenigo" userId="0e220530-cc31-4d23-a141-a9a10573e394" providerId="ADAL" clId="{E92F23E0-A0DA-4CCC-824D-44A6ED3990BB}" dt="2023-05-27T10:19:33.239" v="355" actId="20577"/>
          <ac:spMkLst>
            <pc:docMk/>
            <pc:sldMk cId="3185439436" sldId="292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20:05.486" v="363" actId="478"/>
          <ac:picMkLst>
            <pc:docMk/>
            <pc:sldMk cId="3185439436" sldId="292"/>
            <ac:picMk id="3" creationId="{D0E28F16-7141-1DAD-4776-973449AB7047}"/>
          </ac:picMkLst>
        </pc:picChg>
        <pc:picChg chg="add mod">
          <ac:chgData name="Giacomo Orsenigo" userId="0e220530-cc31-4d23-a141-a9a10573e394" providerId="ADAL" clId="{E92F23E0-A0DA-4CCC-824D-44A6ED3990BB}" dt="2023-05-27T10:21:38.962" v="367" actId="1076"/>
          <ac:picMkLst>
            <pc:docMk/>
            <pc:sldMk cId="3185439436" sldId="292"/>
            <ac:picMk id="7" creationId="{FA168B97-FB23-34E3-5A91-0137D54E32DE}"/>
          </ac:picMkLst>
        </pc:picChg>
        <pc:picChg chg="del">
          <ac:chgData name="Giacomo Orsenigo" userId="0e220530-cc31-4d23-a141-a9a10573e394" providerId="ADAL" clId="{E92F23E0-A0DA-4CCC-824D-44A6ED3990BB}" dt="2023-05-27T10:19:34.418" v="356" actId="478"/>
          <ac:picMkLst>
            <pc:docMk/>
            <pc:sldMk cId="3185439436" sldId="292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6.922" v="701" actId="6549"/>
        <pc:sldMkLst>
          <pc:docMk/>
          <pc:sldMk cId="3414035763" sldId="293"/>
        </pc:sldMkLst>
        <pc:spChg chg="mod">
          <ac:chgData name="Giacomo Orsenigo" userId="0e220530-cc31-4d23-a141-a9a10573e394" providerId="ADAL" clId="{E92F23E0-A0DA-4CCC-824D-44A6ED3990BB}" dt="2023-05-27T10:41:51.247" v="447" actId="20577"/>
          <ac:spMkLst>
            <pc:docMk/>
            <pc:sldMk cId="3414035763" sldId="293"/>
            <ac:spMk id="2" creationId="{2F0F54F1-30A2-8CB0-FB41-D453BFB68609}"/>
          </ac:spMkLst>
        </pc:spChg>
        <pc:spChg chg="add del mod">
          <ac:chgData name="Giacomo Orsenigo" userId="0e220530-cc31-4d23-a141-a9a10573e394" providerId="ADAL" clId="{E92F23E0-A0DA-4CCC-824D-44A6ED3990BB}" dt="2023-05-27T10:34:31.133" v="405" actId="478"/>
          <ac:spMkLst>
            <pc:docMk/>
            <pc:sldMk cId="3414035763" sldId="293"/>
            <ac:spMk id="7" creationId="{73BB3B67-4022-8FE5-70CB-0AF8653A0DC5}"/>
          </ac:spMkLst>
        </pc:spChg>
        <pc:picChg chg="del">
          <ac:chgData name="Giacomo Orsenigo" userId="0e220530-cc31-4d23-a141-a9a10573e394" providerId="ADAL" clId="{E92F23E0-A0DA-4CCC-824D-44A6ED3990BB}" dt="2023-05-27T10:34:26.818" v="402" actId="478"/>
          <ac:picMkLst>
            <pc:docMk/>
            <pc:sldMk cId="3414035763" sldId="293"/>
            <ac:picMk id="6" creationId="{53EA688E-AC6F-6DDB-7259-DE6EEA822636}"/>
          </ac:picMkLst>
        </pc:picChg>
        <pc:picChg chg="add del mod">
          <ac:chgData name="Giacomo Orsenigo" userId="0e220530-cc31-4d23-a141-a9a10573e394" providerId="ADAL" clId="{E92F23E0-A0DA-4CCC-824D-44A6ED3990BB}" dt="2023-05-27T10:35:23.847" v="407" actId="478"/>
          <ac:picMkLst>
            <pc:docMk/>
            <pc:sldMk cId="3414035763" sldId="293"/>
            <ac:picMk id="9" creationId="{488AC57A-5A2C-DEE9-54D1-F8E3CFB10B44}"/>
          </ac:picMkLst>
        </pc:picChg>
        <pc:picChg chg="add del mod">
          <ac:chgData name="Giacomo Orsenigo" userId="0e220530-cc31-4d23-a141-a9a10573e394" providerId="ADAL" clId="{E92F23E0-A0DA-4CCC-824D-44A6ED3990BB}" dt="2023-05-27T10:41:17.601" v="421" actId="478"/>
          <ac:picMkLst>
            <pc:docMk/>
            <pc:sldMk cId="3414035763" sldId="293"/>
            <ac:picMk id="11" creationId="{E58DD613-B543-A42A-0235-7D0E12C1F403}"/>
          </ac:picMkLst>
        </pc:picChg>
        <pc:picChg chg="add mod">
          <ac:chgData name="Giacomo Orsenigo" userId="0e220530-cc31-4d23-a141-a9a10573e394" providerId="ADAL" clId="{E92F23E0-A0DA-4CCC-824D-44A6ED3990BB}" dt="2023-05-27T10:41:33.276" v="438" actId="1036"/>
          <ac:picMkLst>
            <pc:docMk/>
            <pc:sldMk cId="3414035763" sldId="293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1.490" v="700" actId="6549"/>
        <pc:sldMkLst>
          <pc:docMk/>
          <pc:sldMk cId="382949289" sldId="294"/>
        </pc:sldMkLst>
        <pc:spChg chg="mod">
          <ac:chgData name="Giacomo Orsenigo" userId="0e220530-cc31-4d23-a141-a9a10573e394" providerId="ADAL" clId="{E92F23E0-A0DA-4CCC-824D-44A6ED3990BB}" dt="2023-05-27T10:41:57.050" v="450" actId="20577"/>
          <ac:spMkLst>
            <pc:docMk/>
            <pc:sldMk cId="382949289" sldId="294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0:42:16.586" v="459" actId="14100"/>
          <ac:picMkLst>
            <pc:docMk/>
            <pc:sldMk cId="382949289" sldId="294"/>
            <ac:picMk id="6" creationId="{2D8AF331-4924-6B66-9705-AC603306BFB9}"/>
          </ac:picMkLst>
        </pc:picChg>
        <pc:picChg chg="del">
          <ac:chgData name="Giacomo Orsenigo" userId="0e220530-cc31-4d23-a141-a9a10573e394" providerId="ADAL" clId="{E92F23E0-A0DA-4CCC-824D-44A6ED3990BB}" dt="2023-05-27T10:41:58.109" v="451" actId="478"/>
          <ac:picMkLst>
            <pc:docMk/>
            <pc:sldMk cId="382949289" sldId="294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9.681" v="706" actId="6549"/>
        <pc:sldMkLst>
          <pc:docMk/>
          <pc:sldMk cId="3407036406" sldId="295"/>
        </pc:sldMkLst>
        <pc:spChg chg="mod">
          <ac:chgData name="Giacomo Orsenigo" userId="0e220530-cc31-4d23-a141-a9a10573e394" providerId="ADAL" clId="{E92F23E0-A0DA-4CCC-824D-44A6ED3990BB}" dt="2023-05-27T10:49:11.428" v="464" actId="20577"/>
          <ac:spMkLst>
            <pc:docMk/>
            <pc:sldMk cId="3407036406" sldId="295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0:49:25.363" v="467" actId="478"/>
          <ac:graphicFrameMkLst>
            <pc:docMk/>
            <pc:sldMk cId="3407036406" sldId="295"/>
            <ac:graphicFrameMk id="3" creationId="{78BD0B2D-5DE4-BF6D-81A8-5310088C05DD}"/>
          </ac:graphicFrameMkLst>
        </pc:graphicFrameChg>
        <pc:picChg chg="del">
          <ac:chgData name="Giacomo Orsenigo" userId="0e220530-cc31-4d23-a141-a9a10573e394" providerId="ADAL" clId="{E92F23E0-A0DA-4CCC-824D-44A6ED3990BB}" dt="2023-05-27T10:49:12.528" v="465" actId="478"/>
          <ac:picMkLst>
            <pc:docMk/>
            <pc:sldMk cId="3407036406" sldId="295"/>
            <ac:picMk id="7" creationId="{FA168B97-FB23-34E3-5A91-0137D54E32DE}"/>
          </ac:picMkLst>
        </pc:picChg>
        <pc:picChg chg="add mod">
          <ac:chgData name="Giacomo Orsenigo" userId="0e220530-cc31-4d23-a141-a9a10573e394" providerId="ADAL" clId="{E92F23E0-A0DA-4CCC-824D-44A6ED3990BB}" dt="2023-05-27T10:49:39.258" v="471" actId="1076"/>
          <ac:picMkLst>
            <pc:docMk/>
            <pc:sldMk cId="3407036406" sldId="295"/>
            <ac:picMk id="8" creationId="{9248E458-8420-2606-53A3-2D671D859F13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8.770" v="699" actId="6549"/>
        <pc:sldMkLst>
          <pc:docMk/>
          <pc:sldMk cId="516033390" sldId="296"/>
        </pc:sldMkLst>
        <pc:spChg chg="mod">
          <ac:chgData name="Giacomo Orsenigo" userId="0e220530-cc31-4d23-a141-a9a10573e394" providerId="ADAL" clId="{E92F23E0-A0DA-4CCC-824D-44A6ED3990BB}" dt="2023-05-27T10:54:45.642" v="553" actId="20577"/>
          <ac:spMkLst>
            <pc:docMk/>
            <pc:sldMk cId="516033390" sldId="29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53:29.961" v="493" actId="478"/>
          <ac:picMkLst>
            <pc:docMk/>
            <pc:sldMk cId="516033390" sldId="296"/>
            <ac:picMk id="6" creationId="{2D8AF331-4924-6B66-9705-AC603306BFB9}"/>
          </ac:picMkLst>
        </pc:picChg>
        <pc:picChg chg="add mod">
          <ac:chgData name="Giacomo Orsenigo" userId="0e220530-cc31-4d23-a141-a9a10573e394" providerId="ADAL" clId="{E92F23E0-A0DA-4CCC-824D-44A6ED3990BB}" dt="2023-05-27T10:54:09.530" v="503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6.474" v="698" actId="6549"/>
        <pc:sldMkLst>
          <pc:docMk/>
          <pc:sldMk cId="2408938345" sldId="297"/>
        </pc:sldMkLst>
        <pc:spChg chg="mod">
          <ac:chgData name="Giacomo Orsenigo" userId="0e220530-cc31-4d23-a141-a9a10573e394" providerId="ADAL" clId="{E92F23E0-A0DA-4CCC-824D-44A6ED3990BB}" dt="2023-05-27T10:55:13.292" v="563" actId="20577"/>
          <ac:spMkLst>
            <pc:docMk/>
            <pc:sldMk cId="2408938345" sldId="297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05:43.117" v="566"/>
          <ac:graphicFrameMkLst>
            <pc:docMk/>
            <pc:sldMk cId="2408938345" sldId="297"/>
            <ac:graphicFrameMk id="3" creationId="{F26B3CB0-4AF2-9285-E34B-C4EAD3EEF92D}"/>
          </ac:graphicFrameMkLst>
        </pc:graphicFrameChg>
        <pc:picChg chg="del">
          <ac:chgData name="Giacomo Orsenigo" userId="0e220530-cc31-4d23-a141-a9a10573e394" providerId="ADAL" clId="{E92F23E0-A0DA-4CCC-824D-44A6ED3990BB}" dt="2023-05-27T10:55:15.551" v="564" actId="478"/>
          <ac:picMkLst>
            <pc:docMk/>
            <pc:sldMk cId="2408938345" sldId="297"/>
            <ac:picMk id="7" creationId="{3CCCC557-2C94-834A-B234-FCBAD6F5CA54}"/>
          </ac:picMkLst>
        </pc:picChg>
        <pc:picChg chg="add del mod">
          <ac:chgData name="Giacomo Orsenigo" userId="0e220530-cc31-4d23-a141-a9a10573e394" providerId="ADAL" clId="{E92F23E0-A0DA-4CCC-824D-44A6ED3990BB}" dt="2023-05-27T11:07:06.801" v="583" actId="478"/>
          <ac:picMkLst>
            <pc:docMk/>
            <pc:sldMk cId="2408938345" sldId="297"/>
            <ac:picMk id="8" creationId="{96BAE749-3852-FB07-09C4-759AD659C610}"/>
          </ac:picMkLst>
        </pc:picChg>
        <pc:picChg chg="add mod">
          <ac:chgData name="Giacomo Orsenigo" userId="0e220530-cc31-4d23-a141-a9a10573e394" providerId="ADAL" clId="{E92F23E0-A0DA-4CCC-824D-44A6ED3990BB}" dt="2023-05-27T11:07:41.026" v="601" actId="1036"/>
          <ac:picMkLst>
            <pc:docMk/>
            <pc:sldMk cId="2408938345" sldId="297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3.930" v="697" actId="6549"/>
        <pc:sldMkLst>
          <pc:docMk/>
          <pc:sldMk cId="1734778151" sldId="298"/>
        </pc:sldMkLst>
        <pc:spChg chg="mod">
          <ac:chgData name="Giacomo Orsenigo" userId="0e220530-cc31-4d23-a141-a9a10573e394" providerId="ADAL" clId="{E92F23E0-A0DA-4CCC-824D-44A6ED3990BB}" dt="2023-05-27T11:12:00.613" v="653" actId="27636"/>
          <ac:spMkLst>
            <pc:docMk/>
            <pc:sldMk cId="1734778151" sldId="298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12:12.069" v="656"/>
          <ac:graphicFrameMkLst>
            <pc:docMk/>
            <pc:sldMk cId="1734778151" sldId="298"/>
            <ac:graphicFrameMk id="3" creationId="{3D2F74D2-5C88-4E48-7777-2390829A6F66}"/>
          </ac:graphicFrameMkLst>
        </pc:graphicFrameChg>
        <pc:picChg chg="add del mod">
          <ac:chgData name="Giacomo Orsenigo" userId="0e220530-cc31-4d23-a141-a9a10573e394" providerId="ADAL" clId="{E92F23E0-A0DA-4CCC-824D-44A6ED3990BB}" dt="2023-05-27T11:15:50.329" v="687" actId="478"/>
          <ac:picMkLst>
            <pc:docMk/>
            <pc:sldMk cId="1734778151" sldId="298"/>
            <ac:picMk id="7" creationId="{33BC43E1-F565-C742-E208-8B742D6C3017}"/>
          </ac:picMkLst>
        </pc:picChg>
        <pc:picChg chg="add mod">
          <ac:chgData name="Giacomo Orsenigo" userId="0e220530-cc31-4d23-a141-a9a10573e394" providerId="ADAL" clId="{E92F23E0-A0DA-4CCC-824D-44A6ED3990BB}" dt="2023-05-27T11:16:06.626" v="695" actId="1036"/>
          <ac:picMkLst>
            <pc:docMk/>
            <pc:sldMk cId="1734778151" sldId="298"/>
            <ac:picMk id="9" creationId="{20998C9E-DBA1-5568-70B9-968481B65E0D}"/>
          </ac:picMkLst>
        </pc:picChg>
        <pc:picChg chg="del">
          <ac:chgData name="Giacomo Orsenigo" userId="0e220530-cc31-4d23-a141-a9a10573e394" providerId="ADAL" clId="{E92F23E0-A0DA-4CCC-824D-44A6ED3990BB}" dt="2023-05-27T11:12:03.586" v="654" actId="478"/>
          <ac:picMkLst>
            <pc:docMk/>
            <pc:sldMk cId="1734778151" sldId="298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29.478" v="696" actId="6549"/>
        <pc:sldMkLst>
          <pc:docMk/>
          <pc:sldMk cId="2094729163" sldId="299"/>
        </pc:sldMkLst>
        <pc:spChg chg="mod">
          <ac:chgData name="Giacomo Orsenigo" userId="0e220530-cc31-4d23-a141-a9a10573e394" providerId="ADAL" clId="{E92F23E0-A0DA-4CCC-824D-44A6ED3990BB}" dt="2023-05-27T11:14:45.785" v="680" actId="14100"/>
          <ac:spMkLst>
            <pc:docMk/>
            <pc:sldMk cId="2094729163" sldId="299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1:15:04.065" v="686" actId="1036"/>
          <ac:picMkLst>
            <pc:docMk/>
            <pc:sldMk cId="2094729163" sldId="299"/>
            <ac:picMk id="6" creationId="{42A2730F-C04A-AC18-4DDD-A4A0992953C2}"/>
          </ac:picMkLst>
        </pc:picChg>
        <pc:picChg chg="del">
          <ac:chgData name="Giacomo Orsenigo" userId="0e220530-cc31-4d23-a141-a9a10573e394" providerId="ADAL" clId="{E92F23E0-A0DA-4CCC-824D-44A6ED3990BB}" dt="2023-05-27T11:14:47.010" v="681" actId="478"/>
          <ac:picMkLst>
            <pc:docMk/>
            <pc:sldMk cId="2094729163" sldId="299"/>
            <ac:picMk id="7" creationId="{33BC43E1-F565-C742-E208-8B742D6C3017}"/>
          </ac:picMkLst>
        </pc:picChg>
      </pc:sldChg>
    </pc:docChg>
  </pc:docChgLst>
  <pc:docChgLst>
    <pc:chgData name="Federico Saccani" userId="S::10700471@polimi.it::b6dd2c5c-0a47-4a0a-ae86-e0cc5a0bcfb7" providerId="AD" clId="Web-{4FF7F856-5F48-49A8-9B59-3E085216BA25}"/>
    <pc:docChg chg="modSld">
      <pc:chgData name="Federico Saccani" userId="S::10700471@polimi.it::b6dd2c5c-0a47-4a0a-ae86-e0cc5a0bcfb7" providerId="AD" clId="Web-{4FF7F856-5F48-49A8-9B59-3E085216BA25}" dt="2023-05-28T10:36:15.349" v="12" actId="20577"/>
      <pc:docMkLst>
        <pc:docMk/>
      </pc:docMkLst>
      <pc:sldChg chg="modSp">
        <pc:chgData name="Federico Saccani" userId="S::10700471@polimi.it::b6dd2c5c-0a47-4a0a-ae86-e0cc5a0bcfb7" providerId="AD" clId="Web-{4FF7F856-5F48-49A8-9B59-3E085216BA25}" dt="2023-05-28T10:36:15.349" v="12" actId="20577"/>
        <pc:sldMkLst>
          <pc:docMk/>
          <pc:sldMk cId="3625851141" sldId="266"/>
        </pc:sldMkLst>
        <pc:spChg chg="mod">
          <ac:chgData name="Federico Saccani" userId="S::10700471@polimi.it::b6dd2c5c-0a47-4a0a-ae86-e0cc5a0bcfb7" providerId="AD" clId="Web-{4FF7F856-5F48-49A8-9B59-3E085216BA25}" dt="2023-05-28T10:36:15.349" v="12" actId="20577"/>
          <ac:spMkLst>
            <pc:docMk/>
            <pc:sldMk cId="3625851141" sldId="266"/>
            <ac:spMk id="19" creationId="{F8B5EDDA-530F-C5F1-0FAD-87CFA2397902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44.410" v="3" actId="1076"/>
          <ac:spMkLst>
            <pc:docMk/>
            <pc:sldMk cId="3625851141" sldId="266"/>
            <ac:spMk id="20" creationId="{873D5F4F-25BB-A512-C7DD-62BFC61584FF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55.910" v="8" actId="14100"/>
          <ac:spMkLst>
            <pc:docMk/>
            <pc:sldMk cId="3625851141" sldId="266"/>
            <ac:spMk id="35" creationId="{CC94D1C6-C95D-24F6-DBC5-E2C61A3295A2}"/>
          </ac:spMkLst>
        </pc:spChg>
        <pc:spChg chg="mod">
          <ac:chgData name="Federico Saccani" userId="S::10700471@polimi.it::b6dd2c5c-0a47-4a0a-ae86-e0cc5a0bcfb7" providerId="AD" clId="Web-{4FF7F856-5F48-49A8-9B59-3E085216BA25}" dt="2023-05-28T10:36:02.536" v="9" actId="1076"/>
          <ac:spMkLst>
            <pc:docMk/>
            <pc:sldMk cId="3625851141" sldId="266"/>
            <ac:spMk id="45" creationId="{2B78D400-6688-08B2-B1B9-04979CD23E77}"/>
          </ac:spMkLst>
        </pc:spChg>
      </pc:sldChg>
    </pc:docChg>
  </pc:docChgLst>
  <pc:docChgLst>
    <pc:chgData name="Giacomo Orsenigo" userId="0e220530-cc31-4d23-a141-a9a10573e394" providerId="ADAL" clId="{48ED8C06-4977-4848-B74F-A1B8F2BD70CD}"/>
    <pc:docChg chg="undo custSel addSld delSld modSld modMainMaster">
      <pc:chgData name="Giacomo Orsenigo" userId="0e220530-cc31-4d23-a141-a9a10573e394" providerId="ADAL" clId="{48ED8C06-4977-4848-B74F-A1B8F2BD70CD}" dt="2023-05-29T14:38:13.705" v="447" actId="2696"/>
      <pc:docMkLst>
        <pc:docMk/>
      </pc:docMkLst>
      <pc:sldChg chg="modSp mod">
        <pc:chgData name="Giacomo Orsenigo" userId="0e220530-cc31-4d23-a141-a9a10573e394" providerId="ADAL" clId="{48ED8C06-4977-4848-B74F-A1B8F2BD70CD}" dt="2023-05-29T13:24:58.688" v="328" actId="1037"/>
        <pc:sldMkLst>
          <pc:docMk/>
          <pc:sldMk cId="3625851141" sldId="266"/>
        </pc:sldMkLst>
        <pc:spChg chg="mod">
          <ac:chgData name="Giacomo Orsenigo" userId="0e220530-cc31-4d23-a141-a9a10573e394" providerId="ADAL" clId="{48ED8C06-4977-4848-B74F-A1B8F2BD70CD}" dt="2023-05-29T13:24:53.364" v="324" actId="1038"/>
          <ac:spMkLst>
            <pc:docMk/>
            <pc:sldMk cId="3625851141" sldId="266"/>
            <ac:spMk id="45" creationId="{2B78D400-6688-08B2-B1B9-04979CD23E77}"/>
          </ac:spMkLst>
        </pc:spChg>
        <pc:spChg chg="mod">
          <ac:chgData name="Giacomo Orsenigo" userId="0e220530-cc31-4d23-a141-a9a10573e394" providerId="ADAL" clId="{48ED8C06-4977-4848-B74F-A1B8F2BD70CD}" dt="2023-05-29T13:24:58.688" v="328" actId="1037"/>
          <ac:spMkLst>
            <pc:docMk/>
            <pc:sldMk cId="3625851141" sldId="266"/>
            <ac:spMk id="50" creationId="{FCEBFE7C-09D1-C3E7-35B8-2075EEECF39E}"/>
          </ac:spMkLst>
        </pc:spChg>
      </pc:sldChg>
      <pc:sldChg chg="modSp mod">
        <pc:chgData name="Giacomo Orsenigo" userId="0e220530-cc31-4d23-a141-a9a10573e394" providerId="ADAL" clId="{48ED8C06-4977-4848-B74F-A1B8F2BD70CD}" dt="2023-05-28T14:29:08.895" v="90" actId="13926"/>
        <pc:sldMkLst>
          <pc:docMk/>
          <pc:sldMk cId="1591246862" sldId="267"/>
        </pc:sldMkLst>
        <pc:spChg chg="mod">
          <ac:chgData name="Giacomo Orsenigo" userId="0e220530-cc31-4d23-a141-a9a10573e394" providerId="ADAL" clId="{48ED8C06-4977-4848-B74F-A1B8F2BD70CD}" dt="2023-05-28T14:29:08.895" v="90" actId="13926"/>
          <ac:spMkLst>
            <pc:docMk/>
            <pc:sldMk cId="1591246862" sldId="267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4.690" v="91" actId="13926"/>
        <pc:sldMkLst>
          <pc:docMk/>
          <pc:sldMk cId="2412580918" sldId="268"/>
        </pc:sldMkLst>
        <pc:spChg chg="mod">
          <ac:chgData name="Giacomo Orsenigo" userId="0e220530-cc31-4d23-a141-a9a10573e394" providerId="ADAL" clId="{48ED8C06-4977-4848-B74F-A1B8F2BD70CD}" dt="2023-05-28T14:29:14.690" v="91" actId="13926"/>
          <ac:spMkLst>
            <pc:docMk/>
            <pc:sldMk cId="2412580918" sldId="268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8.189" v="92" actId="13926"/>
        <pc:sldMkLst>
          <pc:docMk/>
          <pc:sldMk cId="517060727" sldId="269"/>
        </pc:sldMkLst>
        <pc:spChg chg="mod">
          <ac:chgData name="Giacomo Orsenigo" userId="0e220530-cc31-4d23-a141-a9a10573e394" providerId="ADAL" clId="{48ED8C06-4977-4848-B74F-A1B8F2BD70CD}" dt="2023-05-28T14:29:18.189" v="92" actId="13926"/>
          <ac:spMkLst>
            <pc:docMk/>
            <pc:sldMk cId="517060727" sldId="269"/>
            <ac:spMk id="81" creationId="{E9954EC4-F68F-57B8-B1B8-226B43453E91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4:29:09.979" v="423" actId="732"/>
        <pc:sldMkLst>
          <pc:docMk/>
          <pc:sldMk cId="4028175250" sldId="271"/>
        </pc:sldMkLst>
        <pc:spChg chg="add del">
          <ac:chgData name="Giacomo Orsenigo" userId="0e220530-cc31-4d23-a141-a9a10573e394" providerId="ADAL" clId="{48ED8C06-4977-4848-B74F-A1B8F2BD70CD}" dt="2023-05-29T14:26:26.114" v="406" actId="22"/>
          <ac:spMkLst>
            <pc:docMk/>
            <pc:sldMk cId="4028175250" sldId="271"/>
            <ac:spMk id="8" creationId="{FAE2971D-631D-53F2-F295-880D7DEEC520}"/>
          </ac:spMkLst>
        </pc:spChg>
        <pc:picChg chg="add del mod">
          <ac:chgData name="Giacomo Orsenigo" userId="0e220530-cc31-4d23-a141-a9a10573e394" providerId="ADAL" clId="{48ED8C06-4977-4848-B74F-A1B8F2BD70CD}" dt="2023-05-29T14:26:22.927" v="403"/>
          <ac:picMkLst>
            <pc:docMk/>
            <pc:sldMk cId="4028175250" sldId="271"/>
            <ac:picMk id="6" creationId="{8B1945D0-2E19-04E9-BF08-DBABC90DD8C8}"/>
          </ac:picMkLst>
        </pc:picChg>
        <pc:picChg chg="add mod modCrop">
          <ac:chgData name="Giacomo Orsenigo" userId="0e220530-cc31-4d23-a141-a9a10573e394" providerId="ADAL" clId="{48ED8C06-4977-4848-B74F-A1B8F2BD70CD}" dt="2023-05-29T14:29:09.979" v="423" actId="732"/>
          <ac:picMkLst>
            <pc:docMk/>
            <pc:sldMk cId="4028175250" sldId="271"/>
            <ac:picMk id="10" creationId="{3F8382A2-B8BF-8351-330C-9CE314555647}"/>
          </ac:picMkLst>
        </pc:picChg>
        <pc:picChg chg="del">
          <ac:chgData name="Giacomo Orsenigo" userId="0e220530-cc31-4d23-a141-a9a10573e394" providerId="ADAL" clId="{48ED8C06-4977-4848-B74F-A1B8F2BD70CD}" dt="2023-05-29T14:26:25.208" v="404" actId="478"/>
          <ac:picMkLst>
            <pc:docMk/>
            <pc:sldMk cId="4028175250" sldId="271"/>
            <ac:picMk id="102" creationId="{9739EFB3-F4AF-53F1-C2E1-C8490CDB169B}"/>
          </ac:picMkLst>
        </pc:picChg>
      </pc:sldChg>
      <pc:sldChg chg="modSp mod">
        <pc:chgData name="Giacomo Orsenigo" userId="0e220530-cc31-4d23-a141-a9a10573e394" providerId="ADAL" clId="{48ED8C06-4977-4848-B74F-A1B8F2BD70CD}" dt="2023-05-28T14:42:23.288" v="94" actId="1076"/>
        <pc:sldMkLst>
          <pc:docMk/>
          <pc:sldMk cId="708943143" sldId="273"/>
        </pc:sldMkLst>
        <pc:spChg chg="mod">
          <ac:chgData name="Giacomo Orsenigo" userId="0e220530-cc31-4d23-a141-a9a10573e394" providerId="ADAL" clId="{48ED8C06-4977-4848-B74F-A1B8F2BD70CD}" dt="2023-05-28T14:42:23.288" v="94" actId="1076"/>
          <ac:spMkLst>
            <pc:docMk/>
            <pc:sldMk cId="708943143" sldId="273"/>
            <ac:spMk id="85" creationId="{7518170A-4250-96F3-9BD7-B40B6E97D1CF}"/>
          </ac:spMkLst>
        </pc:spChg>
        <pc:spChg chg="mod">
          <ac:chgData name="Giacomo Orsenigo" userId="0e220530-cc31-4d23-a141-a9a10573e394" providerId="ADAL" clId="{48ED8C06-4977-4848-B74F-A1B8F2BD70CD}" dt="2023-05-28T14:42:17.116" v="93" actId="14100"/>
          <ac:spMkLst>
            <pc:docMk/>
            <pc:sldMk cId="708943143" sldId="273"/>
            <ac:spMk id="95" creationId="{638A2532-29F6-1F59-7F89-CC2E548BF46E}"/>
          </ac:spMkLst>
        </pc:spChg>
      </pc:sldChg>
      <pc:sldChg chg="modSp mod">
        <pc:chgData name="Giacomo Orsenigo" userId="0e220530-cc31-4d23-a141-a9a10573e394" providerId="ADAL" clId="{48ED8C06-4977-4848-B74F-A1B8F2BD70CD}" dt="2023-05-28T15:53:00.207" v="105" actId="5793"/>
        <pc:sldMkLst>
          <pc:docMk/>
          <pc:sldMk cId="3971417727" sldId="276"/>
        </pc:sldMkLst>
        <pc:spChg chg="mod">
          <ac:chgData name="Giacomo Orsenigo" userId="0e220530-cc31-4d23-a141-a9a10573e394" providerId="ADAL" clId="{48ED8C06-4977-4848-B74F-A1B8F2BD70CD}" dt="2023-05-28T15:53:00.207" v="105" actId="5793"/>
          <ac:spMkLst>
            <pc:docMk/>
            <pc:sldMk cId="3971417727" sldId="276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8T15:53:03.399" v="108" actId="5793"/>
        <pc:sldMkLst>
          <pc:docMk/>
          <pc:sldMk cId="3239273435" sldId="277"/>
        </pc:sldMkLst>
        <pc:spChg chg="mod">
          <ac:chgData name="Giacomo Orsenigo" userId="0e220530-cc31-4d23-a141-a9a10573e394" providerId="ADAL" clId="{48ED8C06-4977-4848-B74F-A1B8F2BD70CD}" dt="2023-05-28T15:53:03.399" v="108" actId="5793"/>
          <ac:spMkLst>
            <pc:docMk/>
            <pc:sldMk cId="3239273435" sldId="277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9T12:17:13.956" v="119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48ED8C06-4977-4848-B74F-A1B8F2BD70CD}" dt="2023-05-29T12:17:13.956" v="119" actId="20577"/>
          <ac:spMkLst>
            <pc:docMk/>
            <pc:sldMk cId="2828171829" sldId="281"/>
            <ac:spMk id="19" creationId="{15531190-D12F-40A6-45A6-BCCB96ACD60B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2:49:52.872" v="159" actId="1076"/>
        <pc:sldMkLst>
          <pc:docMk/>
          <pc:sldMk cId="996842425" sldId="286"/>
        </pc:sldMkLst>
        <pc:picChg chg="add mod">
          <ac:chgData name="Giacomo Orsenigo" userId="0e220530-cc31-4d23-a141-a9a10573e394" providerId="ADAL" clId="{48ED8C06-4977-4848-B74F-A1B8F2BD70CD}" dt="2023-05-29T12:49:52.872" v="159" actId="1076"/>
          <ac:picMkLst>
            <pc:docMk/>
            <pc:sldMk cId="996842425" sldId="286"/>
            <ac:picMk id="6" creationId="{6B272717-E88A-281A-C1D2-CBDBC99F5E52}"/>
          </ac:picMkLst>
        </pc:picChg>
        <pc:picChg chg="del">
          <ac:chgData name="Giacomo Orsenigo" userId="0e220530-cc31-4d23-a141-a9a10573e394" providerId="ADAL" clId="{48ED8C06-4977-4848-B74F-A1B8F2BD70CD}" dt="2023-05-29T12:49:46.774" v="156" actId="478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8T12:53:42.895" v="59" actId="14100"/>
        <pc:sldMkLst>
          <pc:docMk/>
          <pc:sldMk cId="2534684179" sldId="289"/>
        </pc:sldMkLst>
        <pc:picChg chg="add mod">
          <ac:chgData name="Giacomo Orsenigo" userId="0e220530-cc31-4d23-a141-a9a10573e394" providerId="ADAL" clId="{48ED8C06-4977-4848-B74F-A1B8F2BD70CD}" dt="2023-05-28T12:53:42.895" v="59" actId="14100"/>
          <ac:picMkLst>
            <pc:docMk/>
            <pc:sldMk cId="2534684179" sldId="289"/>
            <ac:picMk id="6" creationId="{8CC64198-768F-8699-72C4-D4005124F85A}"/>
          </ac:picMkLst>
        </pc:picChg>
        <pc:picChg chg="del mod">
          <ac:chgData name="Giacomo Orsenigo" userId="0e220530-cc31-4d23-a141-a9a10573e394" providerId="ADAL" clId="{48ED8C06-4977-4848-B74F-A1B8F2BD70CD}" dt="2023-05-28T12:50:14.558" v="44" actId="478"/>
          <ac:picMkLst>
            <pc:docMk/>
            <pc:sldMk cId="2534684179" sldId="289"/>
            <ac:picMk id="11" creationId="{A5E0830C-AD28-3764-4D04-5FBFD889DB54}"/>
          </ac:picMkLst>
        </pc:picChg>
      </pc:sldChg>
      <pc:sldChg chg="modSp del mod">
        <pc:chgData name="Giacomo Orsenigo" userId="0e220530-cc31-4d23-a141-a9a10573e394" providerId="ADAL" clId="{48ED8C06-4977-4848-B74F-A1B8F2BD70CD}" dt="2023-05-29T12:59:57.514" v="223" actId="2696"/>
        <pc:sldMkLst>
          <pc:docMk/>
          <pc:sldMk cId="793247868" sldId="290"/>
        </pc:sldMkLst>
        <pc:picChg chg="mod">
          <ac:chgData name="Giacomo Orsenigo" userId="0e220530-cc31-4d23-a141-a9a10573e394" providerId="ADAL" clId="{48ED8C06-4977-4848-B74F-A1B8F2BD70CD}" dt="2023-05-29T12:55:58.664" v="197" actId="1037"/>
          <ac:picMkLst>
            <pc:docMk/>
            <pc:sldMk cId="793247868" sldId="290"/>
            <ac:picMk id="8" creationId="{43D96609-8121-1099-7DB0-391D41A7AF70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9T12:50:31.667" v="168" actId="12788"/>
        <pc:sldMkLst>
          <pc:docMk/>
          <pc:sldMk cId="2890523739" sldId="291"/>
        </pc:sldMkLst>
        <pc:picChg chg="del">
          <ac:chgData name="Giacomo Orsenigo" userId="0e220530-cc31-4d23-a141-a9a10573e394" providerId="ADAL" clId="{48ED8C06-4977-4848-B74F-A1B8F2BD70CD}" dt="2023-05-29T12:49:59.460" v="160" actId="478"/>
          <ac:picMkLst>
            <pc:docMk/>
            <pc:sldMk cId="2890523739" sldId="291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48ED8C06-4977-4848-B74F-A1B8F2BD70CD}" dt="2023-05-29T12:50:31.667" v="168" actId="12788"/>
          <ac:picMkLst>
            <pc:docMk/>
            <pc:sldMk cId="2890523739" sldId="291"/>
            <ac:picMk id="7" creationId="{23CB9678-5D57-F777-3ADE-70EE1CE75481}"/>
          </ac:picMkLst>
        </pc:picChg>
      </pc:sldChg>
      <pc:sldChg chg="del">
        <pc:chgData name="Giacomo Orsenigo" userId="0e220530-cc31-4d23-a141-a9a10573e394" providerId="ADAL" clId="{48ED8C06-4977-4848-B74F-A1B8F2BD70CD}" dt="2023-05-29T12:54:04.532" v="195" actId="47"/>
        <pc:sldMkLst>
          <pc:docMk/>
          <pc:sldMk cId="516033390" sldId="296"/>
        </pc:sldMkLst>
      </pc:sldChg>
      <pc:sldChg chg="addSp delSp modSp add del mod">
        <pc:chgData name="Giacomo Orsenigo" userId="0e220530-cc31-4d23-a141-a9a10573e394" providerId="ADAL" clId="{48ED8C06-4977-4848-B74F-A1B8F2BD70CD}" dt="2023-05-29T12:49:12.611" v="154" actId="2696"/>
        <pc:sldMkLst>
          <pc:docMk/>
          <pc:sldMk cId="2408938345" sldId="297"/>
        </pc:sldMkLst>
        <pc:picChg chg="add del mod">
          <ac:chgData name="Giacomo Orsenigo" userId="0e220530-cc31-4d23-a141-a9a10573e394" providerId="ADAL" clId="{48ED8C06-4977-4848-B74F-A1B8F2BD70CD}" dt="2023-05-29T12:45:42.133" v="121" actId="478"/>
          <ac:picMkLst>
            <pc:docMk/>
            <pc:sldMk cId="2408938345" sldId="297"/>
            <ac:picMk id="6" creationId="{E8C3780C-7E55-46BD-0375-F956F427F553}"/>
          </ac:picMkLst>
        </pc:picChg>
        <pc:picChg chg="del mod">
          <ac:chgData name="Giacomo Orsenigo" userId="0e220530-cc31-4d23-a141-a9a10573e394" providerId="ADAL" clId="{48ED8C06-4977-4848-B74F-A1B8F2BD70CD}" dt="2023-05-28T12:46:35.334" v="9" actId="478"/>
          <ac:picMkLst>
            <pc:docMk/>
            <pc:sldMk cId="2408938345" sldId="297"/>
            <ac:picMk id="10" creationId="{3ECA9240-87E3-0896-A37B-DB947F475C9C}"/>
          </ac:picMkLst>
        </pc:picChg>
      </pc:sldChg>
      <pc:sldChg chg="modSp mod">
        <pc:chgData name="Giacomo Orsenigo" userId="0e220530-cc31-4d23-a141-a9a10573e394" providerId="ADAL" clId="{48ED8C06-4977-4848-B74F-A1B8F2BD70CD}" dt="2023-05-29T13:04:35.723" v="314" actId="113"/>
        <pc:sldMkLst>
          <pc:docMk/>
          <pc:sldMk cId="2877687296" sldId="301"/>
        </pc:sldMkLst>
        <pc:spChg chg="mod">
          <ac:chgData name="Giacomo Orsenigo" userId="0e220530-cc31-4d23-a141-a9a10573e394" providerId="ADAL" clId="{48ED8C06-4977-4848-B74F-A1B8F2BD70CD}" dt="2023-05-29T13:04:35.723" v="314" actId="113"/>
          <ac:spMkLst>
            <pc:docMk/>
            <pc:sldMk cId="2877687296" sldId="301"/>
            <ac:spMk id="2" creationId="{2F0F54F1-30A2-8CB0-FB41-D453BFB68609}"/>
          </ac:spMkLst>
        </pc:spChg>
      </pc:sldChg>
      <pc:sldChg chg="addSp delSp modSp add mod">
        <pc:chgData name="Giacomo Orsenigo" userId="0e220530-cc31-4d23-a141-a9a10573e394" providerId="ADAL" clId="{48ED8C06-4977-4848-B74F-A1B8F2BD70CD}" dt="2023-05-29T14:22:18.151" v="376" actId="20577"/>
        <pc:sldMkLst>
          <pc:docMk/>
          <pc:sldMk cId="3285181614" sldId="302"/>
        </pc:sldMkLst>
        <pc:spChg chg="mod">
          <ac:chgData name="Giacomo Orsenigo" userId="0e220530-cc31-4d23-a141-a9a10573e394" providerId="ADAL" clId="{48ED8C06-4977-4848-B74F-A1B8F2BD70CD}" dt="2023-05-29T14:22:18.151" v="376" actId="20577"/>
          <ac:spMkLst>
            <pc:docMk/>
            <pc:sldMk cId="3285181614" sldId="302"/>
            <ac:spMk id="2" creationId="{2F0F54F1-30A2-8CB0-FB41-D453BFB68609}"/>
          </ac:spMkLst>
        </pc:spChg>
        <pc:picChg chg="del">
          <ac:chgData name="Giacomo Orsenigo" userId="0e220530-cc31-4d23-a141-a9a10573e394" providerId="ADAL" clId="{48ED8C06-4977-4848-B74F-A1B8F2BD70CD}" dt="2023-05-29T12:45:47.243" v="123" actId="478"/>
          <ac:picMkLst>
            <pc:docMk/>
            <pc:sldMk cId="3285181614" sldId="302"/>
            <ac:picMk id="6" creationId="{E8C3780C-7E55-46BD-0375-F956F427F553}"/>
          </ac:picMkLst>
        </pc:picChg>
        <pc:picChg chg="add mod">
          <ac:chgData name="Giacomo Orsenigo" userId="0e220530-cc31-4d23-a141-a9a10573e394" providerId="ADAL" clId="{48ED8C06-4977-4848-B74F-A1B8F2BD70CD}" dt="2023-05-29T12:46:50.984" v="140" actId="14100"/>
          <ac:picMkLst>
            <pc:docMk/>
            <pc:sldMk cId="3285181614" sldId="302"/>
            <ac:picMk id="7" creationId="{99CFB9B8-8700-4BDD-54DA-477D03AD3646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22:28.088" v="398" actId="20577"/>
        <pc:sldMkLst>
          <pc:docMk/>
          <pc:sldMk cId="3747489825" sldId="303"/>
        </pc:sldMkLst>
        <pc:spChg chg="mod">
          <ac:chgData name="Giacomo Orsenigo" userId="0e220530-cc31-4d23-a141-a9a10573e394" providerId="ADAL" clId="{48ED8C06-4977-4848-B74F-A1B8F2BD70CD}" dt="2023-05-29T14:22:28.088" v="398" actId="20577"/>
          <ac:spMkLst>
            <pc:docMk/>
            <pc:sldMk cId="3747489825" sldId="303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48ED8C06-4977-4848-B74F-A1B8F2BD70CD}" dt="2023-05-29T12:53:51.894" v="194" actId="1036"/>
          <ac:picMkLst>
            <pc:docMk/>
            <pc:sldMk cId="3747489825" sldId="303"/>
            <ac:picMk id="6" creationId="{AECAF201-4F8F-6F93-54B5-161E698B391A}"/>
          </ac:picMkLst>
        </pc:picChg>
        <pc:picChg chg="del">
          <ac:chgData name="Giacomo Orsenigo" userId="0e220530-cc31-4d23-a141-a9a10573e394" providerId="ADAL" clId="{48ED8C06-4977-4848-B74F-A1B8F2BD70CD}" dt="2023-05-29T12:53:12.322" v="170" actId="478"/>
          <ac:picMkLst>
            <pc:docMk/>
            <pc:sldMk cId="3747489825" sldId="303"/>
            <ac:picMk id="7" creationId="{3CCCC557-2C94-834A-B234-FCBAD6F5CA54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2:48:44.614" v="151" actId="2696"/>
        <pc:sldMkLst>
          <pc:docMk/>
          <pc:sldMk cId="3870177879" sldId="303"/>
        </pc:sldMkLst>
        <pc:picChg chg="add mod">
          <ac:chgData name="Giacomo Orsenigo" userId="0e220530-cc31-4d23-a141-a9a10573e394" providerId="ADAL" clId="{48ED8C06-4977-4848-B74F-A1B8F2BD70CD}" dt="2023-05-29T12:48:30.480" v="150" actId="14100"/>
          <ac:picMkLst>
            <pc:docMk/>
            <pc:sldMk cId="3870177879" sldId="303"/>
            <ac:picMk id="6" creationId="{62C19EA8-3F5E-E577-3622-1783C857BC67}"/>
          </ac:picMkLst>
        </pc:picChg>
        <pc:picChg chg="del">
          <ac:chgData name="Giacomo Orsenigo" userId="0e220530-cc31-4d23-a141-a9a10573e394" providerId="ADAL" clId="{48ED8C06-4977-4848-B74F-A1B8F2BD70CD}" dt="2023-05-29T12:47:55.603" v="142" actId="478"/>
          <ac:picMkLst>
            <pc:docMk/>
            <pc:sldMk cId="3870177879" sldId="303"/>
            <ac:picMk id="7" creationId="{99CFB9B8-8700-4BDD-54DA-477D03AD3646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4:38:13.705" v="447" actId="2696"/>
        <pc:sldMkLst>
          <pc:docMk/>
          <pc:sldMk cId="891451302" sldId="304"/>
        </pc:sldMkLst>
        <pc:picChg chg="add mod">
          <ac:chgData name="Giacomo Orsenigo" userId="0e220530-cc31-4d23-a141-a9a10573e394" providerId="ADAL" clId="{48ED8C06-4977-4848-B74F-A1B8F2BD70CD}" dt="2023-05-29T12:59:41.449" v="222" actId="12788"/>
          <ac:picMkLst>
            <pc:docMk/>
            <pc:sldMk cId="891451302" sldId="304"/>
            <ac:picMk id="6" creationId="{19FC6CB8-45EE-C4D2-2AD9-F119AB24666D}"/>
          </ac:picMkLst>
        </pc:picChg>
        <pc:picChg chg="del">
          <ac:chgData name="Giacomo Orsenigo" userId="0e220530-cc31-4d23-a141-a9a10573e394" providerId="ADAL" clId="{48ED8C06-4977-4848-B74F-A1B8F2BD70CD}" dt="2023-05-29T12:59:08.563" v="199" actId="478"/>
          <ac:picMkLst>
            <pc:docMk/>
            <pc:sldMk cId="891451302" sldId="304"/>
            <ac:picMk id="8" creationId="{43D96609-8121-1099-7DB0-391D41A7AF70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38:04.812" v="446" actId="14100"/>
        <pc:sldMkLst>
          <pc:docMk/>
          <pc:sldMk cId="125343332" sldId="305"/>
        </pc:sldMkLst>
        <pc:picChg chg="del">
          <ac:chgData name="Giacomo Orsenigo" userId="0e220530-cc31-4d23-a141-a9a10573e394" providerId="ADAL" clId="{48ED8C06-4977-4848-B74F-A1B8F2BD70CD}" dt="2023-05-29T14:37:23.231" v="425" actId="478"/>
          <ac:picMkLst>
            <pc:docMk/>
            <pc:sldMk cId="125343332" sldId="305"/>
            <ac:picMk id="6" creationId="{19FC6CB8-45EE-C4D2-2AD9-F119AB24666D}"/>
          </ac:picMkLst>
        </pc:picChg>
        <pc:picChg chg="add mod">
          <ac:chgData name="Giacomo Orsenigo" userId="0e220530-cc31-4d23-a141-a9a10573e394" providerId="ADAL" clId="{48ED8C06-4977-4848-B74F-A1B8F2BD70CD}" dt="2023-05-29T14:38:04.812" v="446" actId="14100"/>
          <ac:picMkLst>
            <pc:docMk/>
            <pc:sldMk cId="125343332" sldId="305"/>
            <ac:picMk id="7" creationId="{1E2EEDD0-6AA4-97AE-694C-58E148E0C1B2}"/>
          </ac:picMkLst>
        </pc:picChg>
      </pc:sldChg>
      <pc:sldMasterChg chg="modSldLayout">
        <pc:chgData name="Giacomo Orsenigo" userId="0e220530-cc31-4d23-a141-a9a10573e394" providerId="ADAL" clId="{48ED8C06-4977-4848-B74F-A1B8F2BD70CD}" dt="2023-05-28T12:53:54.338" v="89" actId="1037"/>
        <pc:sldMasterMkLst>
          <pc:docMk/>
          <pc:sldMasterMk cId="640986672" sldId="2147483673"/>
        </pc:sldMasterMkLst>
        <pc:sldLayoutChg chg="modSp mod">
          <pc:chgData name="Giacomo Orsenigo" userId="0e220530-cc31-4d23-a141-a9a10573e394" providerId="ADAL" clId="{48ED8C06-4977-4848-B74F-A1B8F2BD70CD}" dt="2023-05-28T12:53:54.338" v="89" actId="1037"/>
          <pc:sldLayoutMkLst>
            <pc:docMk/>
            <pc:sldMasterMk cId="640986672" sldId="2147483673"/>
            <pc:sldLayoutMk cId="3481208" sldId="2147483685"/>
          </pc:sldLayoutMkLst>
          <pc:spChg chg="mod">
            <ac:chgData name="Giacomo Orsenigo" userId="0e220530-cc31-4d23-a141-a9a10573e394" providerId="ADAL" clId="{48ED8C06-4977-4848-B74F-A1B8F2BD70CD}" dt="2023-05-28T12:53:42.537" v="57" actId="1037"/>
            <ac:spMkLst>
              <pc:docMk/>
              <pc:sldMasterMk cId="640986672" sldId="2147483673"/>
              <pc:sldLayoutMk cId="3481208" sldId="2147483685"/>
              <ac:spMk id="19" creationId="{3BB9183C-E911-0A95-C47F-3F0DB0E81664}"/>
            </ac:spMkLst>
          </pc:spChg>
          <pc:picChg chg="mod">
            <ac:chgData name="Giacomo Orsenigo" userId="0e220530-cc31-4d23-a141-a9a10573e394" providerId="ADAL" clId="{48ED8C06-4977-4848-B74F-A1B8F2BD70CD}" dt="2023-05-28T12:53:54.338" v="89" actId="1037"/>
            <ac:picMkLst>
              <pc:docMk/>
              <pc:sldMasterMk cId="640986672" sldId="2147483673"/>
              <pc:sldLayoutMk cId="3481208" sldId="2147483685"/>
              <ac:picMk id="1026" creationId="{8D5A66ED-D819-82E5-BFC9-110832BF9BA5}"/>
            </ac:picMkLst>
          </pc:picChg>
        </pc:sldLayoutChg>
      </pc:sldMasterChg>
    </pc:docChg>
  </pc:docChgLst>
  <pc:docChgLst>
    <pc:chgData name="Federico Saccani" userId="S::10700471@polimi.it::b6dd2c5c-0a47-4a0a-ae86-e0cc5a0bcfb7" providerId="AD" clId="Web-{D13433EB-31F0-4954-9424-114FEDF64E39}"/>
    <pc:docChg chg="modSld addMainMaster delMainMaster">
      <pc:chgData name="Federico Saccani" userId="S::10700471@polimi.it::b6dd2c5c-0a47-4a0a-ae86-e0cc5a0bcfb7" providerId="AD" clId="Web-{D13433EB-31F0-4954-9424-114FEDF64E39}" dt="2023-05-27T13:56:26.135" v="0"/>
      <pc:docMkLst>
        <pc:docMk/>
      </pc:docMkLst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835538154" sldId="2147483648"/>
        </pc:sldMasterMkLst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393422622" sldId="2147483649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015464800" sldId="2147483650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715272359" sldId="2147483651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38177665" sldId="2147483652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602596187" sldId="2147483653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98609575" sldId="2147483654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71077716" sldId="2147483655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92919617" sldId="2147483656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216650128" sldId="2147483657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4464091" sldId="2147483658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546960244" sldId="2147483659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064449894" sldId="2147483660"/>
        </pc:sldMasterMkLst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86658920" sldId="214748366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63546017" sldId="2147483662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56065548" sldId="2147483663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70112682" sldId="2147483664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53029353" sldId="2147483665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304928319" sldId="2147483666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902901507" sldId="2147483667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188795648" sldId="2147483668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73007674" sldId="2147483669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005644347" sldId="2147483670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733409972" sldId="214748367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54880223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ABAD-4209-4CCF-B9B2-BA8F1A4DE14A}" type="datetimeFigureOut">
              <a:rPr lang="it-IT" smtClean="0"/>
              <a:t>07/06/2023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EB9C4-2C44-416F-8AE9-56A3B0181F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3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5 minute speech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79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083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947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94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12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4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97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63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2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5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14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59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80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52F-BB00-4E17-9C7C-9FC3A52C3C87}" type="datetime1">
              <a:rPr lang="it-IT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5B-FC60-4EC8-BCB3-97314DF4400D}" type="datetime1">
              <a:rPr lang="it-IT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3E07-5458-4FCF-9D53-B39136E51855}" type="datetime1">
              <a:rPr lang="it-IT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55A9-1303-4D85-B2AD-467C56F1584B}" type="datetime1">
              <a:rPr lang="it-IT" smtClean="0"/>
              <a:t>07/06/2023</a:t>
            </a:fld>
            <a:endParaRPr lang="it-IT" dirty="0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157-CDB0-4F9D-97AB-C1EA340F5D1B}" type="datetime1">
              <a:rPr lang="it-IT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B6A9-1BD4-46BB-B11E-496691FE1CEE}" type="datetime1">
              <a:rPr lang="it-IT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BB3-0C4A-4AF4-A21D-71D4A8545695}" type="datetime1">
              <a:rPr lang="it-IT" smtClean="0"/>
              <a:t>07/06/2023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1C14-2558-4D97-8039-6009B1D8885D}" type="datetime1">
              <a:rPr lang="it-IT" smtClean="0"/>
              <a:t>07/06/2023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9E0-4600-42DD-B0F3-B30E1027534F}" type="datetime1">
              <a:rPr lang="it-IT" smtClean="0"/>
              <a:t>07/06/2023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4F92-91EE-47CB-8DA8-D8762F7C5CF8}" type="datetime1">
              <a:rPr lang="it-IT" smtClean="0"/>
              <a:t>07/06/2023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8261-86E3-43FE-B0A8-85B7DF6AAFF9}" type="datetime1">
              <a:rPr lang="it-IT" smtClean="0"/>
              <a:t>07/06/2023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BBB2-A301-4472-9839-4C9EE18BA36D}" type="datetime1">
              <a:rPr lang="it-IT" smtClean="0"/>
              <a:t>07/06/2023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BBA4-6D06-473D-B78D-50C5AE229252}" type="datetime1">
              <a:rPr lang="it-IT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Federico Saccani – Francesco Spangaro – Luca Pedersoli – Luca Sanvito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0" y="2134154"/>
            <a:ext cx="12191695" cy="233485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5500" dirty="0">
                <a:solidFill>
                  <a:schemeClr val="tx2"/>
                </a:solidFill>
              </a:rPr>
              <a:t>Prova Finale di Ingegneria del Software</a:t>
            </a:r>
            <a:br>
              <a:rPr lang="it-IT" sz="5500" dirty="0">
                <a:solidFill>
                  <a:schemeClr val="tx2"/>
                </a:solidFill>
              </a:rPr>
            </a:br>
            <a:r>
              <a:rPr lang="it-IT" sz="3000" dirty="0">
                <a:solidFill>
                  <a:schemeClr val="tx2"/>
                </a:solidFill>
              </a:rPr>
              <a:t>Anno Accademico 2022-2023</a:t>
            </a:r>
            <a:br>
              <a:rPr lang="it-IT" dirty="0"/>
            </a:br>
            <a:endParaRPr lang="it-IT" sz="5500" b="1" i="1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" y="5430274"/>
            <a:ext cx="12191694" cy="12274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800" dirty="0">
                <a:solidFill>
                  <a:schemeClr val="tx2"/>
                </a:solidFill>
              </a:rPr>
              <a:t>Federico Saccani – Francesco Spangaro – Luca Pedersoli – Luca Sanvito</a:t>
            </a:r>
            <a:br>
              <a:rPr lang="it-IT" sz="2800" dirty="0">
                <a:solidFill>
                  <a:schemeClr val="tx2"/>
                </a:solidFill>
              </a:rPr>
            </a:br>
            <a:endParaRPr lang="it-IT" sz="2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799B80D1-4AD4-B860-57D9-823C05EF0C18}"/>
              </a:ext>
            </a:extLst>
          </p:cNvPr>
          <p:cNvSpPr txBox="1">
            <a:spLocks/>
          </p:cNvSpPr>
          <p:nvPr/>
        </p:nvSpPr>
        <p:spPr>
          <a:xfrm>
            <a:off x="-1" y="2436436"/>
            <a:ext cx="12191086" cy="2334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500" b="1" i="1" dirty="0">
                <a:solidFill>
                  <a:schemeClr val="tx2"/>
                </a:solidFill>
              </a:rPr>
              <a:t>My Shelfie</a:t>
            </a:r>
            <a:endParaRPr lang="it-IT" sz="5500" dirty="0"/>
          </a:p>
        </p:txBody>
      </p: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1552B0-6E10-C25D-453A-CC811E7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1999" cy="365125"/>
          </a:xfrm>
        </p:spPr>
        <p:txBody>
          <a:bodyPr/>
          <a:lstStyle/>
          <a:p>
            <a:r>
              <a:rPr lang="it-IT" dirty="0"/>
              <a:t>Federico Saccani – Francesco Spangaro – Luca Pedersoli – Luca Sanvito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E79F2-404B-991F-157F-F188058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10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606ED56-3D84-023B-5271-76CCC548D183}"/>
              </a:ext>
            </a:extLst>
          </p:cNvPr>
          <p:cNvSpPr txBox="1">
            <a:spLocks/>
          </p:cNvSpPr>
          <p:nvPr/>
        </p:nvSpPr>
        <p:spPr>
          <a:xfrm>
            <a:off x="3208019" y="2601596"/>
            <a:ext cx="5775960" cy="100329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500" b="1" dirty="0">
                <a:solidFill>
                  <a:srgbClr val="FF0000"/>
                </a:solidFill>
              </a:rPr>
              <a:t>#2 CONTROLLER</a:t>
            </a:r>
            <a:endParaRPr lang="it-IT" sz="5500" b="1" dirty="0">
              <a:solidFill>
                <a:srgbClr val="FF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928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1552B0-6E10-C25D-453A-CC811E7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Federico Saccani – Francesco Spangaro – Luca Pedersoli – Luca Sanvito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E79F2-404B-991F-157F-F188058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11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C455E8-E505-3C38-92C7-B37BC5069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18"/>
            <a:ext cx="12159783" cy="68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7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1552B0-6E10-C25D-453A-CC811E7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1999" cy="365125"/>
          </a:xfrm>
        </p:spPr>
        <p:txBody>
          <a:bodyPr/>
          <a:lstStyle/>
          <a:p>
            <a:r>
              <a:rPr lang="it-IT" dirty="0"/>
              <a:t>Federico Saccani – Francesco Spangaro – Luca Pedersoli – Luca Sanvito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E79F2-404B-991F-157F-F188058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12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606ED56-3D84-023B-5271-76CCC548D183}"/>
              </a:ext>
            </a:extLst>
          </p:cNvPr>
          <p:cNvSpPr txBox="1">
            <a:spLocks/>
          </p:cNvSpPr>
          <p:nvPr/>
        </p:nvSpPr>
        <p:spPr>
          <a:xfrm>
            <a:off x="3208019" y="2601596"/>
            <a:ext cx="5775960" cy="1003299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500" b="1" dirty="0">
                <a:solidFill>
                  <a:srgbClr val="7030A0"/>
                </a:solidFill>
              </a:rPr>
              <a:t>#3.1 SOCKET</a:t>
            </a:r>
            <a:endParaRPr lang="it-IT" sz="5500" b="1" dirty="0">
              <a:solidFill>
                <a:srgbClr val="7030A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40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61B79EB-F0C8-6132-4C5D-1FEEA3A2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78"/>
            <a:ext cx="12192000" cy="66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4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1552B0-6E10-C25D-453A-CC811E7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1999" cy="365125"/>
          </a:xfrm>
        </p:spPr>
        <p:txBody>
          <a:bodyPr/>
          <a:lstStyle/>
          <a:p>
            <a:r>
              <a:rPr lang="it-IT" dirty="0"/>
              <a:t>Federico Saccani – Francesco Spangaro – Luca Pedersoli – Luca Sanvito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E79F2-404B-991F-157F-F188058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14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606ED56-3D84-023B-5271-76CCC548D183}"/>
              </a:ext>
            </a:extLst>
          </p:cNvPr>
          <p:cNvSpPr txBox="1">
            <a:spLocks/>
          </p:cNvSpPr>
          <p:nvPr/>
        </p:nvSpPr>
        <p:spPr>
          <a:xfrm>
            <a:off x="4019548" y="2632076"/>
            <a:ext cx="4152901" cy="1003299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500" b="1" dirty="0">
                <a:solidFill>
                  <a:srgbClr val="00B0F0"/>
                </a:solidFill>
              </a:rPr>
              <a:t>#3.2 RMI</a:t>
            </a:r>
            <a:endParaRPr lang="it-IT" sz="5500" b="1" dirty="0">
              <a:solidFill>
                <a:srgbClr val="00B0F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691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AE8C0C3-47D8-ADA6-5111-9438F80E6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8" y="0"/>
            <a:ext cx="11666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1552B0-6E10-C25D-453A-CC811E7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1999" cy="365125"/>
          </a:xfrm>
        </p:spPr>
        <p:txBody>
          <a:bodyPr/>
          <a:lstStyle/>
          <a:p>
            <a:r>
              <a:rPr lang="it-IT" dirty="0"/>
              <a:t>Federico Saccani – Francesco Spangaro – Luca Pedersoli – Luca Sanvito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E79F2-404B-991F-157F-F188058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16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606ED56-3D84-023B-5271-76CCC548D183}"/>
              </a:ext>
            </a:extLst>
          </p:cNvPr>
          <p:cNvSpPr txBox="1">
            <a:spLocks/>
          </p:cNvSpPr>
          <p:nvPr/>
        </p:nvSpPr>
        <p:spPr>
          <a:xfrm>
            <a:off x="4019548" y="2632076"/>
            <a:ext cx="4152901" cy="1003299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500" b="1" dirty="0">
                <a:solidFill>
                  <a:srgbClr val="00B050"/>
                </a:solidFill>
              </a:rPr>
              <a:t>#4 FLOW</a:t>
            </a:r>
            <a:endParaRPr lang="it-IT" sz="5500" b="1" dirty="0">
              <a:solidFill>
                <a:srgbClr val="00B05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297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C66D7B-93FA-6CAB-2E06-D00DFDDBD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8" y="0"/>
            <a:ext cx="1027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1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Cosa è stato Implementato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8750" y="6426200"/>
            <a:ext cx="6794500" cy="365125"/>
          </a:xfrm>
        </p:spPr>
        <p:txBody>
          <a:bodyPr/>
          <a:lstStyle/>
          <a:p>
            <a:r>
              <a:rPr lang="it-IT" dirty="0"/>
              <a:t>Federico Saccani – Francesco Spangaro – Luca Pedersoli – Luca Sanvito</a:t>
            </a:r>
            <a:endParaRPr lang="it-IT" sz="12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0A79874-990D-E1C2-F579-0CC78F6BE440}"/>
              </a:ext>
            </a:extLst>
          </p:cNvPr>
          <p:cNvSpPr txBox="1">
            <a:spLocks/>
          </p:cNvSpPr>
          <p:nvPr/>
        </p:nvSpPr>
        <p:spPr>
          <a:xfrm>
            <a:off x="330200" y="868252"/>
            <a:ext cx="11306174" cy="455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/>
              <a:t>2.3 Funzionalità Avanzate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A0405B-9F36-F8E8-E47D-FF4C2E7589B7}"/>
              </a:ext>
            </a:extLst>
          </p:cNvPr>
          <p:cNvSpPr txBox="1">
            <a:spLocks/>
          </p:cNvSpPr>
          <p:nvPr/>
        </p:nvSpPr>
        <p:spPr>
          <a:xfrm>
            <a:off x="555626" y="1495313"/>
            <a:ext cx="11306174" cy="462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>
                <a:solidFill>
                  <a:srgbClr val="00B050"/>
                </a:solidFill>
              </a:rPr>
              <a:t>Partite multiple: </a:t>
            </a:r>
            <a:r>
              <a:rPr lang="it-IT" sz="1800" dirty="0"/>
              <a:t>Realizzare il server in modo che possa gestire più partite contemporaneamente. Ai ni dell'implementazione di questa funzionalità aggiuntiva, le regole precedentemente </a:t>
            </a:r>
            <a:r>
              <a:rPr lang="it-IT" sz="1800" dirty="0" err="1"/>
              <a:t>specicate</a:t>
            </a:r>
            <a:r>
              <a:rPr lang="it-IT" sz="1800" dirty="0"/>
              <a:t> in merito alla creazione delle partite possono essere </a:t>
            </a:r>
            <a:r>
              <a:rPr lang="it-IT" sz="1800" dirty="0" err="1"/>
              <a:t>modicate</a:t>
            </a:r>
            <a:r>
              <a:rPr lang="it-IT" sz="1800" dirty="0"/>
              <a:t> in base alle esigenze implementative o di interfaccia utente</a:t>
            </a:r>
            <a:r>
              <a:rPr lang="it-IT" sz="2200" dirty="0"/>
              <a:t>. </a:t>
            </a:r>
          </a:p>
          <a:p>
            <a:r>
              <a:rPr lang="it-IT" sz="2200" b="1" dirty="0">
                <a:solidFill>
                  <a:srgbClr val="FF0000"/>
                </a:solidFill>
              </a:rPr>
              <a:t>Persistenza: </a:t>
            </a:r>
            <a:r>
              <a:rPr lang="it-IT" sz="1800" dirty="0"/>
              <a:t>Fare in modo che il server salvi periodicamente lo stato della partita su disco, in modo che l'esecuzione possa riprendere da dove si è interrotta anche a seguito del crash del server stesso. Per riprendere una partita, i giocatori si </a:t>
            </a:r>
            <a:r>
              <a:rPr lang="it-IT" sz="1800" dirty="0" err="1"/>
              <a:t>dovrenno</a:t>
            </a:r>
            <a:r>
              <a:rPr lang="it-IT" sz="1800" dirty="0"/>
              <a:t> ricollegare al server utilizzando gli stessi nickname una volta che questo sia tornato attivo. Si assume che il disco costituisca una memoria totalmente </a:t>
            </a:r>
            <a:r>
              <a:rPr lang="it-IT" sz="1800" dirty="0" err="1"/>
              <a:t>adabile</a:t>
            </a:r>
            <a:r>
              <a:rPr lang="it-IT" sz="1800" dirty="0"/>
              <a:t>. </a:t>
            </a:r>
          </a:p>
          <a:p>
            <a:r>
              <a:rPr lang="it-IT" sz="2200" b="1" dirty="0">
                <a:solidFill>
                  <a:srgbClr val="00B050"/>
                </a:solidFill>
              </a:rPr>
              <a:t>Resilienza alle disconnessioni</a:t>
            </a:r>
            <a:r>
              <a:rPr lang="it-IT" sz="1800" b="1" dirty="0">
                <a:solidFill>
                  <a:srgbClr val="00B050"/>
                </a:solidFill>
              </a:rPr>
              <a:t>: </a:t>
            </a:r>
            <a:r>
              <a:rPr lang="it-IT" sz="1800" dirty="0"/>
              <a:t>I giocatori disconnessi a seguito della caduta della rete o del crash del client, possono ricollegarsi e continuare la partita. Mentre un giocatore non è collegato, il gioco continua saltando i turni di quel giocatore. Se rimane attivo un solo giocatore, il gioco viene sospeso no a che non si ricollega almeno un altro giocatore oppure scade un </a:t>
            </a:r>
            <a:r>
              <a:rPr lang="it-IT" sz="1800" dirty="0" err="1"/>
              <a:t>timeout</a:t>
            </a:r>
            <a:r>
              <a:rPr lang="it-IT" sz="1800" dirty="0"/>
              <a:t> che decreta la vittoria dell'unico giocatore rimasto connesso. </a:t>
            </a:r>
          </a:p>
          <a:p>
            <a:r>
              <a:rPr lang="it-IT" sz="2200" b="1" dirty="0">
                <a:solidFill>
                  <a:srgbClr val="00B050"/>
                </a:solidFill>
              </a:rPr>
              <a:t>Chat: </a:t>
            </a:r>
            <a:r>
              <a:rPr lang="it-IT" sz="1800" dirty="0"/>
              <a:t>Client e server devono </a:t>
            </a:r>
            <a:r>
              <a:rPr lang="it-IT" sz="1800" dirty="0" err="1"/>
              <a:t>orire</a:t>
            </a:r>
            <a:r>
              <a:rPr lang="it-IT" sz="1800" dirty="0"/>
              <a:t> la possibilità ai giocatori coinvolti in una partita di chattare tra di loro, inviando messaggi (</a:t>
            </a:r>
            <a:r>
              <a:rPr lang="it-IT" sz="1800" dirty="0">
                <a:latin typeface="Calibri" panose="020F0502020204030204" pitchFamily="34" charset="0"/>
              </a:rPr>
              <a:t>testuali</a:t>
            </a:r>
            <a:r>
              <a:rPr lang="it-IT" sz="1800" dirty="0"/>
              <a:t>) indirizzati a tutti i giocatori della partita o a un singolo giocatore. </a:t>
            </a:r>
            <a:endParaRPr lang="it-IT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0AFCB0D7-21C7-3317-95F1-80DA39E9149A}"/>
              </a:ext>
            </a:extLst>
          </p:cNvPr>
          <p:cNvSpPr/>
          <p:nvPr/>
        </p:nvSpPr>
        <p:spPr>
          <a:xfrm>
            <a:off x="238125" y="2524126"/>
            <a:ext cx="361951" cy="3429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F892F1B9-4A2A-A2BD-CC1D-7129EB15954B}"/>
              </a:ext>
            </a:extLst>
          </p:cNvPr>
          <p:cNvSpPr/>
          <p:nvPr/>
        </p:nvSpPr>
        <p:spPr>
          <a:xfrm>
            <a:off x="282574" y="1507275"/>
            <a:ext cx="317501" cy="33496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A2BDD773-8228-EDE2-41D6-FDA976F66F18}"/>
              </a:ext>
            </a:extLst>
          </p:cNvPr>
          <p:cNvSpPr/>
          <p:nvPr/>
        </p:nvSpPr>
        <p:spPr>
          <a:xfrm>
            <a:off x="282574" y="3656012"/>
            <a:ext cx="317501" cy="33496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585438C5-CBD6-EEA9-3A58-07037153D992}"/>
              </a:ext>
            </a:extLst>
          </p:cNvPr>
          <p:cNvSpPr/>
          <p:nvPr/>
        </p:nvSpPr>
        <p:spPr>
          <a:xfrm>
            <a:off x="288923" y="4779961"/>
            <a:ext cx="317501" cy="33496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CBE62703-19CC-ACD5-EBF3-4A7598DB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22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Valutazione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8750" y="6426200"/>
            <a:ext cx="6794500" cy="365125"/>
          </a:xfrm>
        </p:spPr>
        <p:txBody>
          <a:bodyPr/>
          <a:lstStyle/>
          <a:p>
            <a:r>
              <a:rPr lang="it-IT" dirty="0"/>
              <a:t>Federico Saccani – Francesco Spangaro – Luca Pedersoli – Luca Sanvito</a:t>
            </a:r>
            <a:endParaRPr lang="it-IT" sz="12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A0405B-9F36-F8E8-E47D-FF4C2E7589B7}"/>
              </a:ext>
            </a:extLst>
          </p:cNvPr>
          <p:cNvSpPr txBox="1">
            <a:spLocks/>
          </p:cNvSpPr>
          <p:nvPr/>
        </p:nvSpPr>
        <p:spPr>
          <a:xfrm>
            <a:off x="555626" y="1495313"/>
            <a:ext cx="11306174" cy="462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CBE62703-19CC-ACD5-EBF3-4A7598DB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3</a:t>
            </a:fld>
            <a:endParaRPr lang="it-IT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A25F45B5-54C3-2776-A9AE-3CB2FCC90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76928"/>
              </p:ext>
            </p:extLst>
          </p:nvPr>
        </p:nvGraphicFramePr>
        <p:xfrm>
          <a:off x="1019175" y="1425463"/>
          <a:ext cx="10153650" cy="3379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76825">
                  <a:extLst>
                    <a:ext uri="{9D8B030D-6E8A-4147-A177-3AD203B41FA5}">
                      <a16:colId xmlns:a16="http://schemas.microsoft.com/office/drawing/2014/main" val="874927836"/>
                    </a:ext>
                  </a:extLst>
                </a:gridCol>
                <a:gridCol w="5076825">
                  <a:extLst>
                    <a:ext uri="{9D8B030D-6E8A-4147-A177-3AD203B41FA5}">
                      <a16:colId xmlns:a16="http://schemas.microsoft.com/office/drawing/2014/main" val="519027825"/>
                    </a:ext>
                  </a:extLst>
                </a:gridCol>
              </a:tblGrid>
              <a:tr h="422495">
                <a:tc>
                  <a:txBody>
                    <a:bodyPr/>
                    <a:lstStyle/>
                    <a:p>
                      <a:r>
                        <a:rPr lang="it-IT" dirty="0"/>
                        <a:t>Requisiti Soddisfatti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Voto Massimo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2561"/>
                  </a:ext>
                </a:extLst>
              </a:tr>
              <a:tr h="422495">
                <a:tc>
                  <a:txBody>
                    <a:bodyPr/>
                    <a:lstStyle/>
                    <a:p>
                      <a:r>
                        <a:rPr lang="it-IT" dirty="0"/>
                        <a:t>Regole Semplificate + TUI + RMI o </a:t>
                      </a:r>
                      <a:r>
                        <a:rPr lang="it-IT" dirty="0" err="1"/>
                        <a:t>Socket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14014"/>
                  </a:ext>
                </a:extLst>
              </a:tr>
              <a:tr h="422495">
                <a:tc>
                  <a:txBody>
                    <a:bodyPr/>
                    <a:lstStyle/>
                    <a:p>
                      <a:r>
                        <a:rPr lang="it-IT" dirty="0"/>
                        <a:t>Regole Complete + TUI + RMI o </a:t>
                      </a:r>
                      <a:r>
                        <a:rPr lang="it-IT" dirty="0" err="1"/>
                        <a:t>Socket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08328"/>
                  </a:ext>
                </a:extLst>
              </a:tr>
              <a:tr h="422495">
                <a:tc>
                  <a:txBody>
                    <a:bodyPr/>
                    <a:lstStyle/>
                    <a:p>
                      <a:r>
                        <a:rPr lang="it-IT" dirty="0"/>
                        <a:t>Regole Complete + TUI + RMI o </a:t>
                      </a:r>
                      <a:r>
                        <a:rPr lang="it-IT" dirty="0" err="1"/>
                        <a:t>Socket</a:t>
                      </a:r>
                      <a:r>
                        <a:rPr lang="it-IT" dirty="0"/>
                        <a:t> + 1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146556"/>
                  </a:ext>
                </a:extLst>
              </a:tr>
              <a:tr h="422495">
                <a:tc>
                  <a:txBody>
                    <a:bodyPr/>
                    <a:lstStyle/>
                    <a:p>
                      <a:r>
                        <a:rPr lang="it-IT" dirty="0"/>
                        <a:t>Regole Complete + TUI + GUI + RMI o </a:t>
                      </a:r>
                      <a:r>
                        <a:rPr lang="it-IT" dirty="0" err="1"/>
                        <a:t>Socket</a:t>
                      </a:r>
                      <a:r>
                        <a:rPr lang="it-IT" dirty="0"/>
                        <a:t> + 1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73710"/>
                  </a:ext>
                </a:extLst>
              </a:tr>
              <a:tr h="422495">
                <a:tc>
                  <a:txBody>
                    <a:bodyPr/>
                    <a:lstStyle/>
                    <a:p>
                      <a:r>
                        <a:rPr lang="it-IT" dirty="0"/>
                        <a:t>Regole Complete + TUI + GUI + RMI + </a:t>
                      </a:r>
                      <a:r>
                        <a:rPr lang="it-IT" dirty="0" err="1"/>
                        <a:t>Socket</a:t>
                      </a:r>
                      <a:r>
                        <a:rPr lang="it-IT" dirty="0"/>
                        <a:t> + 1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94194"/>
                  </a:ext>
                </a:extLst>
              </a:tr>
              <a:tr h="422495">
                <a:tc>
                  <a:txBody>
                    <a:bodyPr/>
                    <a:lstStyle/>
                    <a:p>
                      <a:r>
                        <a:rPr lang="it-IT" dirty="0"/>
                        <a:t>Regole Complete + TUI + GUI + RMI + </a:t>
                      </a:r>
                      <a:r>
                        <a:rPr lang="it-IT" dirty="0" err="1"/>
                        <a:t>Socket</a:t>
                      </a:r>
                      <a:r>
                        <a:rPr lang="it-IT" dirty="0"/>
                        <a:t> + 2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09"/>
                  </a:ext>
                </a:extLst>
              </a:tr>
              <a:tr h="422495">
                <a:tc>
                  <a:txBody>
                    <a:bodyPr/>
                    <a:lstStyle/>
                    <a:p>
                      <a:r>
                        <a:rPr lang="it-IT" dirty="0"/>
                        <a:t>Regole Complete + TUI + GUI + RMI + </a:t>
                      </a:r>
                      <a:r>
                        <a:rPr lang="it-IT" dirty="0" err="1"/>
                        <a:t>Socket</a:t>
                      </a:r>
                      <a:r>
                        <a:rPr lang="it-IT" dirty="0"/>
                        <a:t> + 3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03945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AD11A099-1A0B-E53B-270D-342A3F635E80}"/>
              </a:ext>
            </a:extLst>
          </p:cNvPr>
          <p:cNvSpPr/>
          <p:nvPr/>
        </p:nvSpPr>
        <p:spPr>
          <a:xfrm>
            <a:off x="1019174" y="4362450"/>
            <a:ext cx="10153651" cy="44297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2D91C9AF-D8D9-0223-A0D5-09CCBA5FF997}"/>
              </a:ext>
            </a:extLst>
          </p:cNvPr>
          <p:cNvSpPr/>
          <p:nvPr/>
        </p:nvSpPr>
        <p:spPr>
          <a:xfrm>
            <a:off x="585882" y="4416454"/>
            <a:ext cx="317501" cy="33496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53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0" y="2134154"/>
            <a:ext cx="12191695" cy="233485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5500" dirty="0">
                <a:solidFill>
                  <a:schemeClr val="tx2"/>
                </a:solidFill>
              </a:rPr>
              <a:t>Prova Finale di Ingegneria del Software</a:t>
            </a:r>
            <a:br>
              <a:rPr lang="it-IT" sz="5500" dirty="0">
                <a:solidFill>
                  <a:schemeClr val="tx2"/>
                </a:solidFill>
              </a:rPr>
            </a:br>
            <a:r>
              <a:rPr lang="it-IT" sz="3000" dirty="0">
                <a:solidFill>
                  <a:schemeClr val="tx2"/>
                </a:solidFill>
              </a:rPr>
              <a:t>Anno Accademico 2022-2023</a:t>
            </a:r>
            <a:br>
              <a:rPr lang="it-IT" dirty="0"/>
            </a:br>
            <a:endParaRPr lang="it-IT" sz="5500" b="1" i="1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" y="5430274"/>
            <a:ext cx="12191694" cy="12274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800" dirty="0">
                <a:solidFill>
                  <a:schemeClr val="tx2"/>
                </a:solidFill>
              </a:rPr>
              <a:t>Federico Saccani – Francesco Spangaro – Luca Pedersoli – Luca Sanvito</a:t>
            </a:r>
            <a:br>
              <a:rPr lang="it-IT" sz="2800" dirty="0">
                <a:solidFill>
                  <a:schemeClr val="tx2"/>
                </a:solidFill>
              </a:rPr>
            </a:br>
            <a:endParaRPr lang="it-IT" sz="2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799B80D1-4AD4-B860-57D9-823C05EF0C18}"/>
              </a:ext>
            </a:extLst>
          </p:cNvPr>
          <p:cNvSpPr txBox="1">
            <a:spLocks/>
          </p:cNvSpPr>
          <p:nvPr/>
        </p:nvSpPr>
        <p:spPr>
          <a:xfrm>
            <a:off x="-1" y="2436436"/>
            <a:ext cx="12191086" cy="2334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My Shelfie</a:t>
            </a:r>
            <a:endParaRPr kumimoji="0" lang="it-IT" sz="5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238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1552B0-6E10-C25D-453A-CC811E7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1999" cy="365125"/>
          </a:xfrm>
        </p:spPr>
        <p:txBody>
          <a:bodyPr/>
          <a:lstStyle/>
          <a:p>
            <a:r>
              <a:rPr lang="it-IT" dirty="0"/>
              <a:t>Federico Saccani – Francesco Spangaro – Luca Pedersoli – Luca Sanvito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E79F2-404B-991F-157F-F188058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5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606ED56-3D84-023B-5271-76CCC548D183}"/>
              </a:ext>
            </a:extLst>
          </p:cNvPr>
          <p:cNvSpPr txBox="1">
            <a:spLocks/>
          </p:cNvSpPr>
          <p:nvPr/>
        </p:nvSpPr>
        <p:spPr>
          <a:xfrm>
            <a:off x="0" y="1867454"/>
            <a:ext cx="12191695" cy="2334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500" dirty="0">
                <a:solidFill>
                  <a:schemeClr val="tx2"/>
                </a:solidFill>
                <a:cs typeface="Calibri Light"/>
              </a:rPr>
              <a:t>Scelte e analisi implementative</a:t>
            </a:r>
          </a:p>
          <a:p>
            <a:pPr algn="ctr"/>
            <a:r>
              <a:rPr lang="it-IT" sz="5500" b="1" dirty="0">
                <a:solidFill>
                  <a:schemeClr val="tx2"/>
                </a:solidFill>
                <a:cs typeface="Calibri Light"/>
              </a:rPr>
              <a:t>UML</a:t>
            </a:r>
            <a:r>
              <a:rPr lang="it-IT" sz="5500" dirty="0">
                <a:solidFill>
                  <a:schemeClr val="tx2"/>
                </a:solidFill>
                <a:cs typeface="Calibri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192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1552B0-6E10-C25D-453A-CC811E7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1999" cy="365125"/>
          </a:xfrm>
        </p:spPr>
        <p:txBody>
          <a:bodyPr/>
          <a:lstStyle/>
          <a:p>
            <a:r>
              <a:rPr lang="it-IT" dirty="0"/>
              <a:t>Federico Saccani – Francesco Spangaro – Luca Pedersoli – Luca Sanvito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E79F2-404B-991F-157F-F188058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6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606ED56-3D84-023B-5271-76CCC548D183}"/>
              </a:ext>
            </a:extLst>
          </p:cNvPr>
          <p:cNvSpPr txBox="1">
            <a:spLocks/>
          </p:cNvSpPr>
          <p:nvPr/>
        </p:nvSpPr>
        <p:spPr>
          <a:xfrm>
            <a:off x="0" y="1867455"/>
            <a:ext cx="12191695" cy="1817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500" b="1" dirty="0">
                <a:solidFill>
                  <a:schemeClr val="tx2"/>
                </a:solidFill>
                <a:cs typeface="Calibri Light"/>
              </a:rPr>
              <a:t>UML</a:t>
            </a:r>
            <a:r>
              <a:rPr lang="it-IT" sz="5500" dirty="0">
                <a:solidFill>
                  <a:schemeClr val="tx2"/>
                </a:solidFill>
                <a:cs typeface="Calibri Light"/>
              </a:rPr>
              <a:t> di Alto Livello completo</a:t>
            </a:r>
          </a:p>
        </p:txBody>
      </p:sp>
    </p:spTree>
    <p:extLst>
      <p:ext uri="{BB962C8B-B14F-4D97-AF65-F5344CB8AC3E}">
        <p14:creationId xmlns:p14="http://schemas.microsoft.com/office/powerpoint/2010/main" val="335893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CBE62703-19CC-ACD5-EBF3-4A7598DB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732ED0D-4952-4698-A180-3B5BCDA8B725}" type="slidenum">
              <a:rPr lang="it-IT" smtClean="0"/>
              <a:t>7</a:t>
            </a:fld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2AB1A8C-7D37-DB30-6845-100555503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3" y="0"/>
            <a:ext cx="10166394" cy="6858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6A428BE-EE90-07A3-09AC-8485419034E2}"/>
              </a:ext>
            </a:extLst>
          </p:cNvPr>
          <p:cNvSpPr txBox="1"/>
          <p:nvPr/>
        </p:nvSpPr>
        <p:spPr>
          <a:xfrm>
            <a:off x="327800" y="301690"/>
            <a:ext cx="142750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1377669-0A08-8333-BCD9-DA6B48532C4F}"/>
              </a:ext>
            </a:extLst>
          </p:cNvPr>
          <p:cNvSpPr txBox="1"/>
          <p:nvPr/>
        </p:nvSpPr>
        <p:spPr>
          <a:xfrm>
            <a:off x="409961" y="1447025"/>
            <a:ext cx="73815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FLOW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39A4F8E-7F20-3CE3-650C-30BD97897D59}"/>
              </a:ext>
            </a:extLst>
          </p:cNvPr>
          <p:cNvSpPr txBox="1"/>
          <p:nvPr/>
        </p:nvSpPr>
        <p:spPr>
          <a:xfrm>
            <a:off x="571752" y="4856977"/>
            <a:ext cx="73815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F0"/>
                </a:solidFill>
              </a:rPr>
              <a:t>RMI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8FD1390-CC21-F942-6EBB-97B187A11E9A}"/>
              </a:ext>
            </a:extLst>
          </p:cNvPr>
          <p:cNvSpPr txBox="1"/>
          <p:nvPr/>
        </p:nvSpPr>
        <p:spPr>
          <a:xfrm>
            <a:off x="7345263" y="6039377"/>
            <a:ext cx="910827" cy="3693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</a:rPr>
              <a:t>SOCKET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E834FF2-B0F7-D93F-5D96-F5C7C6295D4C}"/>
              </a:ext>
            </a:extLst>
          </p:cNvPr>
          <p:cNvSpPr txBox="1"/>
          <p:nvPr/>
        </p:nvSpPr>
        <p:spPr>
          <a:xfrm>
            <a:off x="10895258" y="1468731"/>
            <a:ext cx="88678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MODEL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C495A4A-4092-CA59-C276-25BA6DBCC88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755307" y="273698"/>
            <a:ext cx="428056" cy="212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3CE68C0-9530-0715-53DD-56375FD96C2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148112" y="1631691"/>
            <a:ext cx="161791" cy="2215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521C5A7-61BB-B25B-DF6C-EFF6F1CEDF8F}"/>
              </a:ext>
            </a:extLst>
          </p:cNvPr>
          <p:cNvCxnSpPr>
            <a:cxnSpLocks/>
          </p:cNvCxnSpPr>
          <p:nvPr/>
        </p:nvCxnSpPr>
        <p:spPr>
          <a:xfrm flipV="1">
            <a:off x="1310283" y="4687470"/>
            <a:ext cx="329090" cy="3390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7415D9E5-CE07-FBB3-65F0-EEC7DB74BB0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0496550" y="1200150"/>
            <a:ext cx="842099" cy="2685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6A43772-49BF-BBF6-BE2E-DF930101AB20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36229" y="6002694"/>
            <a:ext cx="509034" cy="2213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CF5A8F3B-5F41-1A30-91BE-89DE1390A9C4}"/>
              </a:ext>
            </a:extLst>
          </p:cNvPr>
          <p:cNvSpPr/>
          <p:nvPr/>
        </p:nvSpPr>
        <p:spPr>
          <a:xfrm>
            <a:off x="2183363" y="195361"/>
            <a:ext cx="2824066" cy="1608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ED9BDED5-3719-B76C-46AB-392E77477E8A}"/>
              </a:ext>
            </a:extLst>
          </p:cNvPr>
          <p:cNvSpPr/>
          <p:nvPr/>
        </p:nvSpPr>
        <p:spPr>
          <a:xfrm>
            <a:off x="1208474" y="1896350"/>
            <a:ext cx="3910921" cy="262161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3CD0DF5-9384-FD51-F8A8-C2E4BCD4F63C}"/>
              </a:ext>
            </a:extLst>
          </p:cNvPr>
          <p:cNvSpPr/>
          <p:nvPr/>
        </p:nvSpPr>
        <p:spPr>
          <a:xfrm>
            <a:off x="1696776" y="4610395"/>
            <a:ext cx="3360416" cy="19739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B82B9BC-1A67-DBBD-EDB2-4537EDC32F34}"/>
              </a:ext>
            </a:extLst>
          </p:cNvPr>
          <p:cNvSpPr/>
          <p:nvPr/>
        </p:nvSpPr>
        <p:spPr>
          <a:xfrm>
            <a:off x="5270401" y="3531009"/>
            <a:ext cx="5611316" cy="24032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E420EEF0-DEBF-9D68-FAC2-69639AA9A55A}"/>
              </a:ext>
            </a:extLst>
          </p:cNvPr>
          <p:cNvSpPr/>
          <p:nvPr/>
        </p:nvSpPr>
        <p:spPr>
          <a:xfrm>
            <a:off x="5225143" y="195360"/>
            <a:ext cx="5211550" cy="32336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AE53405-3D4D-7972-6447-5A1EF6DEA7DE}"/>
              </a:ext>
            </a:extLst>
          </p:cNvPr>
          <p:cNvSpPr txBox="1"/>
          <p:nvPr/>
        </p:nvSpPr>
        <p:spPr>
          <a:xfrm>
            <a:off x="345687" y="704216"/>
            <a:ext cx="41710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#2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A96A27E-D2AC-0A1E-B9AE-E5DEECD16571}"/>
              </a:ext>
            </a:extLst>
          </p:cNvPr>
          <p:cNvSpPr txBox="1"/>
          <p:nvPr/>
        </p:nvSpPr>
        <p:spPr>
          <a:xfrm>
            <a:off x="10917600" y="1867628"/>
            <a:ext cx="45726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#1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3F266290-FF9E-3336-69BF-2533516917FD}"/>
              </a:ext>
            </a:extLst>
          </p:cNvPr>
          <p:cNvSpPr txBox="1"/>
          <p:nvPr/>
        </p:nvSpPr>
        <p:spPr>
          <a:xfrm>
            <a:off x="7345263" y="6442864"/>
            <a:ext cx="604419" cy="3693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</a:rPr>
              <a:t>#3.1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606981E-EB7B-92EB-1D65-02BFED6F30AF}"/>
              </a:ext>
            </a:extLst>
          </p:cNvPr>
          <p:cNvSpPr txBox="1"/>
          <p:nvPr/>
        </p:nvSpPr>
        <p:spPr>
          <a:xfrm>
            <a:off x="571752" y="5282110"/>
            <a:ext cx="59182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F0"/>
                </a:solidFill>
              </a:rPr>
              <a:t>#3.2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0CE6B27-EB9B-206B-51E3-9F76456D4616}"/>
              </a:ext>
            </a:extLst>
          </p:cNvPr>
          <p:cNvSpPr txBox="1"/>
          <p:nvPr/>
        </p:nvSpPr>
        <p:spPr>
          <a:xfrm>
            <a:off x="425430" y="1880176"/>
            <a:ext cx="41710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132526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1552B0-6E10-C25D-453A-CC811E7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1999" cy="365125"/>
          </a:xfrm>
        </p:spPr>
        <p:txBody>
          <a:bodyPr/>
          <a:lstStyle/>
          <a:p>
            <a:r>
              <a:rPr lang="it-IT" dirty="0"/>
              <a:t>Federico Saccani – Francesco Spangaro – Luca Pedersoli – Luca Sanvito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E79F2-404B-991F-157F-F188058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8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606ED56-3D84-023B-5271-76CCC548D183}"/>
              </a:ext>
            </a:extLst>
          </p:cNvPr>
          <p:cNvSpPr txBox="1">
            <a:spLocks/>
          </p:cNvSpPr>
          <p:nvPr/>
        </p:nvSpPr>
        <p:spPr>
          <a:xfrm>
            <a:off x="3838575" y="2593976"/>
            <a:ext cx="4514850" cy="100329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500" b="1" dirty="0">
                <a:solidFill>
                  <a:srgbClr val="FFC000"/>
                </a:solidFill>
              </a:rPr>
              <a:t>#1 MODEL</a:t>
            </a:r>
            <a:endParaRPr lang="it-IT" sz="5500" b="1" dirty="0">
              <a:solidFill>
                <a:schemeClr val="tx2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375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1552B0-6E10-C25D-453A-CC811E7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Federico Saccani – Francesco Spangaro – Luca Pedersoli – Luca Sanvito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E79F2-404B-991F-157F-F188058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9</a:t>
            </a:fld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838A1C-6B73-CAA9-BDE5-AE4D66C25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5" y="0"/>
            <a:ext cx="11128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8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572</Words>
  <Application>Microsoft Office PowerPoint</Application>
  <PresentationFormat>Widescreen</PresentationFormat>
  <Paragraphs>85</Paragraphs>
  <Slides>17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Prova Finale di Ingegneria del Software Anno Accademico 2022-2023 </vt:lpstr>
      <vt:lpstr>Cosa è stato Implementato</vt:lpstr>
      <vt:lpstr>Valutazione</vt:lpstr>
      <vt:lpstr>Prova Finale di Ingegneria del Software Anno Accademico 2022-2023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4 Verbalizzazione esami</dc:title>
  <dc:creator>Giacomo Orsenigo</dc:creator>
  <cp:lastModifiedBy>Federico Saccani</cp:lastModifiedBy>
  <cp:revision>81</cp:revision>
  <dcterms:created xsi:type="dcterms:W3CDTF">2023-05-26T14:16:30Z</dcterms:created>
  <dcterms:modified xsi:type="dcterms:W3CDTF">2023-06-07T15:31:02Z</dcterms:modified>
</cp:coreProperties>
</file>