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9"/>
  </p:notesMasterIdLst>
  <p:sldIdLst>
    <p:sldId id="256" r:id="rId2"/>
    <p:sldId id="257" r:id="rId3"/>
    <p:sldId id="259" r:id="rId4"/>
    <p:sldId id="272" r:id="rId5"/>
    <p:sldId id="258" r:id="rId6"/>
    <p:sldId id="261" r:id="rId7"/>
    <p:sldId id="260"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D8C06-4977-4848-B74F-A1B8F2BD70CD}" v="42" dt="2023-05-29T14:37:28.692"/>
    <p1510:client id="{ECBB0203-1093-4A9F-AE6E-347B61775F0E}" v="9" dt="2023-05-29T06:34:57.167"/>
    <p1510:client id="{FD5B13AC-DDDC-1963-A383-4557E05CFA6B}" v="170" dt="2023-05-28T20:37:11.90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8" autoAdjust="0"/>
    <p:restoredTop sz="94712" autoAdjust="0"/>
  </p:normalViewPr>
  <p:slideViewPr>
    <p:cSldViewPr snapToGrid="0">
      <p:cViewPr varScale="1">
        <p:scale>
          <a:sx n="108" d="100"/>
          <a:sy n="108" d="100"/>
        </p:scale>
        <p:origin x="126" y="1146"/>
      </p:cViewPr>
      <p:guideLst/>
    </p:cSldViewPr>
  </p:slideViewPr>
  <p:outlineViewPr>
    <p:cViewPr>
      <p:scale>
        <a:sx n="33" d="100"/>
        <a:sy n="33" d="100"/>
      </p:scale>
      <p:origin x="0" y="-14598"/>
    </p:cViewPr>
  </p:outlineViewPr>
  <p:notesTextViewPr>
    <p:cViewPr>
      <p:scale>
        <a:sx n="1" d="1"/>
        <a:sy n="1" d="1"/>
      </p:scale>
      <p:origin x="0" y="0"/>
    </p:cViewPr>
  </p:notesTextViewPr>
  <p:sorterViewPr>
    <p:cViewPr>
      <p:scale>
        <a:sx n="100" d="100"/>
        <a:sy n="100" d="100"/>
      </p:scale>
      <p:origin x="0" y="-34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Saccani" userId="S::10700471@polimi.it::b6dd2c5c-0a47-4a0a-ae86-e0cc5a0bcfb7" providerId="AD" clId="Web-{FD5B13AC-DDDC-1963-A383-4557E05CFA6B}"/>
    <pc:docChg chg="addSld delSld modSld sldOrd">
      <pc:chgData name="Federico Saccani" userId="S::10700471@polimi.it::b6dd2c5c-0a47-4a0a-ae86-e0cc5a0bcfb7" providerId="AD" clId="Web-{FD5B13AC-DDDC-1963-A383-4557E05CFA6B}" dt="2023-05-28T20:37:11.127" v="161"/>
      <pc:docMkLst>
        <pc:docMk/>
      </pc:docMkLst>
      <pc:sldChg chg="addSp delSp modSp mod setBg">
        <pc:chgData name="Federico Saccani" userId="S::10700471@polimi.it::b6dd2c5c-0a47-4a0a-ae86-e0cc5a0bcfb7" providerId="AD" clId="Web-{FD5B13AC-DDDC-1963-A383-4557E05CFA6B}" dt="2023-05-28T20:36:32.891" v="159" actId="20577"/>
        <pc:sldMkLst>
          <pc:docMk/>
          <pc:sldMk cId="2889831294" sldId="256"/>
        </pc:sldMkLst>
        <pc:spChg chg="mod">
          <ac:chgData name="Federico Saccani" userId="S::10700471@polimi.it::b6dd2c5c-0a47-4a0a-ae86-e0cc5a0bcfb7" providerId="AD" clId="Web-{FD5B13AC-DDDC-1963-A383-4557E05CFA6B}" dt="2023-05-28T20:35:59.562" v="152"/>
          <ac:spMkLst>
            <pc:docMk/>
            <pc:sldMk cId="2889831294" sldId="256"/>
            <ac:spMk id="2" creationId="{720952E9-54A2-2E48-26D1-1EB0337065BB}"/>
          </ac:spMkLst>
        </pc:spChg>
        <pc:spChg chg="add del mod">
          <ac:chgData name="Federico Saccani" userId="S::10700471@polimi.it::b6dd2c5c-0a47-4a0a-ae86-e0cc5a0bcfb7" providerId="AD" clId="Web-{FD5B13AC-DDDC-1963-A383-4557E05CFA6B}" dt="2023-05-28T20:36:32.891" v="159" actId="20577"/>
          <ac:spMkLst>
            <pc:docMk/>
            <pc:sldMk cId="2889831294" sldId="256"/>
            <ac:spMk id="3" creationId="{27F292CB-C8A6-5522-D8EF-744F55672CB0}"/>
          </ac:spMkLst>
        </pc:spChg>
        <pc:spChg chg="add del mod">
          <ac:chgData name="Federico Saccani" userId="S::10700471@polimi.it::b6dd2c5c-0a47-4a0a-ae86-e0cc5a0bcfb7" providerId="AD" clId="Web-{FD5B13AC-DDDC-1963-A383-4557E05CFA6B}" dt="2023-05-28T20:33:27.526" v="140"/>
          <ac:spMkLst>
            <pc:docMk/>
            <pc:sldMk cId="2889831294" sldId="256"/>
            <ac:spMk id="6" creationId="{339173BA-3969-DF52-A86C-A47062E9A566}"/>
          </ac:spMkLst>
        </pc:spChg>
        <pc:spChg chg="add del mod">
          <ac:chgData name="Federico Saccani" userId="S::10700471@polimi.it::b6dd2c5c-0a47-4a0a-ae86-e0cc5a0bcfb7" providerId="AD" clId="Web-{FD5B13AC-DDDC-1963-A383-4557E05CFA6B}" dt="2023-05-28T20:36:18.328" v="156"/>
          <ac:spMkLst>
            <pc:docMk/>
            <pc:sldMk cId="2889831294" sldId="256"/>
            <ac:spMk id="8" creationId="{60B67F1A-BA3C-914F-4ADA-6061CAB72B47}"/>
          </ac:spMkLst>
        </pc:spChg>
        <pc:spChg chg="add">
          <ac:chgData name="Federico Saccani" userId="S::10700471@polimi.it::b6dd2c5c-0a47-4a0a-ae86-e0cc5a0bcfb7" providerId="AD" clId="Web-{FD5B13AC-DDDC-1963-A383-4557E05CFA6B}" dt="2023-05-28T20:35:13.451" v="141"/>
          <ac:spMkLst>
            <pc:docMk/>
            <pc:sldMk cId="2889831294" sldId="256"/>
            <ac:spMk id="9" creationId="{23D09407-53BC-485E-B4CE-BC5E4FC4B25B}"/>
          </ac:spMkLst>
        </pc:spChg>
        <pc:spChg chg="add">
          <ac:chgData name="Federico Saccani" userId="S::10700471@polimi.it::b6dd2c5c-0a47-4a0a-ae86-e0cc5a0bcfb7" providerId="AD" clId="Web-{FD5B13AC-DDDC-1963-A383-4557E05CFA6B}" dt="2023-05-28T20:35:13.451" v="141"/>
          <ac:spMkLst>
            <pc:docMk/>
            <pc:sldMk cId="2889831294" sldId="256"/>
            <ac:spMk id="11" creationId="{921DB988-49FC-4608-B0A2-E2F3A4019041}"/>
          </ac:spMkLst>
        </pc:spChg>
        <pc:grpChg chg="add">
          <ac:chgData name="Federico Saccani" userId="S::10700471@polimi.it::b6dd2c5c-0a47-4a0a-ae86-e0cc5a0bcfb7" providerId="AD" clId="Web-{FD5B13AC-DDDC-1963-A383-4557E05CFA6B}" dt="2023-05-28T20:35:13.451" v="141"/>
          <ac:grpSpMkLst>
            <pc:docMk/>
            <pc:sldMk cId="2889831294" sldId="256"/>
            <ac:grpSpMk id="13" creationId="{E9B930FD-8671-4C4C-ADCF-73AC1D0CD417}"/>
          </ac:grpSpMkLst>
        </pc:grpChg>
        <pc:grpChg chg="add">
          <ac:chgData name="Federico Saccani" userId="S::10700471@polimi.it::b6dd2c5c-0a47-4a0a-ae86-e0cc5a0bcfb7" providerId="AD" clId="Web-{FD5B13AC-DDDC-1963-A383-4557E05CFA6B}" dt="2023-05-28T20:35:13.451" v="141"/>
          <ac:grpSpMkLst>
            <pc:docMk/>
            <pc:sldMk cId="2889831294" sldId="256"/>
            <ac:grpSpMk id="19" creationId="{383C2651-AE0C-4AE4-8725-E2F9414FE219}"/>
          </ac:grpSpMkLst>
        </pc:grpChg>
        <pc:picChg chg="mod">
          <ac:chgData name="Federico Saccani" userId="S::10700471@polimi.it::b6dd2c5c-0a47-4a0a-ae86-e0cc5a0bcfb7" providerId="AD" clId="Web-{FD5B13AC-DDDC-1963-A383-4557E05CFA6B}" dt="2023-05-28T20:36:10" v="154" actId="1076"/>
          <ac:picMkLst>
            <pc:docMk/>
            <pc:sldMk cId="2889831294" sldId="256"/>
            <ac:picMk id="4" creationId="{6F09D505-4786-C50B-28DF-58ABBF21A176}"/>
          </ac:picMkLst>
        </pc:picChg>
      </pc:sldChg>
      <pc:sldChg chg="ord">
        <pc:chgData name="Federico Saccani" userId="S::10700471@polimi.it::b6dd2c5c-0a47-4a0a-ae86-e0cc5a0bcfb7" providerId="AD" clId="Web-{FD5B13AC-DDDC-1963-A383-4557E05CFA6B}" dt="2023-05-28T20:24:11.665" v="6"/>
        <pc:sldMkLst>
          <pc:docMk/>
          <pc:sldMk cId="996842425" sldId="286"/>
        </pc:sldMkLst>
      </pc:sldChg>
      <pc:sldChg chg="ord">
        <pc:chgData name="Federico Saccani" userId="S::10700471@polimi.it::b6dd2c5c-0a47-4a0a-ae86-e0cc5a0bcfb7" providerId="AD" clId="Web-{FD5B13AC-DDDC-1963-A383-4557E05CFA6B}" dt="2023-05-28T20:23:45.774" v="4"/>
        <pc:sldMkLst>
          <pc:docMk/>
          <pc:sldMk cId="2534684179" sldId="289"/>
        </pc:sldMkLst>
      </pc:sldChg>
      <pc:sldChg chg="modSp ord">
        <pc:chgData name="Federico Saccani" userId="S::10700471@polimi.it::b6dd2c5c-0a47-4a0a-ae86-e0cc5a0bcfb7" providerId="AD" clId="Web-{FD5B13AC-DDDC-1963-A383-4557E05CFA6B}" dt="2023-05-28T20:28:09.454" v="55" actId="14100"/>
        <pc:sldMkLst>
          <pc:docMk/>
          <pc:sldMk cId="793247868" sldId="290"/>
        </pc:sldMkLst>
        <pc:spChg chg="mod">
          <ac:chgData name="Federico Saccani" userId="S::10700471@polimi.it::b6dd2c5c-0a47-4a0a-ae86-e0cc5a0bcfb7" providerId="AD" clId="Web-{FD5B13AC-DDDC-1963-A383-4557E05CFA6B}" dt="2023-05-28T20:28:05.063" v="54" actId="14100"/>
          <ac:spMkLst>
            <pc:docMk/>
            <pc:sldMk cId="793247868" sldId="290"/>
            <ac:spMk id="4" creationId="{F2CCDAD6-A31F-D057-B9D8-122304B04EC9}"/>
          </ac:spMkLst>
        </pc:spChg>
        <pc:picChg chg="mod">
          <ac:chgData name="Federico Saccani" userId="S::10700471@polimi.it::b6dd2c5c-0a47-4a0a-ae86-e0cc5a0bcfb7" providerId="AD" clId="Web-{FD5B13AC-DDDC-1963-A383-4557E05CFA6B}" dt="2023-05-28T20:28:09.454" v="55" actId="14100"/>
          <ac:picMkLst>
            <pc:docMk/>
            <pc:sldMk cId="793247868" sldId="290"/>
            <ac:picMk id="8" creationId="{43D96609-8121-1099-7DB0-391D41A7AF70}"/>
          </ac:picMkLst>
        </pc:picChg>
      </pc:sldChg>
      <pc:sldChg chg="modSp ord">
        <pc:chgData name="Federico Saccani" userId="S::10700471@polimi.it::b6dd2c5c-0a47-4a0a-ae86-e0cc5a0bcfb7" providerId="AD" clId="Web-{FD5B13AC-DDDC-1963-A383-4557E05CFA6B}" dt="2023-05-28T20:28:25.860" v="57" actId="14100"/>
        <pc:sldMkLst>
          <pc:docMk/>
          <pc:sldMk cId="2890523739" sldId="291"/>
        </pc:sldMkLst>
        <pc:spChg chg="mod">
          <ac:chgData name="Federico Saccani" userId="S::10700471@polimi.it::b6dd2c5c-0a47-4a0a-ae86-e0cc5a0bcfb7" providerId="AD" clId="Web-{FD5B13AC-DDDC-1963-A383-4557E05CFA6B}" dt="2023-05-28T20:28:21.438" v="56" actId="14100"/>
          <ac:spMkLst>
            <pc:docMk/>
            <pc:sldMk cId="2890523739" sldId="291"/>
            <ac:spMk id="4" creationId="{F2CCDAD6-A31F-D057-B9D8-122304B04EC9}"/>
          </ac:spMkLst>
        </pc:spChg>
        <pc:picChg chg="mod">
          <ac:chgData name="Federico Saccani" userId="S::10700471@polimi.it::b6dd2c5c-0a47-4a0a-ae86-e0cc5a0bcfb7" providerId="AD" clId="Web-{FD5B13AC-DDDC-1963-A383-4557E05CFA6B}" dt="2023-05-28T20:28:25.860" v="57" actId="14100"/>
          <ac:picMkLst>
            <pc:docMk/>
            <pc:sldMk cId="2890523739" sldId="291"/>
            <ac:picMk id="6" creationId="{53EA688E-AC6F-6DDB-7259-DE6EEA822636}"/>
          </ac:picMkLst>
        </pc:picChg>
      </pc:sldChg>
      <pc:sldChg chg="modSp">
        <pc:chgData name="Federico Saccani" userId="S::10700471@polimi.it::b6dd2c5c-0a47-4a0a-ae86-e0cc5a0bcfb7" providerId="AD" clId="Web-{FD5B13AC-DDDC-1963-A383-4557E05CFA6B}" dt="2023-05-28T20:29:48.863" v="67" actId="14100"/>
        <pc:sldMkLst>
          <pc:docMk/>
          <pc:sldMk cId="3414035763" sldId="293"/>
        </pc:sldMkLst>
        <pc:spChg chg="mod">
          <ac:chgData name="Federico Saccani" userId="S::10700471@polimi.it::b6dd2c5c-0a47-4a0a-ae86-e0cc5a0bcfb7" providerId="AD" clId="Web-{FD5B13AC-DDDC-1963-A383-4557E05CFA6B}" dt="2023-05-28T20:29:44.285" v="66" actId="14100"/>
          <ac:spMkLst>
            <pc:docMk/>
            <pc:sldMk cId="3414035763" sldId="293"/>
            <ac:spMk id="4" creationId="{F2CCDAD6-A31F-D057-B9D8-122304B04EC9}"/>
          </ac:spMkLst>
        </pc:spChg>
        <pc:picChg chg="mod">
          <ac:chgData name="Federico Saccani" userId="S::10700471@polimi.it::b6dd2c5c-0a47-4a0a-ae86-e0cc5a0bcfb7" providerId="AD" clId="Web-{FD5B13AC-DDDC-1963-A383-4557E05CFA6B}" dt="2023-05-28T20:29:48.863" v="67" actId="14100"/>
          <ac:picMkLst>
            <pc:docMk/>
            <pc:sldMk cId="3414035763" sldId="293"/>
            <ac:picMk id="13" creationId="{80DBE647-032C-E41B-B334-105FF543AEF8}"/>
          </ac:picMkLst>
        </pc:picChg>
      </pc:sldChg>
      <pc:sldChg chg="modSp ord">
        <pc:chgData name="Federico Saccani" userId="S::10700471@polimi.it::b6dd2c5c-0a47-4a0a-ae86-e0cc5a0bcfb7" providerId="AD" clId="Web-{FD5B13AC-DDDC-1963-A383-4557E05CFA6B}" dt="2023-05-28T20:28:35.689" v="58" actId="14100"/>
        <pc:sldMkLst>
          <pc:docMk/>
          <pc:sldMk cId="516033390" sldId="296"/>
        </pc:sldMkLst>
        <pc:picChg chg="mod">
          <ac:chgData name="Federico Saccani" userId="S::10700471@polimi.it::b6dd2c5c-0a47-4a0a-ae86-e0cc5a0bcfb7" providerId="AD" clId="Web-{FD5B13AC-DDDC-1963-A383-4557E05CFA6B}" dt="2023-05-28T20:28:35.689" v="58" actId="14100"/>
          <ac:picMkLst>
            <pc:docMk/>
            <pc:sldMk cId="516033390" sldId="296"/>
            <ac:picMk id="7" creationId="{3CCCC557-2C94-834A-B234-FCBAD6F5CA54}"/>
          </ac:picMkLst>
        </pc:picChg>
      </pc:sldChg>
      <pc:sldChg chg="ord">
        <pc:chgData name="Federico Saccani" userId="S::10700471@polimi.it::b6dd2c5c-0a47-4a0a-ae86-e0cc5a0bcfb7" providerId="AD" clId="Web-{FD5B13AC-DDDC-1963-A383-4557E05CFA6B}" dt="2023-05-28T20:23:18.679" v="0"/>
        <pc:sldMkLst>
          <pc:docMk/>
          <pc:sldMk cId="2408938345" sldId="297"/>
        </pc:sldMkLst>
      </pc:sldChg>
      <pc:sldChg chg="modSp">
        <pc:chgData name="Federico Saccani" userId="S::10700471@polimi.it::b6dd2c5c-0a47-4a0a-ae86-e0cc5a0bcfb7" providerId="AD" clId="Web-{FD5B13AC-DDDC-1963-A383-4557E05CFA6B}" dt="2023-05-28T20:29:24.753" v="63" actId="1076"/>
        <pc:sldMkLst>
          <pc:docMk/>
          <pc:sldMk cId="2094729163" sldId="299"/>
        </pc:sldMkLst>
        <pc:spChg chg="mod">
          <ac:chgData name="Federico Saccani" userId="S::10700471@polimi.it::b6dd2c5c-0a47-4a0a-ae86-e0cc5a0bcfb7" providerId="AD" clId="Web-{FD5B13AC-DDDC-1963-A383-4557E05CFA6B}" dt="2023-05-28T20:29:09.346" v="59" actId="14100"/>
          <ac:spMkLst>
            <pc:docMk/>
            <pc:sldMk cId="2094729163" sldId="299"/>
            <ac:spMk id="4" creationId="{F2CCDAD6-A31F-D057-B9D8-122304B04EC9}"/>
          </ac:spMkLst>
        </pc:spChg>
        <pc:picChg chg="mod">
          <ac:chgData name="Federico Saccani" userId="S::10700471@polimi.it::b6dd2c5c-0a47-4a0a-ae86-e0cc5a0bcfb7" providerId="AD" clId="Web-{FD5B13AC-DDDC-1963-A383-4557E05CFA6B}" dt="2023-05-28T20:29:24.753" v="63" actId="1076"/>
          <ac:picMkLst>
            <pc:docMk/>
            <pc:sldMk cId="2094729163" sldId="299"/>
            <ac:picMk id="6" creationId="{42A2730F-C04A-AC18-4DDD-A4A0992953C2}"/>
          </ac:picMkLst>
        </pc:picChg>
      </pc:sldChg>
      <pc:sldChg chg="modSp add del replId">
        <pc:chgData name="Federico Saccani" userId="S::10700471@polimi.it::b6dd2c5c-0a47-4a0a-ae86-e0cc5a0bcfb7" providerId="AD" clId="Web-{FD5B13AC-DDDC-1963-A383-4557E05CFA6B}" dt="2023-05-28T20:25:25.089" v="18"/>
        <pc:sldMkLst>
          <pc:docMk/>
          <pc:sldMk cId="427288214" sldId="300"/>
        </pc:sldMkLst>
        <pc:spChg chg="mod">
          <ac:chgData name="Federico Saccani" userId="S::10700471@polimi.it::b6dd2c5c-0a47-4a0a-ae86-e0cc5a0bcfb7" providerId="AD" clId="Web-{FD5B13AC-DDDC-1963-A383-4557E05CFA6B}" dt="2023-05-28T20:25:22.652" v="17" actId="20577"/>
          <ac:spMkLst>
            <pc:docMk/>
            <pc:sldMk cId="427288214" sldId="300"/>
            <ac:spMk id="2" creationId="{720952E9-54A2-2E48-26D1-1EB0337065BB}"/>
          </ac:spMkLst>
        </pc:spChg>
      </pc:sldChg>
      <pc:sldChg chg="addSp delSp modSp add mod replId setBg">
        <pc:chgData name="Federico Saccani" userId="S::10700471@polimi.it::b6dd2c5c-0a47-4a0a-ae86-e0cc5a0bcfb7" providerId="AD" clId="Web-{FD5B13AC-DDDC-1963-A383-4557E05CFA6B}" dt="2023-05-28T20:37:11.127" v="161"/>
        <pc:sldMkLst>
          <pc:docMk/>
          <pc:sldMk cId="1860890867" sldId="300"/>
        </pc:sldMkLst>
        <pc:spChg chg="mod">
          <ac:chgData name="Federico Saccani" userId="S::10700471@polimi.it::b6dd2c5c-0a47-4a0a-ae86-e0cc5a0bcfb7" providerId="AD" clId="Web-{FD5B13AC-DDDC-1963-A383-4557E05CFA6B}" dt="2023-05-28T20:37:11.127" v="161"/>
          <ac:spMkLst>
            <pc:docMk/>
            <pc:sldMk cId="1860890867" sldId="300"/>
            <ac:spMk id="2" creationId="{2F0F54F1-30A2-8CB0-FB41-D453BFB68609}"/>
          </ac:spMkLst>
        </pc:spChg>
        <pc:spChg chg="mod">
          <ac:chgData name="Federico Saccani" userId="S::10700471@polimi.it::b6dd2c5c-0a47-4a0a-ae86-e0cc5a0bcfb7" providerId="AD" clId="Web-{FD5B13AC-DDDC-1963-A383-4557E05CFA6B}" dt="2023-05-28T20:37:11.127" v="161"/>
          <ac:spMkLst>
            <pc:docMk/>
            <pc:sldMk cId="1860890867" sldId="300"/>
            <ac:spMk id="4" creationId="{F2CCDAD6-A31F-D057-B9D8-122304B04EC9}"/>
          </ac:spMkLst>
        </pc:spChg>
        <pc:spChg chg="mod">
          <ac:chgData name="Federico Saccani" userId="S::10700471@polimi.it::b6dd2c5c-0a47-4a0a-ae86-e0cc5a0bcfb7" providerId="AD" clId="Web-{FD5B13AC-DDDC-1963-A383-4557E05CFA6B}" dt="2023-05-28T20:37:11.127" v="161"/>
          <ac:spMkLst>
            <pc:docMk/>
            <pc:sldMk cId="1860890867" sldId="300"/>
            <ac:spMk id="5" creationId="{79AF0F05-DA26-47DA-F61A-771A61AB86B8}"/>
          </ac:spMkLst>
        </pc:spChg>
        <pc:spChg chg="add del">
          <ac:chgData name="Federico Saccani" userId="S::10700471@polimi.it::b6dd2c5c-0a47-4a0a-ae86-e0cc5a0bcfb7" providerId="AD" clId="Web-{FD5B13AC-DDDC-1963-A383-4557E05CFA6B}" dt="2023-05-28T20:37:11.127" v="161"/>
          <ac:spMkLst>
            <pc:docMk/>
            <pc:sldMk cId="1860890867" sldId="300"/>
            <ac:spMk id="10" creationId="{54A6836E-C603-43CB-9DA7-89D8E3FA3838}"/>
          </ac:spMkLst>
        </pc:spChg>
        <pc:spChg chg="add del">
          <ac:chgData name="Federico Saccani" userId="S::10700471@polimi.it::b6dd2c5c-0a47-4a0a-ae86-e0cc5a0bcfb7" providerId="AD" clId="Web-{FD5B13AC-DDDC-1963-A383-4557E05CFA6B}" dt="2023-05-28T20:37:11.127" v="161"/>
          <ac:spMkLst>
            <pc:docMk/>
            <pc:sldMk cId="1860890867" sldId="300"/>
            <ac:spMk id="12" creationId="{296007DD-F9BF-4F0F-B8C6-C514B2841971}"/>
          </ac:spMkLst>
        </pc:spChg>
        <pc:grpChg chg="add del">
          <ac:chgData name="Federico Saccani" userId="S::10700471@polimi.it::b6dd2c5c-0a47-4a0a-ae86-e0cc5a0bcfb7" providerId="AD" clId="Web-{FD5B13AC-DDDC-1963-A383-4557E05CFA6B}" dt="2023-05-28T20:37:11.127" v="161"/>
          <ac:grpSpMkLst>
            <pc:docMk/>
            <pc:sldMk cId="1860890867" sldId="300"/>
            <ac:grpSpMk id="14" creationId="{8A0FAFCA-5C96-453B-83B7-A9AEF7F18960}"/>
          </ac:grpSpMkLst>
        </pc:grpChg>
        <pc:grpChg chg="add del">
          <ac:chgData name="Federico Saccani" userId="S::10700471@polimi.it::b6dd2c5c-0a47-4a0a-ae86-e0cc5a0bcfb7" providerId="AD" clId="Web-{FD5B13AC-DDDC-1963-A383-4557E05CFA6B}" dt="2023-05-28T20:37:11.127" v="161"/>
          <ac:grpSpMkLst>
            <pc:docMk/>
            <pc:sldMk cId="1860890867" sldId="300"/>
            <ac:grpSpMk id="20" creationId="{CD0398DD-AD75-4E2B-A3C6-35073082A8B4}"/>
          </ac:grpSpMkLst>
        </pc:grpChg>
        <pc:picChg chg="del mod">
          <ac:chgData name="Federico Saccani" userId="S::10700471@polimi.it::b6dd2c5c-0a47-4a0a-ae86-e0cc5a0bcfb7" providerId="AD" clId="Web-{FD5B13AC-DDDC-1963-A383-4557E05CFA6B}" dt="2023-05-28T20:25:48.434" v="21"/>
          <ac:picMkLst>
            <pc:docMk/>
            <pc:sldMk cId="1860890867" sldId="300"/>
            <ac:picMk id="8" creationId="{1BEA0B9B-2F36-E079-A712-A5A409F97386}"/>
          </ac:picMkLst>
        </pc:picChg>
      </pc:sldChg>
      <pc:sldChg chg="modSp add replId">
        <pc:chgData name="Federico Saccani" userId="S::10700471@polimi.it::b6dd2c5c-0a47-4a0a-ae86-e0cc5a0bcfb7" providerId="AD" clId="Web-{FD5B13AC-DDDC-1963-A383-4557E05CFA6B}" dt="2023-05-28T20:26:58.967" v="47" actId="20577"/>
        <pc:sldMkLst>
          <pc:docMk/>
          <pc:sldMk cId="2877687296" sldId="301"/>
        </pc:sldMkLst>
        <pc:spChg chg="mod">
          <ac:chgData name="Federico Saccani" userId="S::10700471@polimi.it::b6dd2c5c-0a47-4a0a-ae86-e0cc5a0bcfb7" providerId="AD" clId="Web-{FD5B13AC-DDDC-1963-A383-4557E05CFA6B}" dt="2023-05-28T20:26:58.967" v="47" actId="20577"/>
          <ac:spMkLst>
            <pc:docMk/>
            <pc:sldMk cId="2877687296" sldId="301"/>
            <ac:spMk id="2" creationId="{2F0F54F1-30A2-8CB0-FB41-D453BFB68609}"/>
          </ac:spMkLst>
        </pc:spChg>
      </pc:sldChg>
    </pc:docChg>
  </pc:docChgLst>
  <pc:docChgLst>
    <pc:chgData name="Giacomo Orsenigo" userId="0e220530-cc31-4d23-a141-a9a10573e394" providerId="ADAL" clId="{ECBB0203-1093-4A9F-AE6E-347B61775F0E}"/>
    <pc:docChg chg="undo custSel modSld">
      <pc:chgData name="Giacomo Orsenigo" userId="0e220530-cc31-4d23-a141-a9a10573e394" providerId="ADAL" clId="{ECBB0203-1093-4A9F-AE6E-347B61775F0E}" dt="2023-05-29T06:34:57.166" v="40"/>
      <pc:docMkLst>
        <pc:docMk/>
      </pc:docMkLst>
      <pc:sldChg chg="addSp delSp modSp mod">
        <pc:chgData name="Giacomo Orsenigo" userId="0e220530-cc31-4d23-a141-a9a10573e394" providerId="ADAL" clId="{ECBB0203-1093-4A9F-AE6E-347B61775F0E}" dt="2023-05-27T15:57:53.668" v="27" actId="207"/>
        <pc:sldMkLst>
          <pc:docMk/>
          <pc:sldMk cId="1114349876" sldId="260"/>
        </pc:sldMkLst>
        <pc:spChg chg="mod">
          <ac:chgData name="Giacomo Orsenigo" userId="0e220530-cc31-4d23-a141-a9a10573e394" providerId="ADAL" clId="{ECBB0203-1093-4A9F-AE6E-347B61775F0E}" dt="2023-05-27T15:57:53.668" v="27" actId="207"/>
          <ac:spMkLst>
            <pc:docMk/>
            <pc:sldMk cId="1114349876" sldId="260"/>
            <ac:spMk id="3" creationId="{25A11892-5004-5445-5D00-CE1BDDC2C42D}"/>
          </ac:spMkLst>
        </pc:spChg>
        <pc:spChg chg="del mod">
          <ac:chgData name="Giacomo Orsenigo" userId="0e220530-cc31-4d23-a141-a9a10573e394" providerId="ADAL" clId="{ECBB0203-1093-4A9F-AE6E-347B61775F0E}" dt="2023-05-27T15:52:55.896" v="17" actId="478"/>
          <ac:spMkLst>
            <pc:docMk/>
            <pc:sldMk cId="1114349876" sldId="260"/>
            <ac:spMk id="6" creationId="{D55B74D6-457A-5F22-37C7-0EBE8F3077E5}"/>
          </ac:spMkLst>
        </pc:spChg>
        <pc:spChg chg="add del mod">
          <ac:chgData name="Giacomo Orsenigo" userId="0e220530-cc31-4d23-a141-a9a10573e394" providerId="ADAL" clId="{ECBB0203-1093-4A9F-AE6E-347B61775F0E}" dt="2023-05-27T15:52:52.012" v="15"/>
          <ac:spMkLst>
            <pc:docMk/>
            <pc:sldMk cId="1114349876" sldId="260"/>
            <ac:spMk id="7" creationId="{5E547198-7D9D-055F-16C9-197C4FBE7EAD}"/>
          </ac:spMkLst>
        </pc:spChg>
        <pc:spChg chg="add mod">
          <ac:chgData name="Giacomo Orsenigo" userId="0e220530-cc31-4d23-a141-a9a10573e394" providerId="ADAL" clId="{ECBB0203-1093-4A9F-AE6E-347B61775F0E}" dt="2023-05-27T15:52:56.088" v="18"/>
          <ac:spMkLst>
            <pc:docMk/>
            <pc:sldMk cId="1114349876" sldId="260"/>
            <ac:spMk id="8" creationId="{196575E3-A437-D73A-4832-CFEE251DC70A}"/>
          </ac:spMkLst>
        </pc:spChg>
      </pc:sldChg>
      <pc:sldChg chg="modSp mod">
        <pc:chgData name="Giacomo Orsenigo" userId="0e220530-cc31-4d23-a141-a9a10573e394" providerId="ADAL" clId="{ECBB0203-1093-4A9F-AE6E-347B61775F0E}" dt="2023-05-27T15:59:34.179" v="28" actId="207"/>
        <pc:sldMkLst>
          <pc:docMk/>
          <pc:sldMk cId="1288629300" sldId="261"/>
        </pc:sldMkLst>
        <pc:spChg chg="mod">
          <ac:chgData name="Giacomo Orsenigo" userId="0e220530-cc31-4d23-a141-a9a10573e394" providerId="ADAL" clId="{ECBB0203-1093-4A9F-AE6E-347B61775F0E}" dt="2023-05-27T15:59:34.179" v="28" actId="207"/>
          <ac:spMkLst>
            <pc:docMk/>
            <pc:sldMk cId="1288629300" sldId="261"/>
            <ac:spMk id="3" creationId="{25A11892-5004-5445-5D00-CE1BDDC2C42D}"/>
          </ac:spMkLst>
        </pc:spChg>
      </pc:sldChg>
      <pc:sldChg chg="modSp mod">
        <pc:chgData name="Giacomo Orsenigo" userId="0e220530-cc31-4d23-a141-a9a10573e394" providerId="ADAL" clId="{ECBB0203-1093-4A9F-AE6E-347B61775F0E}" dt="2023-05-27T16:07:35.255" v="30" actId="207"/>
        <pc:sldMkLst>
          <pc:docMk/>
          <pc:sldMk cId="2531354187" sldId="264"/>
        </pc:sldMkLst>
        <pc:spChg chg="mod">
          <ac:chgData name="Giacomo Orsenigo" userId="0e220530-cc31-4d23-a141-a9a10573e394" providerId="ADAL" clId="{ECBB0203-1093-4A9F-AE6E-347B61775F0E}" dt="2023-05-27T16:07:35.255" v="30" actId="207"/>
          <ac:spMkLst>
            <pc:docMk/>
            <pc:sldMk cId="2531354187" sldId="264"/>
            <ac:spMk id="3" creationId="{25A11892-5004-5445-5D00-CE1BDDC2C42D}"/>
          </ac:spMkLst>
        </pc:spChg>
      </pc:sldChg>
      <pc:sldChg chg="addSp modSp mod">
        <pc:chgData name="Giacomo Orsenigo" userId="0e220530-cc31-4d23-a141-a9a10573e394" providerId="ADAL" clId="{ECBB0203-1093-4A9F-AE6E-347B61775F0E}" dt="2023-05-27T15:47:28.528" v="9" actId="20577"/>
        <pc:sldMkLst>
          <pc:docMk/>
          <pc:sldMk cId="3625851141" sldId="266"/>
        </pc:sldMkLst>
        <pc:spChg chg="add mod">
          <ac:chgData name="Giacomo Orsenigo" userId="0e220530-cc31-4d23-a141-a9a10573e394" providerId="ADAL" clId="{ECBB0203-1093-4A9F-AE6E-347B61775F0E}" dt="2023-05-27T15:47:28.528" v="9" actId="20577"/>
          <ac:spMkLst>
            <pc:docMk/>
            <pc:sldMk cId="3625851141" sldId="266"/>
            <ac:spMk id="3" creationId="{103057AF-0071-B781-7E0D-8E850C8B6D9F}"/>
          </ac:spMkLst>
        </pc:spChg>
      </pc:sldChg>
      <pc:sldChg chg="addSp delSp modSp mod">
        <pc:chgData name="Giacomo Orsenigo" userId="0e220530-cc31-4d23-a141-a9a10573e394" providerId="ADAL" clId="{ECBB0203-1093-4A9F-AE6E-347B61775F0E}" dt="2023-05-29T06:34:57.166" v="40"/>
        <pc:sldMkLst>
          <pc:docMk/>
          <pc:sldMk cId="3971417727" sldId="276"/>
        </pc:sldMkLst>
        <pc:picChg chg="add mod">
          <ac:chgData name="Giacomo Orsenigo" userId="0e220530-cc31-4d23-a141-a9a10573e394" providerId="ADAL" clId="{ECBB0203-1093-4A9F-AE6E-347B61775F0E}" dt="2023-05-29T06:34:57.166" v="40"/>
          <ac:picMkLst>
            <pc:docMk/>
            <pc:sldMk cId="3971417727" sldId="276"/>
            <ac:picMk id="6" creationId="{379893CA-2834-8A56-3A2B-ED39E110435F}"/>
          </ac:picMkLst>
        </pc:picChg>
        <pc:picChg chg="del">
          <ac:chgData name="Giacomo Orsenigo" userId="0e220530-cc31-4d23-a141-a9a10573e394" providerId="ADAL" clId="{ECBB0203-1093-4A9F-AE6E-347B61775F0E}" dt="2023-05-29T06:34:51.155" v="39" actId="478"/>
          <ac:picMkLst>
            <pc:docMk/>
            <pc:sldMk cId="3971417727" sldId="276"/>
            <ac:picMk id="10" creationId="{B854BA25-1741-37B3-201B-43378466A2B0}"/>
          </ac:picMkLst>
        </pc:picChg>
      </pc:sldChg>
      <pc:sldChg chg="addSp delSp modSp mod">
        <pc:chgData name="Giacomo Orsenigo" userId="0e220530-cc31-4d23-a141-a9a10573e394" providerId="ADAL" clId="{ECBB0203-1093-4A9F-AE6E-347B61775F0E}" dt="2023-05-29T06:30:57.384" v="38"/>
        <pc:sldMkLst>
          <pc:docMk/>
          <pc:sldMk cId="3239273435" sldId="277"/>
        </pc:sldMkLst>
        <pc:picChg chg="add del mod">
          <ac:chgData name="Giacomo Orsenigo" userId="0e220530-cc31-4d23-a141-a9a10573e394" providerId="ADAL" clId="{ECBB0203-1093-4A9F-AE6E-347B61775F0E}" dt="2023-05-29T06:30:49.476" v="36" actId="478"/>
          <ac:picMkLst>
            <pc:docMk/>
            <pc:sldMk cId="3239273435" sldId="277"/>
            <ac:picMk id="6" creationId="{3770EA60-7AB8-23F1-1A79-9CC9A4502E88}"/>
          </ac:picMkLst>
        </pc:picChg>
        <pc:picChg chg="add mod">
          <ac:chgData name="Giacomo Orsenigo" userId="0e220530-cc31-4d23-a141-a9a10573e394" providerId="ADAL" clId="{ECBB0203-1093-4A9F-AE6E-347B61775F0E}" dt="2023-05-29T06:30:57.384" v="38"/>
          <ac:picMkLst>
            <pc:docMk/>
            <pc:sldMk cId="3239273435" sldId="277"/>
            <ac:picMk id="8" creationId="{554EA6FC-2868-680C-361C-56220FBC22E5}"/>
          </ac:picMkLst>
        </pc:picChg>
        <pc:picChg chg="del mod">
          <ac:chgData name="Giacomo Orsenigo" userId="0e220530-cc31-4d23-a141-a9a10573e394" providerId="ADAL" clId="{ECBB0203-1093-4A9F-AE6E-347B61775F0E}" dt="2023-05-29T06:30:51.959" v="37" actId="478"/>
          <ac:picMkLst>
            <pc:docMk/>
            <pc:sldMk cId="3239273435" sldId="277"/>
            <ac:picMk id="24" creationId="{D0844E9F-5958-AFF2-6967-B1C019BFB0DE}"/>
          </ac:picMkLst>
        </pc:picChg>
      </pc:sldChg>
      <pc:sldChg chg="modSp mod">
        <pc:chgData name="Giacomo Orsenigo" userId="0e220530-cc31-4d23-a141-a9a10573e394" providerId="ADAL" clId="{ECBB0203-1093-4A9F-AE6E-347B61775F0E}" dt="2023-05-27T15:57:43.460" v="26" actId="207"/>
        <pc:sldMkLst>
          <pc:docMk/>
          <pc:sldMk cId="1323052405" sldId="282"/>
        </pc:sldMkLst>
        <pc:spChg chg="mod">
          <ac:chgData name="Giacomo Orsenigo" userId="0e220530-cc31-4d23-a141-a9a10573e394" providerId="ADAL" clId="{ECBB0203-1093-4A9F-AE6E-347B61775F0E}" dt="2023-05-27T15:57:43.460" v="26" actId="207"/>
          <ac:spMkLst>
            <pc:docMk/>
            <pc:sldMk cId="1323052405" sldId="282"/>
            <ac:spMk id="3" creationId="{25A11892-5004-5445-5D00-CE1BDDC2C42D}"/>
          </ac:spMkLst>
        </pc:spChg>
        <pc:spChg chg="mod">
          <ac:chgData name="Giacomo Orsenigo" userId="0e220530-cc31-4d23-a141-a9a10573e394" providerId="ADAL" clId="{ECBB0203-1093-4A9F-AE6E-347B61775F0E}" dt="2023-05-27T15:52:47.783" v="13" actId="1038"/>
          <ac:spMkLst>
            <pc:docMk/>
            <pc:sldMk cId="1323052405" sldId="282"/>
            <ac:spMk id="6" creationId="{4583987A-3BAD-BABD-AAE6-83418BE9F7A7}"/>
          </ac:spMkLst>
        </pc:spChg>
      </pc:sldChg>
    </pc:docChg>
  </pc:docChgLst>
  <pc:docChgLst>
    <pc:chgData name="Federico Saccani" userId="S::10700471@polimi.it::b6dd2c5c-0a47-4a0a-ae86-e0cc5a0bcfb7" providerId="AD" clId="Web-{73746D0E-5120-047B-DCDE-CAAA8E1E9A95}"/>
    <pc:docChg chg="modSld addMainMaster delMainMaster">
      <pc:chgData name="Federico Saccani" userId="S::10700471@polimi.it::b6dd2c5c-0a47-4a0a-ae86-e0cc5a0bcfb7" providerId="AD" clId="Web-{73746D0E-5120-047B-DCDE-CAAA8E1E9A95}" dt="2023-05-27T13:57:23.754" v="2"/>
      <pc:docMkLst>
        <pc:docMk/>
      </pc:docMkLst>
      <pc:sldChg chg="modSp mod modClrScheme chgLayout">
        <pc:chgData name="Federico Saccani" userId="S::10700471@polimi.it::b6dd2c5c-0a47-4a0a-ae86-e0cc5a0bcfb7" providerId="AD" clId="Web-{73746D0E-5120-047B-DCDE-CAAA8E1E9A95}" dt="2023-05-27T13:57:23.754" v="2"/>
        <pc:sldMkLst>
          <pc:docMk/>
          <pc:sldMk cId="2889831294" sldId="256"/>
        </pc:sldMkLst>
        <pc:spChg chg="mod ord">
          <ac:chgData name="Federico Saccani" userId="S::10700471@polimi.it::b6dd2c5c-0a47-4a0a-ae86-e0cc5a0bcfb7" providerId="AD" clId="Web-{73746D0E-5120-047B-DCDE-CAAA8E1E9A95}" dt="2023-05-27T13:57:23.754" v="2"/>
          <ac:spMkLst>
            <pc:docMk/>
            <pc:sldMk cId="2889831294" sldId="256"/>
            <ac:spMk id="2" creationId="{720952E9-54A2-2E48-26D1-1EB0337065BB}"/>
          </ac:spMkLst>
        </pc:spChg>
        <pc:spChg chg="mod ord">
          <ac:chgData name="Federico Saccani" userId="S::10700471@polimi.it::b6dd2c5c-0a47-4a0a-ae86-e0cc5a0bcfb7" providerId="AD" clId="Web-{73746D0E-5120-047B-DCDE-CAAA8E1E9A95}" dt="2023-05-27T13:57:23.754" v="2"/>
          <ac:spMkLst>
            <pc:docMk/>
            <pc:sldMk cId="2889831294" sldId="256"/>
            <ac:spMk id="3" creationId="{27F292CB-C8A6-5522-D8EF-744F55672CB0}"/>
          </ac:spMkLst>
        </pc:spChg>
      </pc:sldChg>
      <pc:sldChg chg="modSp mod modClrScheme chgLayout">
        <pc:chgData name="Federico Saccani" userId="S::10700471@polimi.it::b6dd2c5c-0a47-4a0a-ae86-e0cc5a0bcfb7" providerId="AD" clId="Web-{73746D0E-5120-047B-DCDE-CAAA8E1E9A95}" dt="2023-05-27T13:57:23.754" v="2"/>
        <pc:sldMkLst>
          <pc:docMk/>
          <pc:sldMk cId="2045224040" sldId="257"/>
        </pc:sldMkLst>
        <pc:spChg chg="mod ord">
          <ac:chgData name="Federico Saccani" userId="S::10700471@polimi.it::b6dd2c5c-0a47-4a0a-ae86-e0cc5a0bcfb7" providerId="AD" clId="Web-{73746D0E-5120-047B-DCDE-CAAA8E1E9A95}" dt="2023-05-27T13:57:23.754" v="2"/>
          <ac:spMkLst>
            <pc:docMk/>
            <pc:sldMk cId="2045224040" sldId="257"/>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045224040" sldId="257"/>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2045224040" sldId="257"/>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045224040" sldId="257"/>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114349876" sldId="260"/>
        </pc:sldMkLst>
        <pc:spChg chg="mod ord">
          <ac:chgData name="Federico Saccani" userId="S::10700471@polimi.it::b6dd2c5c-0a47-4a0a-ae86-e0cc5a0bcfb7" providerId="AD" clId="Web-{73746D0E-5120-047B-DCDE-CAAA8E1E9A95}" dt="2023-05-27T13:57:23.754" v="2"/>
          <ac:spMkLst>
            <pc:docMk/>
            <pc:sldMk cId="1114349876" sldId="260"/>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114349876" sldId="260"/>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1114349876" sldId="260"/>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114349876" sldId="260"/>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288629300" sldId="261"/>
        </pc:sldMkLst>
        <pc:spChg chg="mod ord">
          <ac:chgData name="Federico Saccani" userId="S::10700471@polimi.it::b6dd2c5c-0a47-4a0a-ae86-e0cc5a0bcfb7" providerId="AD" clId="Web-{73746D0E-5120-047B-DCDE-CAAA8E1E9A95}" dt="2023-05-27T13:57:23.754" v="2"/>
          <ac:spMkLst>
            <pc:docMk/>
            <pc:sldMk cId="1288629300" sldId="261"/>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288629300" sldId="261"/>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1288629300" sldId="261"/>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288629300" sldId="261"/>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789451839" sldId="263"/>
        </pc:sldMkLst>
        <pc:spChg chg="mod ord">
          <ac:chgData name="Federico Saccani" userId="S::10700471@polimi.it::b6dd2c5c-0a47-4a0a-ae86-e0cc5a0bcfb7" providerId="AD" clId="Web-{73746D0E-5120-047B-DCDE-CAAA8E1E9A95}" dt="2023-05-27T13:57:23.754" v="2"/>
          <ac:spMkLst>
            <pc:docMk/>
            <pc:sldMk cId="3789451839" sldId="263"/>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789451839" sldId="263"/>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3789451839" sldId="263"/>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789451839" sldId="263"/>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531354187" sldId="264"/>
        </pc:sldMkLst>
        <pc:spChg chg="mod ord">
          <ac:chgData name="Federico Saccani" userId="S::10700471@polimi.it::b6dd2c5c-0a47-4a0a-ae86-e0cc5a0bcfb7" providerId="AD" clId="Web-{73746D0E-5120-047B-DCDE-CAAA8E1E9A95}" dt="2023-05-27T13:57:23.754" v="2"/>
          <ac:spMkLst>
            <pc:docMk/>
            <pc:sldMk cId="2531354187" sldId="264"/>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531354187" sldId="264"/>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2531354187" sldId="264"/>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531354187" sldId="264"/>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625851141" sldId="266"/>
        </pc:sldMkLst>
        <pc:spChg chg="mod ord">
          <ac:chgData name="Federico Saccani" userId="S::10700471@polimi.it::b6dd2c5c-0a47-4a0a-ae86-e0cc5a0bcfb7" providerId="AD" clId="Web-{73746D0E-5120-047B-DCDE-CAAA8E1E9A95}" dt="2023-05-27T13:57:23.754" v="2"/>
          <ac:spMkLst>
            <pc:docMk/>
            <pc:sldMk cId="3625851141" sldId="266"/>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625851141" sldId="266"/>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625851141" sldId="266"/>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591246862" sldId="267"/>
        </pc:sldMkLst>
        <pc:spChg chg="mod ord">
          <ac:chgData name="Federico Saccani" userId="S::10700471@polimi.it::b6dd2c5c-0a47-4a0a-ae86-e0cc5a0bcfb7" providerId="AD" clId="Web-{73746D0E-5120-047B-DCDE-CAAA8E1E9A95}" dt="2023-05-27T13:57:23.754" v="2"/>
          <ac:spMkLst>
            <pc:docMk/>
            <pc:sldMk cId="1591246862" sldId="267"/>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591246862" sldId="267"/>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591246862" sldId="267"/>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412580918" sldId="268"/>
        </pc:sldMkLst>
        <pc:spChg chg="mod ord">
          <ac:chgData name="Federico Saccani" userId="S::10700471@polimi.it::b6dd2c5c-0a47-4a0a-ae86-e0cc5a0bcfb7" providerId="AD" clId="Web-{73746D0E-5120-047B-DCDE-CAAA8E1E9A95}" dt="2023-05-27T13:57:23.754" v="2"/>
          <ac:spMkLst>
            <pc:docMk/>
            <pc:sldMk cId="2412580918" sldId="268"/>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412580918" sldId="268"/>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412580918" sldId="268"/>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517060727" sldId="269"/>
        </pc:sldMkLst>
        <pc:spChg chg="mod ord">
          <ac:chgData name="Federico Saccani" userId="S::10700471@polimi.it::b6dd2c5c-0a47-4a0a-ae86-e0cc5a0bcfb7" providerId="AD" clId="Web-{73746D0E-5120-047B-DCDE-CAAA8E1E9A95}" dt="2023-05-27T13:57:23.754" v="2"/>
          <ac:spMkLst>
            <pc:docMk/>
            <pc:sldMk cId="517060727" sldId="269"/>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517060727" sldId="269"/>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517060727" sldId="269"/>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955783821" sldId="270"/>
        </pc:sldMkLst>
        <pc:spChg chg="mod ord">
          <ac:chgData name="Federico Saccani" userId="S::10700471@polimi.it::b6dd2c5c-0a47-4a0a-ae86-e0cc5a0bcfb7" providerId="AD" clId="Web-{73746D0E-5120-047B-DCDE-CAAA8E1E9A95}" dt="2023-05-27T13:57:23.754" v="2"/>
          <ac:spMkLst>
            <pc:docMk/>
            <pc:sldMk cId="1955783821" sldId="270"/>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955783821" sldId="270"/>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1955783821" sldId="270"/>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955783821" sldId="270"/>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4028175250" sldId="271"/>
        </pc:sldMkLst>
        <pc:spChg chg="mod ord">
          <ac:chgData name="Federico Saccani" userId="S::10700471@polimi.it::b6dd2c5c-0a47-4a0a-ae86-e0cc5a0bcfb7" providerId="AD" clId="Web-{73746D0E-5120-047B-DCDE-CAAA8E1E9A95}" dt="2023-05-27T13:57:23.754" v="2"/>
          <ac:spMkLst>
            <pc:docMk/>
            <pc:sldMk cId="4028175250" sldId="271"/>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4028175250" sldId="271"/>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4028175250" sldId="271"/>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744910986" sldId="272"/>
        </pc:sldMkLst>
        <pc:spChg chg="mod ord">
          <ac:chgData name="Federico Saccani" userId="S::10700471@polimi.it::b6dd2c5c-0a47-4a0a-ae86-e0cc5a0bcfb7" providerId="AD" clId="Web-{73746D0E-5120-047B-DCDE-CAAA8E1E9A95}" dt="2023-05-27T13:57:23.754" v="2"/>
          <ac:spMkLst>
            <pc:docMk/>
            <pc:sldMk cId="744910986" sldId="272"/>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744910986" sldId="272"/>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744910986" sldId="272"/>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708943143" sldId="273"/>
        </pc:sldMkLst>
        <pc:spChg chg="mod ord">
          <ac:chgData name="Federico Saccani" userId="S::10700471@polimi.it::b6dd2c5c-0a47-4a0a-ae86-e0cc5a0bcfb7" providerId="AD" clId="Web-{73746D0E-5120-047B-DCDE-CAAA8E1E9A95}" dt="2023-05-27T13:57:23.754" v="2"/>
          <ac:spMkLst>
            <pc:docMk/>
            <pc:sldMk cId="708943143" sldId="273"/>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708943143" sldId="273"/>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708943143" sldId="273"/>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897094310" sldId="274"/>
        </pc:sldMkLst>
        <pc:spChg chg="mod ord">
          <ac:chgData name="Federico Saccani" userId="S::10700471@polimi.it::b6dd2c5c-0a47-4a0a-ae86-e0cc5a0bcfb7" providerId="AD" clId="Web-{73746D0E-5120-047B-DCDE-CAAA8E1E9A95}" dt="2023-05-27T13:57:23.754" v="2"/>
          <ac:spMkLst>
            <pc:docMk/>
            <pc:sldMk cId="2897094310" sldId="274"/>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897094310" sldId="274"/>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897094310" sldId="274"/>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566261610" sldId="275"/>
        </pc:sldMkLst>
        <pc:spChg chg="mod ord">
          <ac:chgData name="Federico Saccani" userId="S::10700471@polimi.it::b6dd2c5c-0a47-4a0a-ae86-e0cc5a0bcfb7" providerId="AD" clId="Web-{73746D0E-5120-047B-DCDE-CAAA8E1E9A95}" dt="2023-05-27T13:57:23.754" v="2"/>
          <ac:spMkLst>
            <pc:docMk/>
            <pc:sldMk cId="1566261610" sldId="275"/>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566261610" sldId="275"/>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566261610" sldId="275"/>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971417727" sldId="276"/>
        </pc:sldMkLst>
        <pc:spChg chg="mod ord">
          <ac:chgData name="Federico Saccani" userId="S::10700471@polimi.it::b6dd2c5c-0a47-4a0a-ae86-e0cc5a0bcfb7" providerId="AD" clId="Web-{73746D0E-5120-047B-DCDE-CAAA8E1E9A95}" dt="2023-05-27T13:57:23.754" v="2"/>
          <ac:spMkLst>
            <pc:docMk/>
            <pc:sldMk cId="3971417727" sldId="276"/>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971417727" sldId="276"/>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971417727" sldId="276"/>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239273435" sldId="277"/>
        </pc:sldMkLst>
        <pc:spChg chg="mod ord">
          <ac:chgData name="Federico Saccani" userId="S::10700471@polimi.it::b6dd2c5c-0a47-4a0a-ae86-e0cc5a0bcfb7" providerId="AD" clId="Web-{73746D0E-5120-047B-DCDE-CAAA8E1E9A95}" dt="2023-05-27T13:57:23.754" v="2"/>
          <ac:spMkLst>
            <pc:docMk/>
            <pc:sldMk cId="3239273435" sldId="277"/>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239273435" sldId="277"/>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239273435" sldId="277"/>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06054993" sldId="279"/>
        </pc:sldMkLst>
        <pc:spChg chg="mod ord">
          <ac:chgData name="Federico Saccani" userId="S::10700471@polimi.it::b6dd2c5c-0a47-4a0a-ae86-e0cc5a0bcfb7" providerId="AD" clId="Web-{73746D0E-5120-047B-DCDE-CAAA8E1E9A95}" dt="2023-05-27T13:57:23.754" v="2"/>
          <ac:spMkLst>
            <pc:docMk/>
            <pc:sldMk cId="306054993" sldId="279"/>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06054993" sldId="279"/>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06054993" sldId="279"/>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862759745" sldId="280"/>
        </pc:sldMkLst>
        <pc:spChg chg="mod ord">
          <ac:chgData name="Federico Saccani" userId="S::10700471@polimi.it::b6dd2c5c-0a47-4a0a-ae86-e0cc5a0bcfb7" providerId="AD" clId="Web-{73746D0E-5120-047B-DCDE-CAAA8E1E9A95}" dt="2023-05-27T13:57:23.754" v="2"/>
          <ac:spMkLst>
            <pc:docMk/>
            <pc:sldMk cId="2862759745" sldId="280"/>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862759745" sldId="280"/>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862759745" sldId="280"/>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828171829" sldId="281"/>
        </pc:sldMkLst>
        <pc:spChg chg="mod ord">
          <ac:chgData name="Federico Saccani" userId="S::10700471@polimi.it::b6dd2c5c-0a47-4a0a-ae86-e0cc5a0bcfb7" providerId="AD" clId="Web-{73746D0E-5120-047B-DCDE-CAAA8E1E9A95}" dt="2023-05-27T13:57:23.754" v="2"/>
          <ac:spMkLst>
            <pc:docMk/>
            <pc:sldMk cId="2828171829" sldId="281"/>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828171829" sldId="281"/>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828171829" sldId="281"/>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323052405" sldId="282"/>
        </pc:sldMkLst>
        <pc:spChg chg="mod ord">
          <ac:chgData name="Federico Saccani" userId="S::10700471@polimi.it::b6dd2c5c-0a47-4a0a-ae86-e0cc5a0bcfb7" providerId="AD" clId="Web-{73746D0E-5120-047B-DCDE-CAAA8E1E9A95}" dt="2023-05-27T13:57:23.754" v="2"/>
          <ac:spMkLst>
            <pc:docMk/>
            <pc:sldMk cId="1323052405" sldId="282"/>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323052405" sldId="282"/>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1323052405" sldId="282"/>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323052405" sldId="282"/>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879856846" sldId="283"/>
        </pc:sldMkLst>
        <pc:spChg chg="mod ord">
          <ac:chgData name="Federico Saccani" userId="S::10700471@polimi.it::b6dd2c5c-0a47-4a0a-ae86-e0cc5a0bcfb7" providerId="AD" clId="Web-{73746D0E-5120-047B-DCDE-CAAA8E1E9A95}" dt="2023-05-27T13:57:23.754" v="2"/>
          <ac:spMkLst>
            <pc:docMk/>
            <pc:sldMk cId="1879856846" sldId="283"/>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879856846" sldId="283"/>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1879856846" sldId="283"/>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879856846" sldId="283"/>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851126680" sldId="284"/>
        </pc:sldMkLst>
        <pc:spChg chg="mod ord">
          <ac:chgData name="Federico Saccani" userId="S::10700471@polimi.it::b6dd2c5c-0a47-4a0a-ae86-e0cc5a0bcfb7" providerId="AD" clId="Web-{73746D0E-5120-047B-DCDE-CAAA8E1E9A95}" dt="2023-05-27T13:57:23.754" v="2"/>
          <ac:spMkLst>
            <pc:docMk/>
            <pc:sldMk cId="1851126680" sldId="284"/>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851126680" sldId="284"/>
            <ac:spMk id="3" creationId="{25A11892-5004-5445-5D00-CE1BDDC2C42D}"/>
          </ac:spMkLst>
        </pc:spChg>
        <pc:spChg chg="mod ord">
          <ac:chgData name="Federico Saccani" userId="S::10700471@polimi.it::b6dd2c5c-0a47-4a0a-ae86-e0cc5a0bcfb7" providerId="AD" clId="Web-{73746D0E-5120-047B-DCDE-CAAA8E1E9A95}" dt="2023-05-27T13:57:23.754" v="2"/>
          <ac:spMkLst>
            <pc:docMk/>
            <pc:sldMk cId="1851126680" sldId="284"/>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851126680" sldId="284"/>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978341330" sldId="285"/>
        </pc:sldMkLst>
        <pc:spChg chg="mod ord">
          <ac:chgData name="Federico Saccani" userId="S::10700471@polimi.it::b6dd2c5c-0a47-4a0a-ae86-e0cc5a0bcfb7" providerId="AD" clId="Web-{73746D0E-5120-047B-DCDE-CAAA8E1E9A95}" dt="2023-05-27T13:57:23.754" v="2"/>
          <ac:spMkLst>
            <pc:docMk/>
            <pc:sldMk cId="3978341330" sldId="285"/>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978341330" sldId="285"/>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978341330" sldId="285"/>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996842425" sldId="286"/>
        </pc:sldMkLst>
        <pc:spChg chg="mod ord">
          <ac:chgData name="Federico Saccani" userId="S::10700471@polimi.it::b6dd2c5c-0a47-4a0a-ae86-e0cc5a0bcfb7" providerId="AD" clId="Web-{73746D0E-5120-047B-DCDE-CAAA8E1E9A95}" dt="2023-05-27T13:57:23.754" v="2"/>
          <ac:spMkLst>
            <pc:docMk/>
            <pc:sldMk cId="996842425" sldId="286"/>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996842425" sldId="286"/>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996842425" sldId="286"/>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631396429" sldId="288"/>
        </pc:sldMkLst>
        <pc:spChg chg="mod ord">
          <ac:chgData name="Federico Saccani" userId="S::10700471@polimi.it::b6dd2c5c-0a47-4a0a-ae86-e0cc5a0bcfb7" providerId="AD" clId="Web-{73746D0E-5120-047B-DCDE-CAAA8E1E9A95}" dt="2023-05-27T13:57:23.754" v="2"/>
          <ac:spMkLst>
            <pc:docMk/>
            <pc:sldMk cId="2631396429" sldId="288"/>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631396429" sldId="288"/>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631396429" sldId="288"/>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534684179" sldId="289"/>
        </pc:sldMkLst>
        <pc:spChg chg="mod ord">
          <ac:chgData name="Federico Saccani" userId="S::10700471@polimi.it::b6dd2c5c-0a47-4a0a-ae86-e0cc5a0bcfb7" providerId="AD" clId="Web-{73746D0E-5120-047B-DCDE-CAAA8E1E9A95}" dt="2023-05-27T13:57:23.754" v="2"/>
          <ac:spMkLst>
            <pc:docMk/>
            <pc:sldMk cId="2534684179" sldId="289"/>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534684179" sldId="289"/>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534684179" sldId="289"/>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793247868" sldId="290"/>
        </pc:sldMkLst>
        <pc:spChg chg="mod ord">
          <ac:chgData name="Federico Saccani" userId="S::10700471@polimi.it::b6dd2c5c-0a47-4a0a-ae86-e0cc5a0bcfb7" providerId="AD" clId="Web-{73746D0E-5120-047B-DCDE-CAAA8E1E9A95}" dt="2023-05-27T13:57:23.754" v="2"/>
          <ac:spMkLst>
            <pc:docMk/>
            <pc:sldMk cId="793247868" sldId="290"/>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793247868" sldId="290"/>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793247868" sldId="290"/>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890523739" sldId="291"/>
        </pc:sldMkLst>
        <pc:spChg chg="mod ord">
          <ac:chgData name="Federico Saccani" userId="S::10700471@polimi.it::b6dd2c5c-0a47-4a0a-ae86-e0cc5a0bcfb7" providerId="AD" clId="Web-{73746D0E-5120-047B-DCDE-CAAA8E1E9A95}" dt="2023-05-27T13:57:23.754" v="2"/>
          <ac:spMkLst>
            <pc:docMk/>
            <pc:sldMk cId="2890523739" sldId="291"/>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890523739" sldId="291"/>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890523739" sldId="291"/>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185439436" sldId="292"/>
        </pc:sldMkLst>
        <pc:spChg chg="mod ord">
          <ac:chgData name="Federico Saccani" userId="S::10700471@polimi.it::b6dd2c5c-0a47-4a0a-ae86-e0cc5a0bcfb7" providerId="AD" clId="Web-{73746D0E-5120-047B-DCDE-CAAA8E1E9A95}" dt="2023-05-27T13:57:23.754" v="2"/>
          <ac:spMkLst>
            <pc:docMk/>
            <pc:sldMk cId="3185439436" sldId="292"/>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185439436" sldId="292"/>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185439436" sldId="292"/>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414035763" sldId="293"/>
        </pc:sldMkLst>
        <pc:spChg chg="mod ord">
          <ac:chgData name="Federico Saccani" userId="S::10700471@polimi.it::b6dd2c5c-0a47-4a0a-ae86-e0cc5a0bcfb7" providerId="AD" clId="Web-{73746D0E-5120-047B-DCDE-CAAA8E1E9A95}" dt="2023-05-27T13:57:23.754" v="2"/>
          <ac:spMkLst>
            <pc:docMk/>
            <pc:sldMk cId="3414035763" sldId="293"/>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414035763" sldId="293"/>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414035763" sldId="293"/>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82949289" sldId="294"/>
        </pc:sldMkLst>
        <pc:spChg chg="mod ord">
          <ac:chgData name="Federico Saccani" userId="S::10700471@polimi.it::b6dd2c5c-0a47-4a0a-ae86-e0cc5a0bcfb7" providerId="AD" clId="Web-{73746D0E-5120-047B-DCDE-CAAA8E1E9A95}" dt="2023-05-27T13:57:23.754" v="2"/>
          <ac:spMkLst>
            <pc:docMk/>
            <pc:sldMk cId="382949289" sldId="294"/>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82949289" sldId="294"/>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82949289" sldId="294"/>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3407036406" sldId="295"/>
        </pc:sldMkLst>
        <pc:spChg chg="mod ord">
          <ac:chgData name="Federico Saccani" userId="S::10700471@polimi.it::b6dd2c5c-0a47-4a0a-ae86-e0cc5a0bcfb7" providerId="AD" clId="Web-{73746D0E-5120-047B-DCDE-CAAA8E1E9A95}" dt="2023-05-27T13:57:23.754" v="2"/>
          <ac:spMkLst>
            <pc:docMk/>
            <pc:sldMk cId="3407036406" sldId="295"/>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3407036406" sldId="295"/>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3407036406" sldId="295"/>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516033390" sldId="296"/>
        </pc:sldMkLst>
        <pc:spChg chg="mod ord">
          <ac:chgData name="Federico Saccani" userId="S::10700471@polimi.it::b6dd2c5c-0a47-4a0a-ae86-e0cc5a0bcfb7" providerId="AD" clId="Web-{73746D0E-5120-047B-DCDE-CAAA8E1E9A95}" dt="2023-05-27T13:57:23.754" v="2"/>
          <ac:spMkLst>
            <pc:docMk/>
            <pc:sldMk cId="516033390" sldId="296"/>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516033390" sldId="296"/>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516033390" sldId="296"/>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408938345" sldId="297"/>
        </pc:sldMkLst>
        <pc:spChg chg="mod ord">
          <ac:chgData name="Federico Saccani" userId="S::10700471@polimi.it::b6dd2c5c-0a47-4a0a-ae86-e0cc5a0bcfb7" providerId="AD" clId="Web-{73746D0E-5120-047B-DCDE-CAAA8E1E9A95}" dt="2023-05-27T13:57:23.754" v="2"/>
          <ac:spMkLst>
            <pc:docMk/>
            <pc:sldMk cId="2408938345" sldId="297"/>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408938345" sldId="297"/>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408938345" sldId="297"/>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1734778151" sldId="298"/>
        </pc:sldMkLst>
        <pc:spChg chg="mod ord">
          <ac:chgData name="Federico Saccani" userId="S::10700471@polimi.it::b6dd2c5c-0a47-4a0a-ae86-e0cc5a0bcfb7" providerId="AD" clId="Web-{73746D0E-5120-047B-DCDE-CAAA8E1E9A95}" dt="2023-05-27T13:57:23.754" v="2"/>
          <ac:spMkLst>
            <pc:docMk/>
            <pc:sldMk cId="1734778151" sldId="298"/>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1734778151" sldId="298"/>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1734778151" sldId="298"/>
            <ac:spMk id="5" creationId="{79AF0F05-DA26-47DA-F61A-771A61AB86B8}"/>
          </ac:spMkLst>
        </pc:spChg>
      </pc:sldChg>
      <pc:sldChg chg="modSp mod modClrScheme chgLayout">
        <pc:chgData name="Federico Saccani" userId="S::10700471@polimi.it::b6dd2c5c-0a47-4a0a-ae86-e0cc5a0bcfb7" providerId="AD" clId="Web-{73746D0E-5120-047B-DCDE-CAAA8E1E9A95}" dt="2023-05-27T13:57:23.754" v="2"/>
        <pc:sldMkLst>
          <pc:docMk/>
          <pc:sldMk cId="2094729163" sldId="299"/>
        </pc:sldMkLst>
        <pc:spChg chg="mod ord">
          <ac:chgData name="Federico Saccani" userId="S::10700471@polimi.it::b6dd2c5c-0a47-4a0a-ae86-e0cc5a0bcfb7" providerId="AD" clId="Web-{73746D0E-5120-047B-DCDE-CAAA8E1E9A95}" dt="2023-05-27T13:57:23.754" v="2"/>
          <ac:spMkLst>
            <pc:docMk/>
            <pc:sldMk cId="2094729163" sldId="299"/>
            <ac:spMk id="2" creationId="{2F0F54F1-30A2-8CB0-FB41-D453BFB68609}"/>
          </ac:spMkLst>
        </pc:spChg>
        <pc:spChg chg="mod ord">
          <ac:chgData name="Federico Saccani" userId="S::10700471@polimi.it::b6dd2c5c-0a47-4a0a-ae86-e0cc5a0bcfb7" providerId="AD" clId="Web-{73746D0E-5120-047B-DCDE-CAAA8E1E9A95}" dt="2023-05-27T13:57:23.754" v="2"/>
          <ac:spMkLst>
            <pc:docMk/>
            <pc:sldMk cId="2094729163" sldId="299"/>
            <ac:spMk id="4" creationId="{F2CCDAD6-A31F-D057-B9D8-122304B04EC9}"/>
          </ac:spMkLst>
        </pc:spChg>
        <pc:spChg chg="mod ord">
          <ac:chgData name="Federico Saccani" userId="S::10700471@polimi.it::b6dd2c5c-0a47-4a0a-ae86-e0cc5a0bcfb7" providerId="AD" clId="Web-{73746D0E-5120-047B-DCDE-CAAA8E1E9A95}" dt="2023-05-27T13:57:23.754" v="2"/>
          <ac:spMkLst>
            <pc:docMk/>
            <pc:sldMk cId="2094729163" sldId="299"/>
            <ac:spMk id="5" creationId="{79AF0F05-DA26-47DA-F61A-771A61AB86B8}"/>
          </ac:spMkLst>
        </pc:spChg>
      </pc:sldChg>
      <pc:sldMasterChg chg="del delSldLayout">
        <pc:chgData name="Federico Saccani" userId="S::10700471@polimi.it::b6dd2c5c-0a47-4a0a-ae86-e0cc5a0bcfb7" providerId="AD" clId="Web-{73746D0E-5120-047B-DCDE-CAAA8E1E9A95}" dt="2023-05-27T13:57:23.754" v="2"/>
        <pc:sldMasterMkLst>
          <pc:docMk/>
          <pc:sldMasterMk cId="3064449894" sldId="2147483660"/>
        </pc:sldMasterMkLst>
        <pc:sldLayoutChg chg="del">
          <pc:chgData name="Federico Saccani" userId="S::10700471@polimi.it::b6dd2c5c-0a47-4a0a-ae86-e0cc5a0bcfb7" providerId="AD" clId="Web-{73746D0E-5120-047B-DCDE-CAAA8E1E9A95}" dt="2023-05-27T13:57:23.754" v="2"/>
          <pc:sldLayoutMkLst>
            <pc:docMk/>
            <pc:sldMasterMk cId="3064449894" sldId="2147483660"/>
            <pc:sldLayoutMk cId="1186658920" sldId="2147483661"/>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2163546017" sldId="2147483662"/>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456065548" sldId="2147483663"/>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2170112682" sldId="2147483664"/>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1153029353" sldId="2147483665"/>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304928319" sldId="2147483666"/>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902901507" sldId="2147483667"/>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4188795648" sldId="2147483668"/>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273007674" sldId="2147483669"/>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2005644347" sldId="2147483670"/>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1733409972" sldId="2147483671"/>
          </pc:sldLayoutMkLst>
        </pc:sldLayoutChg>
        <pc:sldLayoutChg chg="del">
          <pc:chgData name="Federico Saccani" userId="S::10700471@polimi.it::b6dd2c5c-0a47-4a0a-ae86-e0cc5a0bcfb7" providerId="AD" clId="Web-{73746D0E-5120-047B-DCDE-CAAA8E1E9A95}" dt="2023-05-27T13:57:23.754" v="2"/>
          <pc:sldLayoutMkLst>
            <pc:docMk/>
            <pc:sldMasterMk cId="3064449894" sldId="2147483660"/>
            <pc:sldLayoutMk cId="2548802236" sldId="2147483672"/>
          </pc:sldLayoutMkLst>
        </pc:sldLayoutChg>
      </pc:sldMasterChg>
      <pc:sldMasterChg chg="add addSldLayout modSldLayout">
        <pc:chgData name="Federico Saccani" userId="S::10700471@polimi.it::b6dd2c5c-0a47-4a0a-ae86-e0cc5a0bcfb7" providerId="AD" clId="Web-{73746D0E-5120-047B-DCDE-CAAA8E1E9A95}" dt="2023-05-27T13:57:23.754" v="2"/>
        <pc:sldMasterMkLst>
          <pc:docMk/>
          <pc:sldMasterMk cId="640986672" sldId="2147483673"/>
        </pc:sldMasterMkLst>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1913735067" sldId="2147483674"/>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4178018560" sldId="2147483675"/>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3701986362" sldId="2147483676"/>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987092236" sldId="2147483677"/>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1282473542" sldId="2147483678"/>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3877740644" sldId="2147483679"/>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3232860186" sldId="2147483680"/>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3970775126" sldId="2147483681"/>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2627950453" sldId="2147483682"/>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2138596701" sldId="2147483683"/>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311020229" sldId="2147483684"/>
          </pc:sldLayoutMkLst>
        </pc:sldLayoutChg>
        <pc:sldLayoutChg chg="add mod replId">
          <pc:chgData name="Federico Saccani" userId="S::10700471@polimi.it::b6dd2c5c-0a47-4a0a-ae86-e0cc5a0bcfb7" providerId="AD" clId="Web-{73746D0E-5120-047B-DCDE-CAAA8E1E9A95}" dt="2023-05-27T13:57:23.754" v="2"/>
          <pc:sldLayoutMkLst>
            <pc:docMk/>
            <pc:sldMasterMk cId="640986672" sldId="2147483673"/>
            <pc:sldLayoutMk cId="3481208" sldId="2147483685"/>
          </pc:sldLayoutMkLst>
        </pc:sldLayoutChg>
      </pc:sldMasterChg>
    </pc:docChg>
  </pc:docChgLst>
  <pc:docChgLst>
    <pc:chgData name="Giacomo Orsenigo" userId="0e220530-cc31-4d23-a141-a9a10573e394" providerId="ADAL" clId="{E92F23E0-A0DA-4CCC-824D-44A6ED3990BB}"/>
    <pc:docChg chg="undo redo custSel addSld delSld modSld sldOrd">
      <pc:chgData name="Giacomo Orsenigo" userId="0e220530-cc31-4d23-a141-a9a10573e394" providerId="ADAL" clId="{E92F23E0-A0DA-4CCC-824D-44A6ED3990BB}" dt="2023-05-27T11:31:31.862" v="710" actId="6549"/>
      <pc:docMkLst>
        <pc:docMk/>
      </pc:docMkLst>
      <pc:sldChg chg="delSp modSp mod">
        <pc:chgData name="Giacomo Orsenigo" userId="0e220530-cc31-4d23-a141-a9a10573e394" providerId="ADAL" clId="{E92F23E0-A0DA-4CCC-824D-44A6ED3990BB}" dt="2023-05-27T09:10:11.666" v="41" actId="20577"/>
        <pc:sldMkLst>
          <pc:docMk/>
          <pc:sldMk cId="2045224040" sldId="257"/>
        </pc:sldMkLst>
        <pc:spChg chg="mod">
          <ac:chgData name="Giacomo Orsenigo" userId="0e220530-cc31-4d23-a141-a9a10573e394" providerId="ADAL" clId="{E92F23E0-A0DA-4CCC-824D-44A6ED3990BB}" dt="2023-05-27T09:10:11.666" v="41" actId="20577"/>
          <ac:spMkLst>
            <pc:docMk/>
            <pc:sldMk cId="2045224040" sldId="257"/>
            <ac:spMk id="2" creationId="{2F0F54F1-30A2-8CB0-FB41-D453BFB68609}"/>
          </ac:spMkLst>
        </pc:spChg>
        <pc:spChg chg="mod">
          <ac:chgData name="Giacomo Orsenigo" userId="0e220530-cc31-4d23-a141-a9a10573e394" providerId="ADAL" clId="{E92F23E0-A0DA-4CCC-824D-44A6ED3990BB}" dt="2023-05-27T09:09:58.933" v="35" actId="207"/>
          <ac:spMkLst>
            <pc:docMk/>
            <pc:sldMk cId="2045224040" sldId="257"/>
            <ac:spMk id="3" creationId="{25A11892-5004-5445-5D00-CE1BDDC2C42D}"/>
          </ac:spMkLst>
        </pc:spChg>
        <pc:spChg chg="del">
          <ac:chgData name="Giacomo Orsenigo" userId="0e220530-cc31-4d23-a141-a9a10573e394" providerId="ADAL" clId="{E92F23E0-A0DA-4CCC-824D-44A6ED3990BB}" dt="2023-05-27T09:09:47.079" v="34" actId="478"/>
          <ac:spMkLst>
            <pc:docMk/>
            <pc:sldMk cId="2045224040" sldId="257"/>
            <ac:spMk id="6" creationId="{4583987A-3BAD-BABD-AAE6-83418BE9F7A7}"/>
          </ac:spMkLst>
        </pc:spChg>
      </pc:sldChg>
      <pc:sldChg chg="modSp mod">
        <pc:chgData name="Giacomo Orsenigo" userId="0e220530-cc31-4d23-a141-a9a10573e394" providerId="ADAL" clId="{E92F23E0-A0DA-4CCC-824D-44A6ED3990BB}" dt="2023-05-27T09:10:29.089" v="68" actId="20577"/>
        <pc:sldMkLst>
          <pc:docMk/>
          <pc:sldMk cId="1114349876" sldId="260"/>
        </pc:sldMkLst>
        <pc:spChg chg="mod">
          <ac:chgData name="Giacomo Orsenigo" userId="0e220530-cc31-4d23-a141-a9a10573e394" providerId="ADAL" clId="{E92F23E0-A0DA-4CCC-824D-44A6ED3990BB}" dt="2023-05-27T09:10:29.089" v="68" actId="20577"/>
          <ac:spMkLst>
            <pc:docMk/>
            <pc:sldMk cId="1114349876" sldId="260"/>
            <ac:spMk id="3" creationId="{25A11892-5004-5445-5D00-CE1BDDC2C42D}"/>
          </ac:spMkLst>
        </pc:spChg>
      </pc:sldChg>
      <pc:sldChg chg="ord">
        <pc:chgData name="Giacomo Orsenigo" userId="0e220530-cc31-4d23-a141-a9a10573e394" providerId="ADAL" clId="{E92F23E0-A0DA-4CCC-824D-44A6ED3990BB}" dt="2023-05-27T09:11:23.948" v="90"/>
        <pc:sldMkLst>
          <pc:docMk/>
          <pc:sldMk cId="1955783821" sldId="270"/>
        </pc:sldMkLst>
      </pc:sldChg>
      <pc:sldChg chg="modSp mod">
        <pc:chgData name="Giacomo Orsenigo" userId="0e220530-cc31-4d23-a141-a9a10573e394" providerId="ADAL" clId="{E92F23E0-A0DA-4CCC-824D-44A6ED3990BB}" dt="2023-05-27T09:08:47.778" v="4" actId="20577"/>
        <pc:sldMkLst>
          <pc:docMk/>
          <pc:sldMk cId="2828171829" sldId="281"/>
        </pc:sldMkLst>
        <pc:spChg chg="mod">
          <ac:chgData name="Giacomo Orsenigo" userId="0e220530-cc31-4d23-a141-a9a10573e394" providerId="ADAL" clId="{E92F23E0-A0DA-4CCC-824D-44A6ED3990BB}" dt="2023-05-27T09:08:47.778" v="4" actId="20577"/>
          <ac:spMkLst>
            <pc:docMk/>
            <pc:sldMk cId="2828171829" sldId="281"/>
            <ac:spMk id="17" creationId="{7C694E62-C533-60EB-0330-4AE5F00A720C}"/>
          </ac:spMkLst>
        </pc:spChg>
      </pc:sldChg>
      <pc:sldChg chg="add">
        <pc:chgData name="Giacomo Orsenigo" userId="0e220530-cc31-4d23-a141-a9a10573e394" providerId="ADAL" clId="{E92F23E0-A0DA-4CCC-824D-44A6ED3990BB}" dt="2023-05-27T09:09:29.268" v="5" actId="2890"/>
        <pc:sldMkLst>
          <pc:docMk/>
          <pc:sldMk cId="1323052405" sldId="282"/>
        </pc:sldMkLst>
      </pc:sldChg>
      <pc:sldChg chg="delSp modSp add mod">
        <pc:chgData name="Giacomo Orsenigo" userId="0e220530-cc31-4d23-a141-a9a10573e394" providerId="ADAL" clId="{E92F23E0-A0DA-4CCC-824D-44A6ED3990BB}" dt="2023-05-27T09:11:12.874" v="84" actId="478"/>
        <pc:sldMkLst>
          <pc:docMk/>
          <pc:sldMk cId="1879856846" sldId="283"/>
        </pc:sldMkLst>
        <pc:spChg chg="mod">
          <ac:chgData name="Giacomo Orsenigo" userId="0e220530-cc31-4d23-a141-a9a10573e394" providerId="ADAL" clId="{E92F23E0-A0DA-4CCC-824D-44A6ED3990BB}" dt="2023-05-27T09:10:23.486" v="67" actId="20577"/>
          <ac:spMkLst>
            <pc:docMk/>
            <pc:sldMk cId="1879856846" sldId="283"/>
            <ac:spMk id="2" creationId="{2F0F54F1-30A2-8CB0-FB41-D453BFB68609}"/>
          </ac:spMkLst>
        </pc:spChg>
        <pc:spChg chg="mod">
          <ac:chgData name="Giacomo Orsenigo" userId="0e220530-cc31-4d23-a141-a9a10573e394" providerId="ADAL" clId="{E92F23E0-A0DA-4CCC-824D-44A6ED3990BB}" dt="2023-05-27T09:10:35.927" v="71" actId="207"/>
          <ac:spMkLst>
            <pc:docMk/>
            <pc:sldMk cId="1879856846" sldId="283"/>
            <ac:spMk id="3" creationId="{25A11892-5004-5445-5D00-CE1BDDC2C42D}"/>
          </ac:spMkLst>
        </pc:spChg>
        <pc:spChg chg="del">
          <ac:chgData name="Giacomo Orsenigo" userId="0e220530-cc31-4d23-a141-a9a10573e394" providerId="ADAL" clId="{E92F23E0-A0DA-4CCC-824D-44A6ED3990BB}" dt="2023-05-27T09:11:12.874" v="84" actId="478"/>
          <ac:spMkLst>
            <pc:docMk/>
            <pc:sldMk cId="1879856846" sldId="283"/>
            <ac:spMk id="6" creationId="{4583987A-3BAD-BABD-AAE6-83418BE9F7A7}"/>
          </ac:spMkLst>
        </pc:spChg>
      </pc:sldChg>
      <pc:sldChg chg="delSp modSp add mod">
        <pc:chgData name="Giacomo Orsenigo" userId="0e220530-cc31-4d23-a141-a9a10573e394" providerId="ADAL" clId="{E92F23E0-A0DA-4CCC-824D-44A6ED3990BB}" dt="2023-05-27T09:11:08.766" v="83" actId="478"/>
        <pc:sldMkLst>
          <pc:docMk/>
          <pc:sldMk cId="1851126680" sldId="284"/>
        </pc:sldMkLst>
        <pc:spChg chg="mod">
          <ac:chgData name="Giacomo Orsenigo" userId="0e220530-cc31-4d23-a141-a9a10573e394" providerId="ADAL" clId="{E92F23E0-A0DA-4CCC-824D-44A6ED3990BB}" dt="2023-05-27T09:10:51.211" v="78" actId="20577"/>
          <ac:spMkLst>
            <pc:docMk/>
            <pc:sldMk cId="1851126680" sldId="284"/>
            <ac:spMk id="2" creationId="{2F0F54F1-30A2-8CB0-FB41-D453BFB68609}"/>
          </ac:spMkLst>
        </pc:spChg>
        <pc:spChg chg="mod">
          <ac:chgData name="Giacomo Orsenigo" userId="0e220530-cc31-4d23-a141-a9a10573e394" providerId="ADAL" clId="{E92F23E0-A0DA-4CCC-824D-44A6ED3990BB}" dt="2023-05-27T09:11:04.707" v="82" actId="207"/>
          <ac:spMkLst>
            <pc:docMk/>
            <pc:sldMk cId="1851126680" sldId="284"/>
            <ac:spMk id="3" creationId="{25A11892-5004-5445-5D00-CE1BDDC2C42D}"/>
          </ac:spMkLst>
        </pc:spChg>
        <pc:spChg chg="del">
          <ac:chgData name="Giacomo Orsenigo" userId="0e220530-cc31-4d23-a141-a9a10573e394" providerId="ADAL" clId="{E92F23E0-A0DA-4CCC-824D-44A6ED3990BB}" dt="2023-05-27T09:11:08.766" v="83" actId="478"/>
          <ac:spMkLst>
            <pc:docMk/>
            <pc:sldMk cId="1851126680" sldId="284"/>
            <ac:spMk id="6" creationId="{4583987A-3BAD-BABD-AAE6-83418BE9F7A7}"/>
          </ac:spMkLst>
        </pc:spChg>
      </pc:sldChg>
      <pc:sldChg chg="addSp delSp modSp add mod modNotesTx">
        <pc:chgData name="Giacomo Orsenigo" userId="0e220530-cc31-4d23-a141-a9a10573e394" providerId="ADAL" clId="{E92F23E0-A0DA-4CCC-824D-44A6ED3990BB}" dt="2023-05-27T11:21:07.954" v="709" actId="6549"/>
        <pc:sldMkLst>
          <pc:docMk/>
          <pc:sldMk cId="3978341330" sldId="285"/>
        </pc:sldMkLst>
        <pc:spChg chg="mod">
          <ac:chgData name="Giacomo Orsenigo" userId="0e220530-cc31-4d23-a141-a9a10573e394" providerId="ADAL" clId="{E92F23E0-A0DA-4CCC-824D-44A6ED3990BB}" dt="2023-05-27T09:28:17.406" v="128" actId="20577"/>
          <ac:spMkLst>
            <pc:docMk/>
            <pc:sldMk cId="3978341330" sldId="285"/>
            <ac:spMk id="2" creationId="{2F0F54F1-30A2-8CB0-FB41-D453BFB68609}"/>
          </ac:spMkLst>
        </pc:spChg>
        <pc:spChg chg="add del">
          <ac:chgData name="Giacomo Orsenigo" userId="0e220530-cc31-4d23-a141-a9a10573e394" providerId="ADAL" clId="{E92F23E0-A0DA-4CCC-824D-44A6ED3990BB}" dt="2023-05-27T09:28:41.466" v="133" actId="22"/>
          <ac:spMkLst>
            <pc:docMk/>
            <pc:sldMk cId="3978341330" sldId="285"/>
            <ac:spMk id="6" creationId="{50F8150B-9758-43EC-C0ED-06E7E4087FC5}"/>
          </ac:spMkLst>
        </pc:spChg>
        <pc:spChg chg="del">
          <ac:chgData name="Giacomo Orsenigo" userId="0e220530-cc31-4d23-a141-a9a10573e394" providerId="ADAL" clId="{E92F23E0-A0DA-4CCC-824D-44A6ED3990BB}" dt="2023-05-27T09:28:36.072" v="129" actId="478"/>
          <ac:spMkLst>
            <pc:docMk/>
            <pc:sldMk cId="3978341330" sldId="285"/>
            <ac:spMk id="17" creationId="{7C694E62-C533-60EB-0330-4AE5F00A720C}"/>
          </ac:spMkLst>
        </pc:spChg>
        <pc:spChg chg="del">
          <ac:chgData name="Giacomo Orsenigo" userId="0e220530-cc31-4d23-a141-a9a10573e394" providerId="ADAL" clId="{E92F23E0-A0DA-4CCC-824D-44A6ED3990BB}" dt="2023-05-27T09:28:38.263" v="130" actId="478"/>
          <ac:spMkLst>
            <pc:docMk/>
            <pc:sldMk cId="3978341330" sldId="285"/>
            <ac:spMk id="19" creationId="{15531190-D12F-40A6-45A6-BCCB96ACD60B}"/>
          </ac:spMkLst>
        </pc:spChg>
        <pc:spChg chg="del">
          <ac:chgData name="Giacomo Orsenigo" userId="0e220530-cc31-4d23-a141-a9a10573e394" providerId="ADAL" clId="{E92F23E0-A0DA-4CCC-824D-44A6ED3990BB}" dt="2023-05-27T09:28:39.288" v="131" actId="478"/>
          <ac:spMkLst>
            <pc:docMk/>
            <pc:sldMk cId="3978341330" sldId="285"/>
            <ac:spMk id="21" creationId="{86056C09-D39B-BD52-4B1E-C9A7193EFFE8}"/>
          </ac:spMkLst>
        </pc:spChg>
        <pc:picChg chg="add mod">
          <ac:chgData name="Giacomo Orsenigo" userId="0e220530-cc31-4d23-a141-a9a10573e394" providerId="ADAL" clId="{E92F23E0-A0DA-4CCC-824D-44A6ED3990BB}" dt="2023-05-27T09:29:39.914" v="141" actId="1076"/>
          <ac:picMkLst>
            <pc:docMk/>
            <pc:sldMk cId="3978341330" sldId="285"/>
            <ac:picMk id="8" creationId="{1BEA0B9B-2F36-E079-A712-A5A409F97386}"/>
          </ac:picMkLst>
        </pc:picChg>
        <pc:picChg chg="add del mod">
          <ac:chgData name="Giacomo Orsenigo" userId="0e220530-cc31-4d23-a141-a9a10573e394" providerId="ADAL" clId="{E92F23E0-A0DA-4CCC-824D-44A6ED3990BB}" dt="2023-05-27T09:36:16.627" v="144" actId="478"/>
          <ac:picMkLst>
            <pc:docMk/>
            <pc:sldMk cId="3978341330" sldId="285"/>
            <ac:picMk id="10" creationId="{7F8A47DE-7431-17B6-F310-2D41FE5A3639}"/>
          </ac:picMkLst>
        </pc:picChg>
        <pc:picChg chg="add del mod">
          <ac:chgData name="Giacomo Orsenigo" userId="0e220530-cc31-4d23-a141-a9a10573e394" providerId="ADAL" clId="{E92F23E0-A0DA-4CCC-824D-44A6ED3990BB}" dt="2023-05-27T09:53:10.934" v="223" actId="21"/>
          <ac:picMkLst>
            <pc:docMk/>
            <pc:sldMk cId="3978341330" sldId="285"/>
            <ac:picMk id="12" creationId="{B64049DD-4625-BD4B-14C7-69F580EC6745}"/>
          </ac:picMkLst>
        </pc:picChg>
      </pc:sldChg>
      <pc:sldChg chg="delSp modSp add mod modNotesTx">
        <pc:chgData name="Giacomo Orsenigo" userId="0e220530-cc31-4d23-a141-a9a10573e394" providerId="ADAL" clId="{E92F23E0-A0DA-4CCC-824D-44A6ED3990BB}" dt="2023-05-27T11:21:05.434" v="708" actId="6549"/>
        <pc:sldMkLst>
          <pc:docMk/>
          <pc:sldMk cId="996842425" sldId="286"/>
        </pc:sldMkLst>
        <pc:spChg chg="mod">
          <ac:chgData name="Giacomo Orsenigo" userId="0e220530-cc31-4d23-a141-a9a10573e394" providerId="ADAL" clId="{E92F23E0-A0DA-4CCC-824D-44A6ED3990BB}" dt="2023-05-27T09:36:39.970" v="161" actId="20577"/>
          <ac:spMkLst>
            <pc:docMk/>
            <pc:sldMk cId="996842425" sldId="286"/>
            <ac:spMk id="2" creationId="{2F0F54F1-30A2-8CB0-FB41-D453BFB68609}"/>
          </ac:spMkLst>
        </pc:spChg>
        <pc:picChg chg="del">
          <ac:chgData name="Giacomo Orsenigo" userId="0e220530-cc31-4d23-a141-a9a10573e394" providerId="ADAL" clId="{E92F23E0-A0DA-4CCC-824D-44A6ED3990BB}" dt="2023-05-27T09:36:20.682" v="145" actId="478"/>
          <ac:picMkLst>
            <pc:docMk/>
            <pc:sldMk cId="996842425" sldId="286"/>
            <ac:picMk id="8" creationId="{1BEA0B9B-2F36-E079-A712-A5A409F97386}"/>
          </ac:picMkLst>
        </pc:picChg>
        <pc:picChg chg="mod">
          <ac:chgData name="Giacomo Orsenigo" userId="0e220530-cc31-4d23-a141-a9a10573e394" providerId="ADAL" clId="{E92F23E0-A0DA-4CCC-824D-44A6ED3990BB}" dt="2023-05-27T09:36:46.898" v="163" actId="1076"/>
          <ac:picMkLst>
            <pc:docMk/>
            <pc:sldMk cId="996842425" sldId="286"/>
            <ac:picMk id="10" creationId="{7F8A47DE-7431-17B6-F310-2D41FE5A3639}"/>
          </ac:picMkLst>
        </pc:picChg>
      </pc:sldChg>
      <pc:sldChg chg="addSp delSp modSp add del mod">
        <pc:chgData name="Giacomo Orsenigo" userId="0e220530-cc31-4d23-a141-a9a10573e394" providerId="ADAL" clId="{E92F23E0-A0DA-4CCC-824D-44A6ED3990BB}" dt="2023-05-27T10:16:06.059" v="344" actId="2696"/>
        <pc:sldMkLst>
          <pc:docMk/>
          <pc:sldMk cId="1427354119" sldId="287"/>
        </pc:sldMkLst>
        <pc:spChg chg="mod">
          <ac:chgData name="Giacomo Orsenigo" userId="0e220530-cc31-4d23-a141-a9a10573e394" providerId="ADAL" clId="{E92F23E0-A0DA-4CCC-824D-44A6ED3990BB}" dt="2023-05-27T09:39:05.511" v="221" actId="20577"/>
          <ac:spMkLst>
            <pc:docMk/>
            <pc:sldMk cId="1427354119" sldId="287"/>
            <ac:spMk id="2" creationId="{2F0F54F1-30A2-8CB0-FB41-D453BFB68609}"/>
          </ac:spMkLst>
        </pc:spChg>
        <pc:picChg chg="add del mod">
          <ac:chgData name="Giacomo Orsenigo" userId="0e220530-cc31-4d23-a141-a9a10573e394" providerId="ADAL" clId="{E92F23E0-A0DA-4CCC-824D-44A6ED3990BB}" dt="2023-05-27T10:15:30.463" v="342" actId="21"/>
          <ac:picMkLst>
            <pc:docMk/>
            <pc:sldMk cId="1427354119" sldId="287"/>
            <ac:picMk id="3" creationId="{B888DF61-83A7-C4EA-DCB6-6E8940591903}"/>
          </ac:picMkLst>
        </pc:picChg>
        <pc:picChg chg="add del mod">
          <ac:chgData name="Giacomo Orsenigo" userId="0e220530-cc31-4d23-a141-a9a10573e394" providerId="ADAL" clId="{E92F23E0-A0DA-4CCC-824D-44A6ED3990BB}" dt="2023-05-27T10:00:45.621" v="227" actId="21"/>
          <ac:picMkLst>
            <pc:docMk/>
            <pc:sldMk cId="1427354119" sldId="287"/>
            <ac:picMk id="7" creationId="{9C71EA7F-29EA-E8E3-B01F-C9ED5BA6EFBD}"/>
          </ac:picMkLst>
        </pc:picChg>
        <pc:picChg chg="del">
          <ac:chgData name="Giacomo Orsenigo" userId="0e220530-cc31-4d23-a141-a9a10573e394" providerId="ADAL" clId="{E92F23E0-A0DA-4CCC-824D-44A6ED3990BB}" dt="2023-05-27T09:38:27.866" v="165" actId="478"/>
          <ac:picMkLst>
            <pc:docMk/>
            <pc:sldMk cId="1427354119" sldId="287"/>
            <ac:picMk id="10" creationId="{7F8A47DE-7431-17B6-F310-2D41FE5A3639}"/>
          </ac:picMkLst>
        </pc:picChg>
      </pc:sldChg>
      <pc:sldChg chg="addSp delSp modSp add mod modNotesTx">
        <pc:chgData name="Giacomo Orsenigo" userId="0e220530-cc31-4d23-a141-a9a10573e394" providerId="ADAL" clId="{E92F23E0-A0DA-4CCC-824D-44A6ED3990BB}" dt="2023-05-27T11:20:51.522" v="703" actId="6549"/>
        <pc:sldMkLst>
          <pc:docMk/>
          <pc:sldMk cId="2631396429" sldId="288"/>
        </pc:sldMkLst>
        <pc:spChg chg="mod">
          <ac:chgData name="Giacomo Orsenigo" userId="0e220530-cc31-4d23-a141-a9a10573e394" providerId="ADAL" clId="{E92F23E0-A0DA-4CCC-824D-44A6ED3990BB}" dt="2023-05-27T10:15:10.330" v="340" actId="20577"/>
          <ac:spMkLst>
            <pc:docMk/>
            <pc:sldMk cId="2631396429" sldId="288"/>
            <ac:spMk id="2" creationId="{2F0F54F1-30A2-8CB0-FB41-D453BFB68609}"/>
          </ac:spMkLst>
        </pc:spChg>
        <pc:picChg chg="del">
          <ac:chgData name="Giacomo Orsenigo" userId="0e220530-cc31-4d23-a141-a9a10573e394" providerId="ADAL" clId="{E92F23E0-A0DA-4CCC-824D-44A6ED3990BB}" dt="2023-05-27T10:00:59.853" v="244" actId="478"/>
          <ac:picMkLst>
            <pc:docMk/>
            <pc:sldMk cId="2631396429" sldId="288"/>
            <ac:picMk id="3" creationId="{B888DF61-83A7-C4EA-DCB6-6E8940591903}"/>
          </ac:picMkLst>
        </pc:picChg>
        <pc:picChg chg="add del mod">
          <ac:chgData name="Giacomo Orsenigo" userId="0e220530-cc31-4d23-a141-a9a10573e394" providerId="ADAL" clId="{E92F23E0-A0DA-4CCC-824D-44A6ED3990BB}" dt="2023-05-27T10:15:13.251" v="341" actId="478"/>
          <ac:picMkLst>
            <pc:docMk/>
            <pc:sldMk cId="2631396429" sldId="288"/>
            <ac:picMk id="6" creationId="{53EA688E-AC6F-6DDB-7259-DE6EEA822636}"/>
          </ac:picMkLst>
        </pc:picChg>
        <pc:picChg chg="add mod">
          <ac:chgData name="Giacomo Orsenigo" userId="0e220530-cc31-4d23-a141-a9a10573e394" providerId="ADAL" clId="{E92F23E0-A0DA-4CCC-824D-44A6ED3990BB}" dt="2023-05-27T10:15:31.993" v="343"/>
          <ac:picMkLst>
            <pc:docMk/>
            <pc:sldMk cId="2631396429" sldId="288"/>
            <ac:picMk id="7" creationId="{834DCED0-0915-33F6-B9B9-56895439E682}"/>
          </ac:picMkLst>
        </pc:picChg>
      </pc:sldChg>
      <pc:sldChg chg="addSp delSp modSp add mod modNotesTx">
        <pc:chgData name="Giacomo Orsenigo" userId="0e220530-cc31-4d23-a141-a9a10573e394" providerId="ADAL" clId="{E92F23E0-A0DA-4CCC-824D-44A6ED3990BB}" dt="2023-05-27T11:20:57.497" v="705" actId="6549"/>
        <pc:sldMkLst>
          <pc:docMk/>
          <pc:sldMk cId="2534684179" sldId="289"/>
        </pc:sldMkLst>
        <pc:spChg chg="mod">
          <ac:chgData name="Giacomo Orsenigo" userId="0e220530-cc31-4d23-a141-a9a10573e394" providerId="ADAL" clId="{E92F23E0-A0DA-4CCC-824D-44A6ED3990BB}" dt="2023-05-27T10:09:50.883" v="279" actId="20577"/>
          <ac:spMkLst>
            <pc:docMk/>
            <pc:sldMk cId="2534684179" sldId="289"/>
            <ac:spMk id="2" creationId="{2F0F54F1-30A2-8CB0-FB41-D453BFB68609}"/>
          </ac:spMkLst>
        </pc:spChg>
        <pc:picChg chg="del">
          <ac:chgData name="Giacomo Orsenigo" userId="0e220530-cc31-4d23-a141-a9a10573e394" providerId="ADAL" clId="{E92F23E0-A0DA-4CCC-824D-44A6ED3990BB}" dt="2023-05-27T10:01:56.108" v="270" actId="478"/>
          <ac:picMkLst>
            <pc:docMk/>
            <pc:sldMk cId="2534684179" sldId="289"/>
            <ac:picMk id="3" creationId="{B888DF61-83A7-C4EA-DCB6-6E8940591903}"/>
          </ac:picMkLst>
        </pc:picChg>
        <pc:picChg chg="add del mod">
          <ac:chgData name="Giacomo Orsenigo" userId="0e220530-cc31-4d23-a141-a9a10573e394" providerId="ADAL" clId="{E92F23E0-A0DA-4CCC-824D-44A6ED3990BB}" dt="2023-05-27T10:09:33.677" v="272" actId="478"/>
          <ac:picMkLst>
            <pc:docMk/>
            <pc:sldMk cId="2534684179" sldId="289"/>
            <ac:picMk id="7" creationId="{2349D63A-0126-9A06-0AC0-0997E8C77F9E}"/>
          </ac:picMkLst>
        </pc:picChg>
        <pc:picChg chg="add del mod">
          <ac:chgData name="Giacomo Orsenigo" userId="0e220530-cc31-4d23-a141-a9a10573e394" providerId="ADAL" clId="{E92F23E0-A0DA-4CCC-824D-44A6ED3990BB}" dt="2023-05-27T10:11:04.411" v="280" actId="478"/>
          <ac:picMkLst>
            <pc:docMk/>
            <pc:sldMk cId="2534684179" sldId="289"/>
            <ac:picMk id="9" creationId="{960B07DD-72A6-E9E6-B1A8-9BA81ED3A8DA}"/>
          </ac:picMkLst>
        </pc:picChg>
        <pc:picChg chg="add mod">
          <ac:chgData name="Giacomo Orsenigo" userId="0e220530-cc31-4d23-a141-a9a10573e394" providerId="ADAL" clId="{E92F23E0-A0DA-4CCC-824D-44A6ED3990BB}" dt="2023-05-27T10:11:26.802" v="285" actId="1076"/>
          <ac:picMkLst>
            <pc:docMk/>
            <pc:sldMk cId="2534684179" sldId="289"/>
            <ac:picMk id="11" creationId="{A5E0830C-AD28-3764-4D04-5FBFD889DB54}"/>
          </ac:picMkLst>
        </pc:picChg>
      </pc:sldChg>
      <pc:sldChg chg="addSp delSp modSp add mod modNotesTx">
        <pc:chgData name="Giacomo Orsenigo" userId="0e220530-cc31-4d23-a141-a9a10573e394" providerId="ADAL" clId="{E92F23E0-A0DA-4CCC-824D-44A6ED3990BB}" dt="2023-05-27T11:31:31.862" v="710" actId="6549"/>
        <pc:sldMkLst>
          <pc:docMk/>
          <pc:sldMk cId="793247868" sldId="290"/>
        </pc:sldMkLst>
        <pc:spChg chg="mod">
          <ac:chgData name="Giacomo Orsenigo" userId="0e220530-cc31-4d23-a141-a9a10573e394" providerId="ADAL" clId="{E92F23E0-A0DA-4CCC-824D-44A6ED3990BB}" dt="2023-05-27T10:11:35.978" v="288" actId="20577"/>
          <ac:spMkLst>
            <pc:docMk/>
            <pc:sldMk cId="793247868" sldId="290"/>
            <ac:spMk id="2" creationId="{2F0F54F1-30A2-8CB0-FB41-D453BFB68609}"/>
          </ac:spMkLst>
        </pc:spChg>
        <pc:picChg chg="add del mod">
          <ac:chgData name="Giacomo Orsenigo" userId="0e220530-cc31-4d23-a141-a9a10573e394" providerId="ADAL" clId="{E92F23E0-A0DA-4CCC-824D-44A6ED3990BB}" dt="2023-05-27T10:13:59.426" v="304" actId="478"/>
          <ac:picMkLst>
            <pc:docMk/>
            <pc:sldMk cId="793247868" sldId="290"/>
            <ac:picMk id="6" creationId="{CED901D1-61A1-9D3D-B501-BFD6717F21C8}"/>
          </ac:picMkLst>
        </pc:picChg>
        <pc:picChg chg="add mod">
          <ac:chgData name="Giacomo Orsenigo" userId="0e220530-cc31-4d23-a141-a9a10573e394" providerId="ADAL" clId="{E92F23E0-A0DA-4CCC-824D-44A6ED3990BB}" dt="2023-05-27T10:14:20.181" v="326" actId="1035"/>
          <ac:picMkLst>
            <pc:docMk/>
            <pc:sldMk cId="793247868" sldId="290"/>
            <ac:picMk id="8" creationId="{43D96609-8121-1099-7DB0-391D41A7AF70}"/>
          </ac:picMkLst>
        </pc:picChg>
        <pc:picChg chg="del">
          <ac:chgData name="Giacomo Orsenigo" userId="0e220530-cc31-4d23-a141-a9a10573e394" providerId="ADAL" clId="{E92F23E0-A0DA-4CCC-824D-44A6ED3990BB}" dt="2023-05-27T10:11:36.914" v="289" actId="478"/>
          <ac:picMkLst>
            <pc:docMk/>
            <pc:sldMk cId="793247868" sldId="290"/>
            <ac:picMk id="11" creationId="{A5E0830C-AD28-3764-4D04-5FBFD889DB54}"/>
          </ac:picMkLst>
        </pc:picChg>
      </pc:sldChg>
      <pc:sldChg chg="addSp delSp modSp add mod modNotesTx">
        <pc:chgData name="Giacomo Orsenigo" userId="0e220530-cc31-4d23-a141-a9a10573e394" providerId="ADAL" clId="{E92F23E0-A0DA-4CCC-824D-44A6ED3990BB}" dt="2023-05-27T11:20:49.217" v="702" actId="6549"/>
        <pc:sldMkLst>
          <pc:docMk/>
          <pc:sldMk cId="2890523739" sldId="291"/>
        </pc:sldMkLst>
        <pc:picChg chg="add del mod">
          <ac:chgData name="Giacomo Orsenigo" userId="0e220530-cc31-4d23-a141-a9a10573e394" providerId="ADAL" clId="{E92F23E0-A0DA-4CCC-824D-44A6ED3990BB}" dt="2023-05-27T10:19:21.272" v="346" actId="21"/>
          <ac:picMkLst>
            <pc:docMk/>
            <pc:sldMk cId="2890523739" sldId="291"/>
            <ac:picMk id="7" creationId="{45C425EB-DF26-3BF5-6A54-15AF8988990F}"/>
          </ac:picMkLst>
        </pc:picChg>
        <pc:picChg chg="add del mod">
          <ac:chgData name="Giacomo Orsenigo" userId="0e220530-cc31-4d23-a141-a9a10573e394" providerId="ADAL" clId="{E92F23E0-A0DA-4CCC-824D-44A6ED3990BB}" dt="2023-05-27T10:33:59.147" v="369"/>
          <ac:picMkLst>
            <pc:docMk/>
            <pc:sldMk cId="2890523739" sldId="291"/>
            <ac:picMk id="9" creationId="{30E3CA34-434B-260A-83D9-BDBD4EF73299}"/>
          </ac:picMkLst>
        </pc:picChg>
      </pc:sldChg>
      <pc:sldChg chg="addSp delSp modSp add mod modNotesTx">
        <pc:chgData name="Giacomo Orsenigo" userId="0e220530-cc31-4d23-a141-a9a10573e394" providerId="ADAL" clId="{E92F23E0-A0DA-4CCC-824D-44A6ED3990BB}" dt="2023-05-27T11:21:02.827" v="707" actId="6549"/>
        <pc:sldMkLst>
          <pc:docMk/>
          <pc:sldMk cId="3185439436" sldId="292"/>
        </pc:sldMkLst>
        <pc:spChg chg="mod">
          <ac:chgData name="Giacomo Orsenigo" userId="0e220530-cc31-4d23-a141-a9a10573e394" providerId="ADAL" clId="{E92F23E0-A0DA-4CCC-824D-44A6ED3990BB}" dt="2023-05-27T10:19:33.239" v="355" actId="20577"/>
          <ac:spMkLst>
            <pc:docMk/>
            <pc:sldMk cId="3185439436" sldId="292"/>
            <ac:spMk id="2" creationId="{2F0F54F1-30A2-8CB0-FB41-D453BFB68609}"/>
          </ac:spMkLst>
        </pc:spChg>
        <pc:picChg chg="add del mod">
          <ac:chgData name="Giacomo Orsenigo" userId="0e220530-cc31-4d23-a141-a9a10573e394" providerId="ADAL" clId="{E92F23E0-A0DA-4CCC-824D-44A6ED3990BB}" dt="2023-05-27T10:20:05.486" v="363" actId="478"/>
          <ac:picMkLst>
            <pc:docMk/>
            <pc:sldMk cId="3185439436" sldId="292"/>
            <ac:picMk id="3" creationId="{D0E28F16-7141-1DAD-4776-973449AB7047}"/>
          </ac:picMkLst>
        </pc:picChg>
        <pc:picChg chg="add mod">
          <ac:chgData name="Giacomo Orsenigo" userId="0e220530-cc31-4d23-a141-a9a10573e394" providerId="ADAL" clId="{E92F23E0-A0DA-4CCC-824D-44A6ED3990BB}" dt="2023-05-27T10:21:38.962" v="367" actId="1076"/>
          <ac:picMkLst>
            <pc:docMk/>
            <pc:sldMk cId="3185439436" sldId="292"/>
            <ac:picMk id="7" creationId="{FA168B97-FB23-34E3-5A91-0137D54E32DE}"/>
          </ac:picMkLst>
        </pc:picChg>
        <pc:picChg chg="del">
          <ac:chgData name="Giacomo Orsenigo" userId="0e220530-cc31-4d23-a141-a9a10573e394" providerId="ADAL" clId="{E92F23E0-A0DA-4CCC-824D-44A6ED3990BB}" dt="2023-05-27T10:19:34.418" v="356" actId="478"/>
          <ac:picMkLst>
            <pc:docMk/>
            <pc:sldMk cId="3185439436" sldId="292"/>
            <ac:picMk id="10" creationId="{7F8A47DE-7431-17B6-F310-2D41FE5A3639}"/>
          </ac:picMkLst>
        </pc:picChg>
      </pc:sldChg>
      <pc:sldChg chg="addSp delSp modSp add mod modNotesTx">
        <pc:chgData name="Giacomo Orsenigo" userId="0e220530-cc31-4d23-a141-a9a10573e394" providerId="ADAL" clId="{E92F23E0-A0DA-4CCC-824D-44A6ED3990BB}" dt="2023-05-27T11:20:46.922" v="701" actId="6549"/>
        <pc:sldMkLst>
          <pc:docMk/>
          <pc:sldMk cId="3414035763" sldId="293"/>
        </pc:sldMkLst>
        <pc:spChg chg="mod">
          <ac:chgData name="Giacomo Orsenigo" userId="0e220530-cc31-4d23-a141-a9a10573e394" providerId="ADAL" clId="{E92F23E0-A0DA-4CCC-824D-44A6ED3990BB}" dt="2023-05-27T10:41:51.247" v="447" actId="20577"/>
          <ac:spMkLst>
            <pc:docMk/>
            <pc:sldMk cId="3414035763" sldId="293"/>
            <ac:spMk id="2" creationId="{2F0F54F1-30A2-8CB0-FB41-D453BFB68609}"/>
          </ac:spMkLst>
        </pc:spChg>
        <pc:spChg chg="add del mod">
          <ac:chgData name="Giacomo Orsenigo" userId="0e220530-cc31-4d23-a141-a9a10573e394" providerId="ADAL" clId="{E92F23E0-A0DA-4CCC-824D-44A6ED3990BB}" dt="2023-05-27T10:34:31.133" v="405" actId="478"/>
          <ac:spMkLst>
            <pc:docMk/>
            <pc:sldMk cId="3414035763" sldId="293"/>
            <ac:spMk id="7" creationId="{73BB3B67-4022-8FE5-70CB-0AF8653A0DC5}"/>
          </ac:spMkLst>
        </pc:spChg>
        <pc:picChg chg="del">
          <ac:chgData name="Giacomo Orsenigo" userId="0e220530-cc31-4d23-a141-a9a10573e394" providerId="ADAL" clId="{E92F23E0-A0DA-4CCC-824D-44A6ED3990BB}" dt="2023-05-27T10:34:26.818" v="402" actId="478"/>
          <ac:picMkLst>
            <pc:docMk/>
            <pc:sldMk cId="3414035763" sldId="293"/>
            <ac:picMk id="6" creationId="{53EA688E-AC6F-6DDB-7259-DE6EEA822636}"/>
          </ac:picMkLst>
        </pc:picChg>
        <pc:picChg chg="add del mod">
          <ac:chgData name="Giacomo Orsenigo" userId="0e220530-cc31-4d23-a141-a9a10573e394" providerId="ADAL" clId="{E92F23E0-A0DA-4CCC-824D-44A6ED3990BB}" dt="2023-05-27T10:35:23.847" v="407" actId="478"/>
          <ac:picMkLst>
            <pc:docMk/>
            <pc:sldMk cId="3414035763" sldId="293"/>
            <ac:picMk id="9" creationId="{488AC57A-5A2C-DEE9-54D1-F8E3CFB10B44}"/>
          </ac:picMkLst>
        </pc:picChg>
        <pc:picChg chg="add del mod">
          <ac:chgData name="Giacomo Orsenigo" userId="0e220530-cc31-4d23-a141-a9a10573e394" providerId="ADAL" clId="{E92F23E0-A0DA-4CCC-824D-44A6ED3990BB}" dt="2023-05-27T10:41:17.601" v="421" actId="478"/>
          <ac:picMkLst>
            <pc:docMk/>
            <pc:sldMk cId="3414035763" sldId="293"/>
            <ac:picMk id="11" creationId="{E58DD613-B543-A42A-0235-7D0E12C1F403}"/>
          </ac:picMkLst>
        </pc:picChg>
        <pc:picChg chg="add mod">
          <ac:chgData name="Giacomo Orsenigo" userId="0e220530-cc31-4d23-a141-a9a10573e394" providerId="ADAL" clId="{E92F23E0-A0DA-4CCC-824D-44A6ED3990BB}" dt="2023-05-27T10:41:33.276" v="438" actId="1036"/>
          <ac:picMkLst>
            <pc:docMk/>
            <pc:sldMk cId="3414035763" sldId="293"/>
            <ac:picMk id="13" creationId="{80DBE647-032C-E41B-B334-105FF543AEF8}"/>
          </ac:picMkLst>
        </pc:picChg>
      </pc:sldChg>
      <pc:sldChg chg="addSp delSp modSp add mod modNotesTx">
        <pc:chgData name="Giacomo Orsenigo" userId="0e220530-cc31-4d23-a141-a9a10573e394" providerId="ADAL" clId="{E92F23E0-A0DA-4CCC-824D-44A6ED3990BB}" dt="2023-05-27T11:20:41.490" v="700" actId="6549"/>
        <pc:sldMkLst>
          <pc:docMk/>
          <pc:sldMk cId="382949289" sldId="294"/>
        </pc:sldMkLst>
        <pc:spChg chg="mod">
          <ac:chgData name="Giacomo Orsenigo" userId="0e220530-cc31-4d23-a141-a9a10573e394" providerId="ADAL" clId="{E92F23E0-A0DA-4CCC-824D-44A6ED3990BB}" dt="2023-05-27T10:41:57.050" v="450" actId="20577"/>
          <ac:spMkLst>
            <pc:docMk/>
            <pc:sldMk cId="382949289" sldId="294"/>
            <ac:spMk id="2" creationId="{2F0F54F1-30A2-8CB0-FB41-D453BFB68609}"/>
          </ac:spMkLst>
        </pc:spChg>
        <pc:picChg chg="add mod">
          <ac:chgData name="Giacomo Orsenigo" userId="0e220530-cc31-4d23-a141-a9a10573e394" providerId="ADAL" clId="{E92F23E0-A0DA-4CCC-824D-44A6ED3990BB}" dt="2023-05-27T10:42:16.586" v="459" actId="14100"/>
          <ac:picMkLst>
            <pc:docMk/>
            <pc:sldMk cId="382949289" sldId="294"/>
            <ac:picMk id="6" creationId="{2D8AF331-4924-6B66-9705-AC603306BFB9}"/>
          </ac:picMkLst>
        </pc:picChg>
        <pc:picChg chg="del">
          <ac:chgData name="Giacomo Orsenigo" userId="0e220530-cc31-4d23-a141-a9a10573e394" providerId="ADAL" clId="{E92F23E0-A0DA-4CCC-824D-44A6ED3990BB}" dt="2023-05-27T10:41:58.109" v="451" actId="478"/>
          <ac:picMkLst>
            <pc:docMk/>
            <pc:sldMk cId="382949289" sldId="294"/>
            <ac:picMk id="13" creationId="{80DBE647-032C-E41B-B334-105FF543AEF8}"/>
          </ac:picMkLst>
        </pc:picChg>
      </pc:sldChg>
      <pc:sldChg chg="addSp delSp modSp add mod modNotesTx">
        <pc:chgData name="Giacomo Orsenigo" userId="0e220530-cc31-4d23-a141-a9a10573e394" providerId="ADAL" clId="{E92F23E0-A0DA-4CCC-824D-44A6ED3990BB}" dt="2023-05-27T11:20:59.681" v="706" actId="6549"/>
        <pc:sldMkLst>
          <pc:docMk/>
          <pc:sldMk cId="3407036406" sldId="295"/>
        </pc:sldMkLst>
        <pc:spChg chg="mod">
          <ac:chgData name="Giacomo Orsenigo" userId="0e220530-cc31-4d23-a141-a9a10573e394" providerId="ADAL" clId="{E92F23E0-A0DA-4CCC-824D-44A6ED3990BB}" dt="2023-05-27T10:49:11.428" v="464" actId="20577"/>
          <ac:spMkLst>
            <pc:docMk/>
            <pc:sldMk cId="3407036406" sldId="295"/>
            <ac:spMk id="2" creationId="{2F0F54F1-30A2-8CB0-FB41-D453BFB68609}"/>
          </ac:spMkLst>
        </pc:spChg>
        <pc:graphicFrameChg chg="add del mod">
          <ac:chgData name="Giacomo Orsenigo" userId="0e220530-cc31-4d23-a141-a9a10573e394" providerId="ADAL" clId="{E92F23E0-A0DA-4CCC-824D-44A6ED3990BB}" dt="2023-05-27T10:49:25.363" v="467" actId="478"/>
          <ac:graphicFrameMkLst>
            <pc:docMk/>
            <pc:sldMk cId="3407036406" sldId="295"/>
            <ac:graphicFrameMk id="3" creationId="{78BD0B2D-5DE4-BF6D-81A8-5310088C05DD}"/>
          </ac:graphicFrameMkLst>
        </pc:graphicFrameChg>
        <pc:picChg chg="del">
          <ac:chgData name="Giacomo Orsenigo" userId="0e220530-cc31-4d23-a141-a9a10573e394" providerId="ADAL" clId="{E92F23E0-A0DA-4CCC-824D-44A6ED3990BB}" dt="2023-05-27T10:49:12.528" v="465" actId="478"/>
          <ac:picMkLst>
            <pc:docMk/>
            <pc:sldMk cId="3407036406" sldId="295"/>
            <ac:picMk id="7" creationId="{FA168B97-FB23-34E3-5A91-0137D54E32DE}"/>
          </ac:picMkLst>
        </pc:picChg>
        <pc:picChg chg="add mod">
          <ac:chgData name="Giacomo Orsenigo" userId="0e220530-cc31-4d23-a141-a9a10573e394" providerId="ADAL" clId="{E92F23E0-A0DA-4CCC-824D-44A6ED3990BB}" dt="2023-05-27T10:49:39.258" v="471" actId="1076"/>
          <ac:picMkLst>
            <pc:docMk/>
            <pc:sldMk cId="3407036406" sldId="295"/>
            <ac:picMk id="8" creationId="{9248E458-8420-2606-53A3-2D671D859F13}"/>
          </ac:picMkLst>
        </pc:picChg>
      </pc:sldChg>
      <pc:sldChg chg="addSp delSp modSp add mod modNotesTx">
        <pc:chgData name="Giacomo Orsenigo" userId="0e220530-cc31-4d23-a141-a9a10573e394" providerId="ADAL" clId="{E92F23E0-A0DA-4CCC-824D-44A6ED3990BB}" dt="2023-05-27T11:20:38.770" v="699" actId="6549"/>
        <pc:sldMkLst>
          <pc:docMk/>
          <pc:sldMk cId="516033390" sldId="296"/>
        </pc:sldMkLst>
        <pc:spChg chg="mod">
          <ac:chgData name="Giacomo Orsenigo" userId="0e220530-cc31-4d23-a141-a9a10573e394" providerId="ADAL" clId="{E92F23E0-A0DA-4CCC-824D-44A6ED3990BB}" dt="2023-05-27T10:54:45.642" v="553" actId="20577"/>
          <ac:spMkLst>
            <pc:docMk/>
            <pc:sldMk cId="516033390" sldId="296"/>
            <ac:spMk id="2" creationId="{2F0F54F1-30A2-8CB0-FB41-D453BFB68609}"/>
          </ac:spMkLst>
        </pc:spChg>
        <pc:picChg chg="del">
          <ac:chgData name="Giacomo Orsenigo" userId="0e220530-cc31-4d23-a141-a9a10573e394" providerId="ADAL" clId="{E92F23E0-A0DA-4CCC-824D-44A6ED3990BB}" dt="2023-05-27T10:53:29.961" v="493" actId="478"/>
          <ac:picMkLst>
            <pc:docMk/>
            <pc:sldMk cId="516033390" sldId="296"/>
            <ac:picMk id="6" creationId="{2D8AF331-4924-6B66-9705-AC603306BFB9}"/>
          </ac:picMkLst>
        </pc:picChg>
        <pc:picChg chg="add mod">
          <ac:chgData name="Giacomo Orsenigo" userId="0e220530-cc31-4d23-a141-a9a10573e394" providerId="ADAL" clId="{E92F23E0-A0DA-4CCC-824D-44A6ED3990BB}" dt="2023-05-27T10:54:09.530" v="503" actId="14100"/>
          <ac:picMkLst>
            <pc:docMk/>
            <pc:sldMk cId="516033390" sldId="296"/>
            <ac:picMk id="7" creationId="{3CCCC557-2C94-834A-B234-FCBAD6F5CA54}"/>
          </ac:picMkLst>
        </pc:picChg>
      </pc:sldChg>
      <pc:sldChg chg="addSp delSp modSp add mod modNotesTx">
        <pc:chgData name="Giacomo Orsenigo" userId="0e220530-cc31-4d23-a141-a9a10573e394" providerId="ADAL" clId="{E92F23E0-A0DA-4CCC-824D-44A6ED3990BB}" dt="2023-05-27T11:20:36.474" v="698" actId="6549"/>
        <pc:sldMkLst>
          <pc:docMk/>
          <pc:sldMk cId="2408938345" sldId="297"/>
        </pc:sldMkLst>
        <pc:spChg chg="mod">
          <ac:chgData name="Giacomo Orsenigo" userId="0e220530-cc31-4d23-a141-a9a10573e394" providerId="ADAL" clId="{E92F23E0-A0DA-4CCC-824D-44A6ED3990BB}" dt="2023-05-27T10:55:13.292" v="563" actId="20577"/>
          <ac:spMkLst>
            <pc:docMk/>
            <pc:sldMk cId="2408938345" sldId="297"/>
            <ac:spMk id="2" creationId="{2F0F54F1-30A2-8CB0-FB41-D453BFB68609}"/>
          </ac:spMkLst>
        </pc:spChg>
        <pc:graphicFrameChg chg="add del mod">
          <ac:chgData name="Giacomo Orsenigo" userId="0e220530-cc31-4d23-a141-a9a10573e394" providerId="ADAL" clId="{E92F23E0-A0DA-4CCC-824D-44A6ED3990BB}" dt="2023-05-27T11:05:43.117" v="566"/>
          <ac:graphicFrameMkLst>
            <pc:docMk/>
            <pc:sldMk cId="2408938345" sldId="297"/>
            <ac:graphicFrameMk id="3" creationId="{F26B3CB0-4AF2-9285-E34B-C4EAD3EEF92D}"/>
          </ac:graphicFrameMkLst>
        </pc:graphicFrameChg>
        <pc:picChg chg="del">
          <ac:chgData name="Giacomo Orsenigo" userId="0e220530-cc31-4d23-a141-a9a10573e394" providerId="ADAL" clId="{E92F23E0-A0DA-4CCC-824D-44A6ED3990BB}" dt="2023-05-27T10:55:15.551" v="564" actId="478"/>
          <ac:picMkLst>
            <pc:docMk/>
            <pc:sldMk cId="2408938345" sldId="297"/>
            <ac:picMk id="7" creationId="{3CCCC557-2C94-834A-B234-FCBAD6F5CA54}"/>
          </ac:picMkLst>
        </pc:picChg>
        <pc:picChg chg="add del mod">
          <ac:chgData name="Giacomo Orsenigo" userId="0e220530-cc31-4d23-a141-a9a10573e394" providerId="ADAL" clId="{E92F23E0-A0DA-4CCC-824D-44A6ED3990BB}" dt="2023-05-27T11:07:06.801" v="583" actId="478"/>
          <ac:picMkLst>
            <pc:docMk/>
            <pc:sldMk cId="2408938345" sldId="297"/>
            <ac:picMk id="8" creationId="{96BAE749-3852-FB07-09C4-759AD659C610}"/>
          </ac:picMkLst>
        </pc:picChg>
        <pc:picChg chg="add mod">
          <ac:chgData name="Giacomo Orsenigo" userId="0e220530-cc31-4d23-a141-a9a10573e394" providerId="ADAL" clId="{E92F23E0-A0DA-4CCC-824D-44A6ED3990BB}" dt="2023-05-27T11:07:41.026" v="601" actId="1036"/>
          <ac:picMkLst>
            <pc:docMk/>
            <pc:sldMk cId="2408938345" sldId="297"/>
            <ac:picMk id="10" creationId="{3ECA9240-87E3-0896-A37B-DB947F475C9C}"/>
          </ac:picMkLst>
        </pc:picChg>
      </pc:sldChg>
      <pc:sldChg chg="addSp delSp modSp add mod modNotesTx">
        <pc:chgData name="Giacomo Orsenigo" userId="0e220530-cc31-4d23-a141-a9a10573e394" providerId="ADAL" clId="{E92F23E0-A0DA-4CCC-824D-44A6ED3990BB}" dt="2023-05-27T11:20:33.930" v="697" actId="6549"/>
        <pc:sldMkLst>
          <pc:docMk/>
          <pc:sldMk cId="1734778151" sldId="298"/>
        </pc:sldMkLst>
        <pc:spChg chg="mod">
          <ac:chgData name="Giacomo Orsenigo" userId="0e220530-cc31-4d23-a141-a9a10573e394" providerId="ADAL" clId="{E92F23E0-A0DA-4CCC-824D-44A6ED3990BB}" dt="2023-05-27T11:12:00.613" v="653" actId="27636"/>
          <ac:spMkLst>
            <pc:docMk/>
            <pc:sldMk cId="1734778151" sldId="298"/>
            <ac:spMk id="2" creationId="{2F0F54F1-30A2-8CB0-FB41-D453BFB68609}"/>
          </ac:spMkLst>
        </pc:spChg>
        <pc:graphicFrameChg chg="add del mod">
          <ac:chgData name="Giacomo Orsenigo" userId="0e220530-cc31-4d23-a141-a9a10573e394" providerId="ADAL" clId="{E92F23E0-A0DA-4CCC-824D-44A6ED3990BB}" dt="2023-05-27T11:12:12.069" v="656"/>
          <ac:graphicFrameMkLst>
            <pc:docMk/>
            <pc:sldMk cId="1734778151" sldId="298"/>
            <ac:graphicFrameMk id="3" creationId="{3D2F74D2-5C88-4E48-7777-2390829A6F66}"/>
          </ac:graphicFrameMkLst>
        </pc:graphicFrameChg>
        <pc:picChg chg="add del mod">
          <ac:chgData name="Giacomo Orsenigo" userId="0e220530-cc31-4d23-a141-a9a10573e394" providerId="ADAL" clId="{E92F23E0-A0DA-4CCC-824D-44A6ED3990BB}" dt="2023-05-27T11:15:50.329" v="687" actId="478"/>
          <ac:picMkLst>
            <pc:docMk/>
            <pc:sldMk cId="1734778151" sldId="298"/>
            <ac:picMk id="7" creationId="{33BC43E1-F565-C742-E208-8B742D6C3017}"/>
          </ac:picMkLst>
        </pc:picChg>
        <pc:picChg chg="add mod">
          <ac:chgData name="Giacomo Orsenigo" userId="0e220530-cc31-4d23-a141-a9a10573e394" providerId="ADAL" clId="{E92F23E0-A0DA-4CCC-824D-44A6ED3990BB}" dt="2023-05-27T11:16:06.626" v="695" actId="1036"/>
          <ac:picMkLst>
            <pc:docMk/>
            <pc:sldMk cId="1734778151" sldId="298"/>
            <ac:picMk id="9" creationId="{20998C9E-DBA1-5568-70B9-968481B65E0D}"/>
          </ac:picMkLst>
        </pc:picChg>
        <pc:picChg chg="del">
          <ac:chgData name="Giacomo Orsenigo" userId="0e220530-cc31-4d23-a141-a9a10573e394" providerId="ADAL" clId="{E92F23E0-A0DA-4CCC-824D-44A6ED3990BB}" dt="2023-05-27T11:12:03.586" v="654" actId="478"/>
          <ac:picMkLst>
            <pc:docMk/>
            <pc:sldMk cId="1734778151" sldId="298"/>
            <ac:picMk id="10" creationId="{3ECA9240-87E3-0896-A37B-DB947F475C9C}"/>
          </ac:picMkLst>
        </pc:picChg>
      </pc:sldChg>
      <pc:sldChg chg="addSp delSp modSp add mod modNotesTx">
        <pc:chgData name="Giacomo Orsenigo" userId="0e220530-cc31-4d23-a141-a9a10573e394" providerId="ADAL" clId="{E92F23E0-A0DA-4CCC-824D-44A6ED3990BB}" dt="2023-05-27T11:20:29.478" v="696" actId="6549"/>
        <pc:sldMkLst>
          <pc:docMk/>
          <pc:sldMk cId="2094729163" sldId="299"/>
        </pc:sldMkLst>
        <pc:spChg chg="mod">
          <ac:chgData name="Giacomo Orsenigo" userId="0e220530-cc31-4d23-a141-a9a10573e394" providerId="ADAL" clId="{E92F23E0-A0DA-4CCC-824D-44A6ED3990BB}" dt="2023-05-27T11:14:45.785" v="680" actId="14100"/>
          <ac:spMkLst>
            <pc:docMk/>
            <pc:sldMk cId="2094729163" sldId="299"/>
            <ac:spMk id="2" creationId="{2F0F54F1-30A2-8CB0-FB41-D453BFB68609}"/>
          </ac:spMkLst>
        </pc:spChg>
        <pc:picChg chg="add mod">
          <ac:chgData name="Giacomo Orsenigo" userId="0e220530-cc31-4d23-a141-a9a10573e394" providerId="ADAL" clId="{E92F23E0-A0DA-4CCC-824D-44A6ED3990BB}" dt="2023-05-27T11:15:04.065" v="686" actId="1036"/>
          <ac:picMkLst>
            <pc:docMk/>
            <pc:sldMk cId="2094729163" sldId="299"/>
            <ac:picMk id="6" creationId="{42A2730F-C04A-AC18-4DDD-A4A0992953C2}"/>
          </ac:picMkLst>
        </pc:picChg>
        <pc:picChg chg="del">
          <ac:chgData name="Giacomo Orsenigo" userId="0e220530-cc31-4d23-a141-a9a10573e394" providerId="ADAL" clId="{E92F23E0-A0DA-4CCC-824D-44A6ED3990BB}" dt="2023-05-27T11:14:47.010" v="681" actId="478"/>
          <ac:picMkLst>
            <pc:docMk/>
            <pc:sldMk cId="2094729163" sldId="299"/>
            <ac:picMk id="7" creationId="{33BC43E1-F565-C742-E208-8B742D6C3017}"/>
          </ac:picMkLst>
        </pc:picChg>
      </pc:sldChg>
    </pc:docChg>
  </pc:docChgLst>
  <pc:docChgLst>
    <pc:chgData name="Federico Saccani" userId="S::10700471@polimi.it::b6dd2c5c-0a47-4a0a-ae86-e0cc5a0bcfb7" providerId="AD" clId="Web-{4FF7F856-5F48-49A8-9B59-3E085216BA25}"/>
    <pc:docChg chg="modSld">
      <pc:chgData name="Federico Saccani" userId="S::10700471@polimi.it::b6dd2c5c-0a47-4a0a-ae86-e0cc5a0bcfb7" providerId="AD" clId="Web-{4FF7F856-5F48-49A8-9B59-3E085216BA25}" dt="2023-05-28T10:36:15.349" v="12" actId="20577"/>
      <pc:docMkLst>
        <pc:docMk/>
      </pc:docMkLst>
      <pc:sldChg chg="modSp">
        <pc:chgData name="Federico Saccani" userId="S::10700471@polimi.it::b6dd2c5c-0a47-4a0a-ae86-e0cc5a0bcfb7" providerId="AD" clId="Web-{4FF7F856-5F48-49A8-9B59-3E085216BA25}" dt="2023-05-28T10:36:15.349" v="12" actId="20577"/>
        <pc:sldMkLst>
          <pc:docMk/>
          <pc:sldMk cId="3625851141" sldId="266"/>
        </pc:sldMkLst>
        <pc:spChg chg="mod">
          <ac:chgData name="Federico Saccani" userId="S::10700471@polimi.it::b6dd2c5c-0a47-4a0a-ae86-e0cc5a0bcfb7" providerId="AD" clId="Web-{4FF7F856-5F48-49A8-9B59-3E085216BA25}" dt="2023-05-28T10:36:15.349" v="12" actId="20577"/>
          <ac:spMkLst>
            <pc:docMk/>
            <pc:sldMk cId="3625851141" sldId="266"/>
            <ac:spMk id="19" creationId="{F8B5EDDA-530F-C5F1-0FAD-87CFA2397902}"/>
          </ac:spMkLst>
        </pc:spChg>
        <pc:spChg chg="mod">
          <ac:chgData name="Federico Saccani" userId="S::10700471@polimi.it::b6dd2c5c-0a47-4a0a-ae86-e0cc5a0bcfb7" providerId="AD" clId="Web-{4FF7F856-5F48-49A8-9B59-3E085216BA25}" dt="2023-05-28T10:35:44.410" v="3" actId="1076"/>
          <ac:spMkLst>
            <pc:docMk/>
            <pc:sldMk cId="3625851141" sldId="266"/>
            <ac:spMk id="20" creationId="{873D5F4F-25BB-A512-C7DD-62BFC61584FF}"/>
          </ac:spMkLst>
        </pc:spChg>
        <pc:spChg chg="mod">
          <ac:chgData name="Federico Saccani" userId="S::10700471@polimi.it::b6dd2c5c-0a47-4a0a-ae86-e0cc5a0bcfb7" providerId="AD" clId="Web-{4FF7F856-5F48-49A8-9B59-3E085216BA25}" dt="2023-05-28T10:35:55.910" v="8" actId="14100"/>
          <ac:spMkLst>
            <pc:docMk/>
            <pc:sldMk cId="3625851141" sldId="266"/>
            <ac:spMk id="35" creationId="{CC94D1C6-C95D-24F6-DBC5-E2C61A3295A2}"/>
          </ac:spMkLst>
        </pc:spChg>
        <pc:spChg chg="mod">
          <ac:chgData name="Federico Saccani" userId="S::10700471@polimi.it::b6dd2c5c-0a47-4a0a-ae86-e0cc5a0bcfb7" providerId="AD" clId="Web-{4FF7F856-5F48-49A8-9B59-3E085216BA25}" dt="2023-05-28T10:36:02.536" v="9" actId="1076"/>
          <ac:spMkLst>
            <pc:docMk/>
            <pc:sldMk cId="3625851141" sldId="266"/>
            <ac:spMk id="45" creationId="{2B78D400-6688-08B2-B1B9-04979CD23E77}"/>
          </ac:spMkLst>
        </pc:spChg>
      </pc:sldChg>
    </pc:docChg>
  </pc:docChgLst>
  <pc:docChgLst>
    <pc:chgData name="Giacomo Orsenigo" userId="0e220530-cc31-4d23-a141-a9a10573e394" providerId="ADAL" clId="{48ED8C06-4977-4848-B74F-A1B8F2BD70CD}"/>
    <pc:docChg chg="undo custSel addSld delSld modSld modMainMaster">
      <pc:chgData name="Giacomo Orsenigo" userId="0e220530-cc31-4d23-a141-a9a10573e394" providerId="ADAL" clId="{48ED8C06-4977-4848-B74F-A1B8F2BD70CD}" dt="2023-05-29T14:38:13.705" v="447" actId="2696"/>
      <pc:docMkLst>
        <pc:docMk/>
      </pc:docMkLst>
      <pc:sldChg chg="modSp mod">
        <pc:chgData name="Giacomo Orsenigo" userId="0e220530-cc31-4d23-a141-a9a10573e394" providerId="ADAL" clId="{48ED8C06-4977-4848-B74F-A1B8F2BD70CD}" dt="2023-05-29T13:24:58.688" v="328" actId="1037"/>
        <pc:sldMkLst>
          <pc:docMk/>
          <pc:sldMk cId="3625851141" sldId="266"/>
        </pc:sldMkLst>
        <pc:spChg chg="mod">
          <ac:chgData name="Giacomo Orsenigo" userId="0e220530-cc31-4d23-a141-a9a10573e394" providerId="ADAL" clId="{48ED8C06-4977-4848-B74F-A1B8F2BD70CD}" dt="2023-05-29T13:24:53.364" v="324" actId="1038"/>
          <ac:spMkLst>
            <pc:docMk/>
            <pc:sldMk cId="3625851141" sldId="266"/>
            <ac:spMk id="45" creationId="{2B78D400-6688-08B2-B1B9-04979CD23E77}"/>
          </ac:spMkLst>
        </pc:spChg>
        <pc:spChg chg="mod">
          <ac:chgData name="Giacomo Orsenigo" userId="0e220530-cc31-4d23-a141-a9a10573e394" providerId="ADAL" clId="{48ED8C06-4977-4848-B74F-A1B8F2BD70CD}" dt="2023-05-29T13:24:58.688" v="328" actId="1037"/>
          <ac:spMkLst>
            <pc:docMk/>
            <pc:sldMk cId="3625851141" sldId="266"/>
            <ac:spMk id="50" creationId="{FCEBFE7C-09D1-C3E7-35B8-2075EEECF39E}"/>
          </ac:spMkLst>
        </pc:spChg>
      </pc:sldChg>
      <pc:sldChg chg="modSp mod">
        <pc:chgData name="Giacomo Orsenigo" userId="0e220530-cc31-4d23-a141-a9a10573e394" providerId="ADAL" clId="{48ED8C06-4977-4848-B74F-A1B8F2BD70CD}" dt="2023-05-28T14:29:08.895" v="90" actId="13926"/>
        <pc:sldMkLst>
          <pc:docMk/>
          <pc:sldMk cId="1591246862" sldId="267"/>
        </pc:sldMkLst>
        <pc:spChg chg="mod">
          <ac:chgData name="Giacomo Orsenigo" userId="0e220530-cc31-4d23-a141-a9a10573e394" providerId="ADAL" clId="{48ED8C06-4977-4848-B74F-A1B8F2BD70CD}" dt="2023-05-28T14:29:08.895" v="90" actId="13926"/>
          <ac:spMkLst>
            <pc:docMk/>
            <pc:sldMk cId="1591246862" sldId="267"/>
            <ac:spMk id="81" creationId="{E9954EC4-F68F-57B8-B1B8-226B43453E91}"/>
          </ac:spMkLst>
        </pc:spChg>
      </pc:sldChg>
      <pc:sldChg chg="modSp mod">
        <pc:chgData name="Giacomo Orsenigo" userId="0e220530-cc31-4d23-a141-a9a10573e394" providerId="ADAL" clId="{48ED8C06-4977-4848-B74F-A1B8F2BD70CD}" dt="2023-05-28T14:29:14.690" v="91" actId="13926"/>
        <pc:sldMkLst>
          <pc:docMk/>
          <pc:sldMk cId="2412580918" sldId="268"/>
        </pc:sldMkLst>
        <pc:spChg chg="mod">
          <ac:chgData name="Giacomo Orsenigo" userId="0e220530-cc31-4d23-a141-a9a10573e394" providerId="ADAL" clId="{48ED8C06-4977-4848-B74F-A1B8F2BD70CD}" dt="2023-05-28T14:29:14.690" v="91" actId="13926"/>
          <ac:spMkLst>
            <pc:docMk/>
            <pc:sldMk cId="2412580918" sldId="268"/>
            <ac:spMk id="81" creationId="{E9954EC4-F68F-57B8-B1B8-226B43453E91}"/>
          </ac:spMkLst>
        </pc:spChg>
      </pc:sldChg>
      <pc:sldChg chg="modSp mod">
        <pc:chgData name="Giacomo Orsenigo" userId="0e220530-cc31-4d23-a141-a9a10573e394" providerId="ADAL" clId="{48ED8C06-4977-4848-B74F-A1B8F2BD70CD}" dt="2023-05-28T14:29:18.189" v="92" actId="13926"/>
        <pc:sldMkLst>
          <pc:docMk/>
          <pc:sldMk cId="517060727" sldId="269"/>
        </pc:sldMkLst>
        <pc:spChg chg="mod">
          <ac:chgData name="Giacomo Orsenigo" userId="0e220530-cc31-4d23-a141-a9a10573e394" providerId="ADAL" clId="{48ED8C06-4977-4848-B74F-A1B8F2BD70CD}" dt="2023-05-28T14:29:18.189" v="92" actId="13926"/>
          <ac:spMkLst>
            <pc:docMk/>
            <pc:sldMk cId="517060727" sldId="269"/>
            <ac:spMk id="81" creationId="{E9954EC4-F68F-57B8-B1B8-226B43453E91}"/>
          </ac:spMkLst>
        </pc:spChg>
      </pc:sldChg>
      <pc:sldChg chg="addSp delSp modSp mod">
        <pc:chgData name="Giacomo Orsenigo" userId="0e220530-cc31-4d23-a141-a9a10573e394" providerId="ADAL" clId="{48ED8C06-4977-4848-B74F-A1B8F2BD70CD}" dt="2023-05-29T14:29:09.979" v="423" actId="732"/>
        <pc:sldMkLst>
          <pc:docMk/>
          <pc:sldMk cId="4028175250" sldId="271"/>
        </pc:sldMkLst>
        <pc:spChg chg="add del">
          <ac:chgData name="Giacomo Orsenigo" userId="0e220530-cc31-4d23-a141-a9a10573e394" providerId="ADAL" clId="{48ED8C06-4977-4848-B74F-A1B8F2BD70CD}" dt="2023-05-29T14:26:26.114" v="406" actId="22"/>
          <ac:spMkLst>
            <pc:docMk/>
            <pc:sldMk cId="4028175250" sldId="271"/>
            <ac:spMk id="8" creationId="{FAE2971D-631D-53F2-F295-880D7DEEC520}"/>
          </ac:spMkLst>
        </pc:spChg>
        <pc:picChg chg="add del mod">
          <ac:chgData name="Giacomo Orsenigo" userId="0e220530-cc31-4d23-a141-a9a10573e394" providerId="ADAL" clId="{48ED8C06-4977-4848-B74F-A1B8F2BD70CD}" dt="2023-05-29T14:26:22.927" v="403"/>
          <ac:picMkLst>
            <pc:docMk/>
            <pc:sldMk cId="4028175250" sldId="271"/>
            <ac:picMk id="6" creationId="{8B1945D0-2E19-04E9-BF08-DBABC90DD8C8}"/>
          </ac:picMkLst>
        </pc:picChg>
        <pc:picChg chg="add mod modCrop">
          <ac:chgData name="Giacomo Orsenigo" userId="0e220530-cc31-4d23-a141-a9a10573e394" providerId="ADAL" clId="{48ED8C06-4977-4848-B74F-A1B8F2BD70CD}" dt="2023-05-29T14:29:09.979" v="423" actId="732"/>
          <ac:picMkLst>
            <pc:docMk/>
            <pc:sldMk cId="4028175250" sldId="271"/>
            <ac:picMk id="10" creationId="{3F8382A2-B8BF-8351-330C-9CE314555647}"/>
          </ac:picMkLst>
        </pc:picChg>
        <pc:picChg chg="del">
          <ac:chgData name="Giacomo Orsenigo" userId="0e220530-cc31-4d23-a141-a9a10573e394" providerId="ADAL" clId="{48ED8C06-4977-4848-B74F-A1B8F2BD70CD}" dt="2023-05-29T14:26:25.208" v="404" actId="478"/>
          <ac:picMkLst>
            <pc:docMk/>
            <pc:sldMk cId="4028175250" sldId="271"/>
            <ac:picMk id="102" creationId="{9739EFB3-F4AF-53F1-C2E1-C8490CDB169B}"/>
          </ac:picMkLst>
        </pc:picChg>
      </pc:sldChg>
      <pc:sldChg chg="modSp mod">
        <pc:chgData name="Giacomo Orsenigo" userId="0e220530-cc31-4d23-a141-a9a10573e394" providerId="ADAL" clId="{48ED8C06-4977-4848-B74F-A1B8F2BD70CD}" dt="2023-05-28T14:42:23.288" v="94" actId="1076"/>
        <pc:sldMkLst>
          <pc:docMk/>
          <pc:sldMk cId="708943143" sldId="273"/>
        </pc:sldMkLst>
        <pc:spChg chg="mod">
          <ac:chgData name="Giacomo Orsenigo" userId="0e220530-cc31-4d23-a141-a9a10573e394" providerId="ADAL" clId="{48ED8C06-4977-4848-B74F-A1B8F2BD70CD}" dt="2023-05-28T14:42:23.288" v="94" actId="1076"/>
          <ac:spMkLst>
            <pc:docMk/>
            <pc:sldMk cId="708943143" sldId="273"/>
            <ac:spMk id="85" creationId="{7518170A-4250-96F3-9BD7-B40B6E97D1CF}"/>
          </ac:spMkLst>
        </pc:spChg>
        <pc:spChg chg="mod">
          <ac:chgData name="Giacomo Orsenigo" userId="0e220530-cc31-4d23-a141-a9a10573e394" providerId="ADAL" clId="{48ED8C06-4977-4848-B74F-A1B8F2BD70CD}" dt="2023-05-28T14:42:17.116" v="93" actId="14100"/>
          <ac:spMkLst>
            <pc:docMk/>
            <pc:sldMk cId="708943143" sldId="273"/>
            <ac:spMk id="95" creationId="{638A2532-29F6-1F59-7F89-CC2E548BF46E}"/>
          </ac:spMkLst>
        </pc:spChg>
      </pc:sldChg>
      <pc:sldChg chg="modSp mod">
        <pc:chgData name="Giacomo Orsenigo" userId="0e220530-cc31-4d23-a141-a9a10573e394" providerId="ADAL" clId="{48ED8C06-4977-4848-B74F-A1B8F2BD70CD}" dt="2023-05-28T15:53:00.207" v="105" actId="5793"/>
        <pc:sldMkLst>
          <pc:docMk/>
          <pc:sldMk cId="3971417727" sldId="276"/>
        </pc:sldMkLst>
        <pc:spChg chg="mod">
          <ac:chgData name="Giacomo Orsenigo" userId="0e220530-cc31-4d23-a141-a9a10573e394" providerId="ADAL" clId="{48ED8C06-4977-4848-B74F-A1B8F2BD70CD}" dt="2023-05-28T15:53:00.207" v="105" actId="5793"/>
          <ac:spMkLst>
            <pc:docMk/>
            <pc:sldMk cId="3971417727" sldId="276"/>
            <ac:spMk id="2" creationId="{2F0F54F1-30A2-8CB0-FB41-D453BFB68609}"/>
          </ac:spMkLst>
        </pc:spChg>
      </pc:sldChg>
      <pc:sldChg chg="modSp mod">
        <pc:chgData name="Giacomo Orsenigo" userId="0e220530-cc31-4d23-a141-a9a10573e394" providerId="ADAL" clId="{48ED8C06-4977-4848-B74F-A1B8F2BD70CD}" dt="2023-05-28T15:53:03.399" v="108" actId="5793"/>
        <pc:sldMkLst>
          <pc:docMk/>
          <pc:sldMk cId="3239273435" sldId="277"/>
        </pc:sldMkLst>
        <pc:spChg chg="mod">
          <ac:chgData name="Giacomo Orsenigo" userId="0e220530-cc31-4d23-a141-a9a10573e394" providerId="ADAL" clId="{48ED8C06-4977-4848-B74F-A1B8F2BD70CD}" dt="2023-05-28T15:53:03.399" v="108" actId="5793"/>
          <ac:spMkLst>
            <pc:docMk/>
            <pc:sldMk cId="3239273435" sldId="277"/>
            <ac:spMk id="2" creationId="{2F0F54F1-30A2-8CB0-FB41-D453BFB68609}"/>
          </ac:spMkLst>
        </pc:spChg>
      </pc:sldChg>
      <pc:sldChg chg="modSp mod">
        <pc:chgData name="Giacomo Orsenigo" userId="0e220530-cc31-4d23-a141-a9a10573e394" providerId="ADAL" clId="{48ED8C06-4977-4848-B74F-A1B8F2BD70CD}" dt="2023-05-29T12:17:13.956" v="119" actId="20577"/>
        <pc:sldMkLst>
          <pc:docMk/>
          <pc:sldMk cId="2828171829" sldId="281"/>
        </pc:sldMkLst>
        <pc:spChg chg="mod">
          <ac:chgData name="Giacomo Orsenigo" userId="0e220530-cc31-4d23-a141-a9a10573e394" providerId="ADAL" clId="{48ED8C06-4977-4848-B74F-A1B8F2BD70CD}" dt="2023-05-29T12:17:13.956" v="119" actId="20577"/>
          <ac:spMkLst>
            <pc:docMk/>
            <pc:sldMk cId="2828171829" sldId="281"/>
            <ac:spMk id="19" creationId="{15531190-D12F-40A6-45A6-BCCB96ACD60B}"/>
          </ac:spMkLst>
        </pc:spChg>
      </pc:sldChg>
      <pc:sldChg chg="addSp delSp modSp mod">
        <pc:chgData name="Giacomo Orsenigo" userId="0e220530-cc31-4d23-a141-a9a10573e394" providerId="ADAL" clId="{48ED8C06-4977-4848-B74F-A1B8F2BD70CD}" dt="2023-05-29T12:49:52.872" v="159" actId="1076"/>
        <pc:sldMkLst>
          <pc:docMk/>
          <pc:sldMk cId="996842425" sldId="286"/>
        </pc:sldMkLst>
        <pc:picChg chg="add mod">
          <ac:chgData name="Giacomo Orsenigo" userId="0e220530-cc31-4d23-a141-a9a10573e394" providerId="ADAL" clId="{48ED8C06-4977-4848-B74F-A1B8F2BD70CD}" dt="2023-05-29T12:49:52.872" v="159" actId="1076"/>
          <ac:picMkLst>
            <pc:docMk/>
            <pc:sldMk cId="996842425" sldId="286"/>
            <ac:picMk id="6" creationId="{6B272717-E88A-281A-C1D2-CBDBC99F5E52}"/>
          </ac:picMkLst>
        </pc:picChg>
        <pc:picChg chg="del">
          <ac:chgData name="Giacomo Orsenigo" userId="0e220530-cc31-4d23-a141-a9a10573e394" providerId="ADAL" clId="{48ED8C06-4977-4848-B74F-A1B8F2BD70CD}" dt="2023-05-29T12:49:46.774" v="156" actId="478"/>
          <ac:picMkLst>
            <pc:docMk/>
            <pc:sldMk cId="996842425" sldId="286"/>
            <ac:picMk id="10" creationId="{7F8A47DE-7431-17B6-F310-2D41FE5A3639}"/>
          </ac:picMkLst>
        </pc:picChg>
      </pc:sldChg>
      <pc:sldChg chg="addSp delSp modSp mod">
        <pc:chgData name="Giacomo Orsenigo" userId="0e220530-cc31-4d23-a141-a9a10573e394" providerId="ADAL" clId="{48ED8C06-4977-4848-B74F-A1B8F2BD70CD}" dt="2023-05-28T12:53:42.895" v="59" actId="14100"/>
        <pc:sldMkLst>
          <pc:docMk/>
          <pc:sldMk cId="2534684179" sldId="289"/>
        </pc:sldMkLst>
        <pc:picChg chg="add mod">
          <ac:chgData name="Giacomo Orsenigo" userId="0e220530-cc31-4d23-a141-a9a10573e394" providerId="ADAL" clId="{48ED8C06-4977-4848-B74F-A1B8F2BD70CD}" dt="2023-05-28T12:53:42.895" v="59" actId="14100"/>
          <ac:picMkLst>
            <pc:docMk/>
            <pc:sldMk cId="2534684179" sldId="289"/>
            <ac:picMk id="6" creationId="{8CC64198-768F-8699-72C4-D4005124F85A}"/>
          </ac:picMkLst>
        </pc:picChg>
        <pc:picChg chg="del mod">
          <ac:chgData name="Giacomo Orsenigo" userId="0e220530-cc31-4d23-a141-a9a10573e394" providerId="ADAL" clId="{48ED8C06-4977-4848-B74F-A1B8F2BD70CD}" dt="2023-05-28T12:50:14.558" v="44" actId="478"/>
          <ac:picMkLst>
            <pc:docMk/>
            <pc:sldMk cId="2534684179" sldId="289"/>
            <ac:picMk id="11" creationId="{A5E0830C-AD28-3764-4D04-5FBFD889DB54}"/>
          </ac:picMkLst>
        </pc:picChg>
      </pc:sldChg>
      <pc:sldChg chg="modSp del mod">
        <pc:chgData name="Giacomo Orsenigo" userId="0e220530-cc31-4d23-a141-a9a10573e394" providerId="ADAL" clId="{48ED8C06-4977-4848-B74F-A1B8F2BD70CD}" dt="2023-05-29T12:59:57.514" v="223" actId="2696"/>
        <pc:sldMkLst>
          <pc:docMk/>
          <pc:sldMk cId="793247868" sldId="290"/>
        </pc:sldMkLst>
        <pc:picChg chg="mod">
          <ac:chgData name="Giacomo Orsenigo" userId="0e220530-cc31-4d23-a141-a9a10573e394" providerId="ADAL" clId="{48ED8C06-4977-4848-B74F-A1B8F2BD70CD}" dt="2023-05-29T12:55:58.664" v="197" actId="1037"/>
          <ac:picMkLst>
            <pc:docMk/>
            <pc:sldMk cId="793247868" sldId="290"/>
            <ac:picMk id="8" creationId="{43D96609-8121-1099-7DB0-391D41A7AF70}"/>
          </ac:picMkLst>
        </pc:picChg>
      </pc:sldChg>
      <pc:sldChg chg="addSp delSp modSp mod">
        <pc:chgData name="Giacomo Orsenigo" userId="0e220530-cc31-4d23-a141-a9a10573e394" providerId="ADAL" clId="{48ED8C06-4977-4848-B74F-A1B8F2BD70CD}" dt="2023-05-29T12:50:31.667" v="168" actId="12788"/>
        <pc:sldMkLst>
          <pc:docMk/>
          <pc:sldMk cId="2890523739" sldId="291"/>
        </pc:sldMkLst>
        <pc:picChg chg="del">
          <ac:chgData name="Giacomo Orsenigo" userId="0e220530-cc31-4d23-a141-a9a10573e394" providerId="ADAL" clId="{48ED8C06-4977-4848-B74F-A1B8F2BD70CD}" dt="2023-05-29T12:49:59.460" v="160" actId="478"/>
          <ac:picMkLst>
            <pc:docMk/>
            <pc:sldMk cId="2890523739" sldId="291"/>
            <ac:picMk id="6" creationId="{53EA688E-AC6F-6DDB-7259-DE6EEA822636}"/>
          </ac:picMkLst>
        </pc:picChg>
        <pc:picChg chg="add mod">
          <ac:chgData name="Giacomo Orsenigo" userId="0e220530-cc31-4d23-a141-a9a10573e394" providerId="ADAL" clId="{48ED8C06-4977-4848-B74F-A1B8F2BD70CD}" dt="2023-05-29T12:50:31.667" v="168" actId="12788"/>
          <ac:picMkLst>
            <pc:docMk/>
            <pc:sldMk cId="2890523739" sldId="291"/>
            <ac:picMk id="7" creationId="{23CB9678-5D57-F777-3ADE-70EE1CE75481}"/>
          </ac:picMkLst>
        </pc:picChg>
      </pc:sldChg>
      <pc:sldChg chg="del">
        <pc:chgData name="Giacomo Orsenigo" userId="0e220530-cc31-4d23-a141-a9a10573e394" providerId="ADAL" clId="{48ED8C06-4977-4848-B74F-A1B8F2BD70CD}" dt="2023-05-29T12:54:04.532" v="195" actId="47"/>
        <pc:sldMkLst>
          <pc:docMk/>
          <pc:sldMk cId="516033390" sldId="296"/>
        </pc:sldMkLst>
      </pc:sldChg>
      <pc:sldChg chg="addSp delSp modSp add del mod">
        <pc:chgData name="Giacomo Orsenigo" userId="0e220530-cc31-4d23-a141-a9a10573e394" providerId="ADAL" clId="{48ED8C06-4977-4848-B74F-A1B8F2BD70CD}" dt="2023-05-29T12:49:12.611" v="154" actId="2696"/>
        <pc:sldMkLst>
          <pc:docMk/>
          <pc:sldMk cId="2408938345" sldId="297"/>
        </pc:sldMkLst>
        <pc:picChg chg="add del mod">
          <ac:chgData name="Giacomo Orsenigo" userId="0e220530-cc31-4d23-a141-a9a10573e394" providerId="ADAL" clId="{48ED8C06-4977-4848-B74F-A1B8F2BD70CD}" dt="2023-05-29T12:45:42.133" v="121" actId="478"/>
          <ac:picMkLst>
            <pc:docMk/>
            <pc:sldMk cId="2408938345" sldId="297"/>
            <ac:picMk id="6" creationId="{E8C3780C-7E55-46BD-0375-F956F427F553}"/>
          </ac:picMkLst>
        </pc:picChg>
        <pc:picChg chg="del mod">
          <ac:chgData name="Giacomo Orsenigo" userId="0e220530-cc31-4d23-a141-a9a10573e394" providerId="ADAL" clId="{48ED8C06-4977-4848-B74F-A1B8F2BD70CD}" dt="2023-05-28T12:46:35.334" v="9" actId="478"/>
          <ac:picMkLst>
            <pc:docMk/>
            <pc:sldMk cId="2408938345" sldId="297"/>
            <ac:picMk id="10" creationId="{3ECA9240-87E3-0896-A37B-DB947F475C9C}"/>
          </ac:picMkLst>
        </pc:picChg>
      </pc:sldChg>
      <pc:sldChg chg="modSp mod">
        <pc:chgData name="Giacomo Orsenigo" userId="0e220530-cc31-4d23-a141-a9a10573e394" providerId="ADAL" clId="{48ED8C06-4977-4848-B74F-A1B8F2BD70CD}" dt="2023-05-29T13:04:35.723" v="314" actId="113"/>
        <pc:sldMkLst>
          <pc:docMk/>
          <pc:sldMk cId="2877687296" sldId="301"/>
        </pc:sldMkLst>
        <pc:spChg chg="mod">
          <ac:chgData name="Giacomo Orsenigo" userId="0e220530-cc31-4d23-a141-a9a10573e394" providerId="ADAL" clId="{48ED8C06-4977-4848-B74F-A1B8F2BD70CD}" dt="2023-05-29T13:04:35.723" v="314" actId="113"/>
          <ac:spMkLst>
            <pc:docMk/>
            <pc:sldMk cId="2877687296" sldId="301"/>
            <ac:spMk id="2" creationId="{2F0F54F1-30A2-8CB0-FB41-D453BFB68609}"/>
          </ac:spMkLst>
        </pc:spChg>
      </pc:sldChg>
      <pc:sldChg chg="addSp delSp modSp add mod">
        <pc:chgData name="Giacomo Orsenigo" userId="0e220530-cc31-4d23-a141-a9a10573e394" providerId="ADAL" clId="{48ED8C06-4977-4848-B74F-A1B8F2BD70CD}" dt="2023-05-29T14:22:18.151" v="376" actId="20577"/>
        <pc:sldMkLst>
          <pc:docMk/>
          <pc:sldMk cId="3285181614" sldId="302"/>
        </pc:sldMkLst>
        <pc:spChg chg="mod">
          <ac:chgData name="Giacomo Orsenigo" userId="0e220530-cc31-4d23-a141-a9a10573e394" providerId="ADAL" clId="{48ED8C06-4977-4848-B74F-A1B8F2BD70CD}" dt="2023-05-29T14:22:18.151" v="376" actId="20577"/>
          <ac:spMkLst>
            <pc:docMk/>
            <pc:sldMk cId="3285181614" sldId="302"/>
            <ac:spMk id="2" creationId="{2F0F54F1-30A2-8CB0-FB41-D453BFB68609}"/>
          </ac:spMkLst>
        </pc:spChg>
        <pc:picChg chg="del">
          <ac:chgData name="Giacomo Orsenigo" userId="0e220530-cc31-4d23-a141-a9a10573e394" providerId="ADAL" clId="{48ED8C06-4977-4848-B74F-A1B8F2BD70CD}" dt="2023-05-29T12:45:47.243" v="123" actId="478"/>
          <ac:picMkLst>
            <pc:docMk/>
            <pc:sldMk cId="3285181614" sldId="302"/>
            <ac:picMk id="6" creationId="{E8C3780C-7E55-46BD-0375-F956F427F553}"/>
          </ac:picMkLst>
        </pc:picChg>
        <pc:picChg chg="add mod">
          <ac:chgData name="Giacomo Orsenigo" userId="0e220530-cc31-4d23-a141-a9a10573e394" providerId="ADAL" clId="{48ED8C06-4977-4848-B74F-A1B8F2BD70CD}" dt="2023-05-29T12:46:50.984" v="140" actId="14100"/>
          <ac:picMkLst>
            <pc:docMk/>
            <pc:sldMk cId="3285181614" sldId="302"/>
            <ac:picMk id="7" creationId="{99CFB9B8-8700-4BDD-54DA-477D03AD3646}"/>
          </ac:picMkLst>
        </pc:picChg>
      </pc:sldChg>
      <pc:sldChg chg="addSp delSp modSp add mod">
        <pc:chgData name="Giacomo Orsenigo" userId="0e220530-cc31-4d23-a141-a9a10573e394" providerId="ADAL" clId="{48ED8C06-4977-4848-B74F-A1B8F2BD70CD}" dt="2023-05-29T14:22:28.088" v="398" actId="20577"/>
        <pc:sldMkLst>
          <pc:docMk/>
          <pc:sldMk cId="3747489825" sldId="303"/>
        </pc:sldMkLst>
        <pc:spChg chg="mod">
          <ac:chgData name="Giacomo Orsenigo" userId="0e220530-cc31-4d23-a141-a9a10573e394" providerId="ADAL" clId="{48ED8C06-4977-4848-B74F-A1B8F2BD70CD}" dt="2023-05-29T14:22:28.088" v="398" actId="20577"/>
          <ac:spMkLst>
            <pc:docMk/>
            <pc:sldMk cId="3747489825" sldId="303"/>
            <ac:spMk id="2" creationId="{2F0F54F1-30A2-8CB0-FB41-D453BFB68609}"/>
          </ac:spMkLst>
        </pc:spChg>
        <pc:picChg chg="add mod">
          <ac:chgData name="Giacomo Orsenigo" userId="0e220530-cc31-4d23-a141-a9a10573e394" providerId="ADAL" clId="{48ED8C06-4977-4848-B74F-A1B8F2BD70CD}" dt="2023-05-29T12:53:51.894" v="194" actId="1036"/>
          <ac:picMkLst>
            <pc:docMk/>
            <pc:sldMk cId="3747489825" sldId="303"/>
            <ac:picMk id="6" creationId="{AECAF201-4F8F-6F93-54B5-161E698B391A}"/>
          </ac:picMkLst>
        </pc:picChg>
        <pc:picChg chg="del">
          <ac:chgData name="Giacomo Orsenigo" userId="0e220530-cc31-4d23-a141-a9a10573e394" providerId="ADAL" clId="{48ED8C06-4977-4848-B74F-A1B8F2BD70CD}" dt="2023-05-29T12:53:12.322" v="170" actId="478"/>
          <ac:picMkLst>
            <pc:docMk/>
            <pc:sldMk cId="3747489825" sldId="303"/>
            <ac:picMk id="7" creationId="{3CCCC557-2C94-834A-B234-FCBAD6F5CA54}"/>
          </ac:picMkLst>
        </pc:picChg>
      </pc:sldChg>
      <pc:sldChg chg="addSp delSp modSp add del mod">
        <pc:chgData name="Giacomo Orsenigo" userId="0e220530-cc31-4d23-a141-a9a10573e394" providerId="ADAL" clId="{48ED8C06-4977-4848-B74F-A1B8F2BD70CD}" dt="2023-05-29T12:48:44.614" v="151" actId="2696"/>
        <pc:sldMkLst>
          <pc:docMk/>
          <pc:sldMk cId="3870177879" sldId="303"/>
        </pc:sldMkLst>
        <pc:picChg chg="add mod">
          <ac:chgData name="Giacomo Orsenigo" userId="0e220530-cc31-4d23-a141-a9a10573e394" providerId="ADAL" clId="{48ED8C06-4977-4848-B74F-A1B8F2BD70CD}" dt="2023-05-29T12:48:30.480" v="150" actId="14100"/>
          <ac:picMkLst>
            <pc:docMk/>
            <pc:sldMk cId="3870177879" sldId="303"/>
            <ac:picMk id="6" creationId="{62C19EA8-3F5E-E577-3622-1783C857BC67}"/>
          </ac:picMkLst>
        </pc:picChg>
        <pc:picChg chg="del">
          <ac:chgData name="Giacomo Orsenigo" userId="0e220530-cc31-4d23-a141-a9a10573e394" providerId="ADAL" clId="{48ED8C06-4977-4848-B74F-A1B8F2BD70CD}" dt="2023-05-29T12:47:55.603" v="142" actId="478"/>
          <ac:picMkLst>
            <pc:docMk/>
            <pc:sldMk cId="3870177879" sldId="303"/>
            <ac:picMk id="7" creationId="{99CFB9B8-8700-4BDD-54DA-477D03AD3646}"/>
          </ac:picMkLst>
        </pc:picChg>
      </pc:sldChg>
      <pc:sldChg chg="addSp delSp modSp add del mod">
        <pc:chgData name="Giacomo Orsenigo" userId="0e220530-cc31-4d23-a141-a9a10573e394" providerId="ADAL" clId="{48ED8C06-4977-4848-B74F-A1B8F2BD70CD}" dt="2023-05-29T14:38:13.705" v="447" actId="2696"/>
        <pc:sldMkLst>
          <pc:docMk/>
          <pc:sldMk cId="891451302" sldId="304"/>
        </pc:sldMkLst>
        <pc:picChg chg="add mod">
          <ac:chgData name="Giacomo Orsenigo" userId="0e220530-cc31-4d23-a141-a9a10573e394" providerId="ADAL" clId="{48ED8C06-4977-4848-B74F-A1B8F2BD70CD}" dt="2023-05-29T12:59:41.449" v="222" actId="12788"/>
          <ac:picMkLst>
            <pc:docMk/>
            <pc:sldMk cId="891451302" sldId="304"/>
            <ac:picMk id="6" creationId="{19FC6CB8-45EE-C4D2-2AD9-F119AB24666D}"/>
          </ac:picMkLst>
        </pc:picChg>
        <pc:picChg chg="del">
          <ac:chgData name="Giacomo Orsenigo" userId="0e220530-cc31-4d23-a141-a9a10573e394" providerId="ADAL" clId="{48ED8C06-4977-4848-B74F-A1B8F2BD70CD}" dt="2023-05-29T12:59:08.563" v="199" actId="478"/>
          <ac:picMkLst>
            <pc:docMk/>
            <pc:sldMk cId="891451302" sldId="304"/>
            <ac:picMk id="8" creationId="{43D96609-8121-1099-7DB0-391D41A7AF70}"/>
          </ac:picMkLst>
        </pc:picChg>
      </pc:sldChg>
      <pc:sldChg chg="addSp delSp modSp add mod">
        <pc:chgData name="Giacomo Orsenigo" userId="0e220530-cc31-4d23-a141-a9a10573e394" providerId="ADAL" clId="{48ED8C06-4977-4848-B74F-A1B8F2BD70CD}" dt="2023-05-29T14:38:04.812" v="446" actId="14100"/>
        <pc:sldMkLst>
          <pc:docMk/>
          <pc:sldMk cId="125343332" sldId="305"/>
        </pc:sldMkLst>
        <pc:picChg chg="del">
          <ac:chgData name="Giacomo Orsenigo" userId="0e220530-cc31-4d23-a141-a9a10573e394" providerId="ADAL" clId="{48ED8C06-4977-4848-B74F-A1B8F2BD70CD}" dt="2023-05-29T14:37:23.231" v="425" actId="478"/>
          <ac:picMkLst>
            <pc:docMk/>
            <pc:sldMk cId="125343332" sldId="305"/>
            <ac:picMk id="6" creationId="{19FC6CB8-45EE-C4D2-2AD9-F119AB24666D}"/>
          </ac:picMkLst>
        </pc:picChg>
        <pc:picChg chg="add mod">
          <ac:chgData name="Giacomo Orsenigo" userId="0e220530-cc31-4d23-a141-a9a10573e394" providerId="ADAL" clId="{48ED8C06-4977-4848-B74F-A1B8F2BD70CD}" dt="2023-05-29T14:38:04.812" v="446" actId="14100"/>
          <ac:picMkLst>
            <pc:docMk/>
            <pc:sldMk cId="125343332" sldId="305"/>
            <ac:picMk id="7" creationId="{1E2EEDD0-6AA4-97AE-694C-58E148E0C1B2}"/>
          </ac:picMkLst>
        </pc:picChg>
      </pc:sldChg>
      <pc:sldMasterChg chg="modSldLayout">
        <pc:chgData name="Giacomo Orsenigo" userId="0e220530-cc31-4d23-a141-a9a10573e394" providerId="ADAL" clId="{48ED8C06-4977-4848-B74F-A1B8F2BD70CD}" dt="2023-05-28T12:53:54.338" v="89" actId="1037"/>
        <pc:sldMasterMkLst>
          <pc:docMk/>
          <pc:sldMasterMk cId="640986672" sldId="2147483673"/>
        </pc:sldMasterMkLst>
        <pc:sldLayoutChg chg="modSp mod">
          <pc:chgData name="Giacomo Orsenigo" userId="0e220530-cc31-4d23-a141-a9a10573e394" providerId="ADAL" clId="{48ED8C06-4977-4848-B74F-A1B8F2BD70CD}" dt="2023-05-28T12:53:54.338" v="89" actId="1037"/>
          <pc:sldLayoutMkLst>
            <pc:docMk/>
            <pc:sldMasterMk cId="640986672" sldId="2147483673"/>
            <pc:sldLayoutMk cId="3481208" sldId="2147483685"/>
          </pc:sldLayoutMkLst>
          <pc:spChg chg="mod">
            <ac:chgData name="Giacomo Orsenigo" userId="0e220530-cc31-4d23-a141-a9a10573e394" providerId="ADAL" clId="{48ED8C06-4977-4848-B74F-A1B8F2BD70CD}" dt="2023-05-28T12:53:42.537" v="57" actId="1037"/>
            <ac:spMkLst>
              <pc:docMk/>
              <pc:sldMasterMk cId="640986672" sldId="2147483673"/>
              <pc:sldLayoutMk cId="3481208" sldId="2147483685"/>
              <ac:spMk id="19" creationId="{3BB9183C-E911-0A95-C47F-3F0DB0E81664}"/>
            </ac:spMkLst>
          </pc:spChg>
          <pc:picChg chg="mod">
            <ac:chgData name="Giacomo Orsenigo" userId="0e220530-cc31-4d23-a141-a9a10573e394" providerId="ADAL" clId="{48ED8C06-4977-4848-B74F-A1B8F2BD70CD}" dt="2023-05-28T12:53:54.338" v="89" actId="1037"/>
            <ac:picMkLst>
              <pc:docMk/>
              <pc:sldMasterMk cId="640986672" sldId="2147483673"/>
              <pc:sldLayoutMk cId="3481208" sldId="2147483685"/>
              <ac:picMk id="1026" creationId="{8D5A66ED-D819-82E5-BFC9-110832BF9BA5}"/>
            </ac:picMkLst>
          </pc:picChg>
        </pc:sldLayoutChg>
      </pc:sldMasterChg>
    </pc:docChg>
  </pc:docChgLst>
  <pc:docChgLst>
    <pc:chgData name="Federico Saccani" userId="S::10700471@polimi.it::b6dd2c5c-0a47-4a0a-ae86-e0cc5a0bcfb7" providerId="AD" clId="Web-{D13433EB-31F0-4954-9424-114FEDF64E39}"/>
    <pc:docChg chg="modSld addMainMaster delMainMaster">
      <pc:chgData name="Federico Saccani" userId="S::10700471@polimi.it::b6dd2c5c-0a47-4a0a-ae86-e0cc5a0bcfb7" providerId="AD" clId="Web-{D13433EB-31F0-4954-9424-114FEDF64E39}" dt="2023-05-27T13:56:26.135" v="0"/>
      <pc:docMkLst>
        <pc:docMk/>
      </pc:docMkLst>
      <pc:sldChg chg="modSp mod modClrScheme chgLayout">
        <pc:chgData name="Federico Saccani" userId="S::10700471@polimi.it::b6dd2c5c-0a47-4a0a-ae86-e0cc5a0bcfb7" providerId="AD" clId="Web-{D13433EB-31F0-4954-9424-114FEDF64E39}" dt="2023-05-27T13:56:26.135" v="0"/>
        <pc:sldMkLst>
          <pc:docMk/>
          <pc:sldMk cId="2889831294" sldId="256"/>
        </pc:sldMkLst>
        <pc:spChg chg="mod ord">
          <ac:chgData name="Federico Saccani" userId="S::10700471@polimi.it::b6dd2c5c-0a47-4a0a-ae86-e0cc5a0bcfb7" providerId="AD" clId="Web-{D13433EB-31F0-4954-9424-114FEDF64E39}" dt="2023-05-27T13:56:26.135" v="0"/>
          <ac:spMkLst>
            <pc:docMk/>
            <pc:sldMk cId="2889831294" sldId="256"/>
            <ac:spMk id="2" creationId="{720952E9-54A2-2E48-26D1-1EB0337065BB}"/>
          </ac:spMkLst>
        </pc:spChg>
        <pc:spChg chg="mod ord">
          <ac:chgData name="Federico Saccani" userId="S::10700471@polimi.it::b6dd2c5c-0a47-4a0a-ae86-e0cc5a0bcfb7" providerId="AD" clId="Web-{D13433EB-31F0-4954-9424-114FEDF64E39}" dt="2023-05-27T13:56:26.135" v="0"/>
          <ac:spMkLst>
            <pc:docMk/>
            <pc:sldMk cId="2889831294" sldId="256"/>
            <ac:spMk id="3" creationId="{27F292CB-C8A6-5522-D8EF-744F55672CB0}"/>
          </ac:spMkLst>
        </pc:spChg>
      </pc:sldChg>
      <pc:sldChg chg="modSp mod modClrScheme chgLayout">
        <pc:chgData name="Federico Saccani" userId="S::10700471@polimi.it::b6dd2c5c-0a47-4a0a-ae86-e0cc5a0bcfb7" providerId="AD" clId="Web-{D13433EB-31F0-4954-9424-114FEDF64E39}" dt="2023-05-27T13:56:26.135" v="0"/>
        <pc:sldMkLst>
          <pc:docMk/>
          <pc:sldMk cId="2045224040" sldId="257"/>
        </pc:sldMkLst>
        <pc:spChg chg="mod ord">
          <ac:chgData name="Federico Saccani" userId="S::10700471@polimi.it::b6dd2c5c-0a47-4a0a-ae86-e0cc5a0bcfb7" providerId="AD" clId="Web-{D13433EB-31F0-4954-9424-114FEDF64E39}" dt="2023-05-27T13:56:26.135" v="0"/>
          <ac:spMkLst>
            <pc:docMk/>
            <pc:sldMk cId="2045224040" sldId="257"/>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045224040" sldId="257"/>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2045224040" sldId="257"/>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045224040" sldId="257"/>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114349876" sldId="260"/>
        </pc:sldMkLst>
        <pc:spChg chg="mod ord">
          <ac:chgData name="Federico Saccani" userId="S::10700471@polimi.it::b6dd2c5c-0a47-4a0a-ae86-e0cc5a0bcfb7" providerId="AD" clId="Web-{D13433EB-31F0-4954-9424-114FEDF64E39}" dt="2023-05-27T13:56:26.135" v="0"/>
          <ac:spMkLst>
            <pc:docMk/>
            <pc:sldMk cId="1114349876" sldId="260"/>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114349876" sldId="260"/>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1114349876" sldId="260"/>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114349876" sldId="260"/>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288629300" sldId="261"/>
        </pc:sldMkLst>
        <pc:spChg chg="mod ord">
          <ac:chgData name="Federico Saccani" userId="S::10700471@polimi.it::b6dd2c5c-0a47-4a0a-ae86-e0cc5a0bcfb7" providerId="AD" clId="Web-{D13433EB-31F0-4954-9424-114FEDF64E39}" dt="2023-05-27T13:56:26.135" v="0"/>
          <ac:spMkLst>
            <pc:docMk/>
            <pc:sldMk cId="1288629300" sldId="261"/>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288629300" sldId="261"/>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1288629300" sldId="261"/>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288629300" sldId="261"/>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789451839" sldId="263"/>
        </pc:sldMkLst>
        <pc:spChg chg="mod ord">
          <ac:chgData name="Federico Saccani" userId="S::10700471@polimi.it::b6dd2c5c-0a47-4a0a-ae86-e0cc5a0bcfb7" providerId="AD" clId="Web-{D13433EB-31F0-4954-9424-114FEDF64E39}" dt="2023-05-27T13:56:26.135" v="0"/>
          <ac:spMkLst>
            <pc:docMk/>
            <pc:sldMk cId="3789451839" sldId="263"/>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789451839" sldId="263"/>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3789451839" sldId="263"/>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789451839" sldId="263"/>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531354187" sldId="264"/>
        </pc:sldMkLst>
        <pc:spChg chg="mod ord">
          <ac:chgData name="Federico Saccani" userId="S::10700471@polimi.it::b6dd2c5c-0a47-4a0a-ae86-e0cc5a0bcfb7" providerId="AD" clId="Web-{D13433EB-31F0-4954-9424-114FEDF64E39}" dt="2023-05-27T13:56:26.135" v="0"/>
          <ac:spMkLst>
            <pc:docMk/>
            <pc:sldMk cId="2531354187" sldId="264"/>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531354187" sldId="264"/>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2531354187" sldId="264"/>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531354187" sldId="264"/>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625851141" sldId="266"/>
        </pc:sldMkLst>
        <pc:spChg chg="mod ord">
          <ac:chgData name="Federico Saccani" userId="S::10700471@polimi.it::b6dd2c5c-0a47-4a0a-ae86-e0cc5a0bcfb7" providerId="AD" clId="Web-{D13433EB-31F0-4954-9424-114FEDF64E39}" dt="2023-05-27T13:56:26.135" v="0"/>
          <ac:spMkLst>
            <pc:docMk/>
            <pc:sldMk cId="3625851141" sldId="266"/>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625851141" sldId="266"/>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625851141" sldId="266"/>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591246862" sldId="267"/>
        </pc:sldMkLst>
        <pc:spChg chg="mod ord">
          <ac:chgData name="Federico Saccani" userId="S::10700471@polimi.it::b6dd2c5c-0a47-4a0a-ae86-e0cc5a0bcfb7" providerId="AD" clId="Web-{D13433EB-31F0-4954-9424-114FEDF64E39}" dt="2023-05-27T13:56:26.135" v="0"/>
          <ac:spMkLst>
            <pc:docMk/>
            <pc:sldMk cId="1591246862" sldId="267"/>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591246862" sldId="267"/>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591246862" sldId="267"/>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412580918" sldId="268"/>
        </pc:sldMkLst>
        <pc:spChg chg="mod ord">
          <ac:chgData name="Federico Saccani" userId="S::10700471@polimi.it::b6dd2c5c-0a47-4a0a-ae86-e0cc5a0bcfb7" providerId="AD" clId="Web-{D13433EB-31F0-4954-9424-114FEDF64E39}" dt="2023-05-27T13:56:26.135" v="0"/>
          <ac:spMkLst>
            <pc:docMk/>
            <pc:sldMk cId="2412580918" sldId="268"/>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412580918" sldId="268"/>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412580918" sldId="268"/>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517060727" sldId="269"/>
        </pc:sldMkLst>
        <pc:spChg chg="mod ord">
          <ac:chgData name="Federico Saccani" userId="S::10700471@polimi.it::b6dd2c5c-0a47-4a0a-ae86-e0cc5a0bcfb7" providerId="AD" clId="Web-{D13433EB-31F0-4954-9424-114FEDF64E39}" dt="2023-05-27T13:56:26.135" v="0"/>
          <ac:spMkLst>
            <pc:docMk/>
            <pc:sldMk cId="517060727" sldId="269"/>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517060727" sldId="269"/>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517060727" sldId="269"/>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955783821" sldId="270"/>
        </pc:sldMkLst>
        <pc:spChg chg="mod ord">
          <ac:chgData name="Federico Saccani" userId="S::10700471@polimi.it::b6dd2c5c-0a47-4a0a-ae86-e0cc5a0bcfb7" providerId="AD" clId="Web-{D13433EB-31F0-4954-9424-114FEDF64E39}" dt="2023-05-27T13:56:26.135" v="0"/>
          <ac:spMkLst>
            <pc:docMk/>
            <pc:sldMk cId="1955783821" sldId="270"/>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955783821" sldId="270"/>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1955783821" sldId="270"/>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955783821" sldId="270"/>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4028175250" sldId="271"/>
        </pc:sldMkLst>
        <pc:spChg chg="mod ord">
          <ac:chgData name="Federico Saccani" userId="S::10700471@polimi.it::b6dd2c5c-0a47-4a0a-ae86-e0cc5a0bcfb7" providerId="AD" clId="Web-{D13433EB-31F0-4954-9424-114FEDF64E39}" dt="2023-05-27T13:56:26.135" v="0"/>
          <ac:spMkLst>
            <pc:docMk/>
            <pc:sldMk cId="4028175250" sldId="271"/>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4028175250" sldId="271"/>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4028175250" sldId="271"/>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744910986" sldId="272"/>
        </pc:sldMkLst>
        <pc:spChg chg="mod ord">
          <ac:chgData name="Federico Saccani" userId="S::10700471@polimi.it::b6dd2c5c-0a47-4a0a-ae86-e0cc5a0bcfb7" providerId="AD" clId="Web-{D13433EB-31F0-4954-9424-114FEDF64E39}" dt="2023-05-27T13:56:26.135" v="0"/>
          <ac:spMkLst>
            <pc:docMk/>
            <pc:sldMk cId="744910986" sldId="272"/>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744910986" sldId="272"/>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744910986" sldId="272"/>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708943143" sldId="273"/>
        </pc:sldMkLst>
        <pc:spChg chg="mod ord">
          <ac:chgData name="Federico Saccani" userId="S::10700471@polimi.it::b6dd2c5c-0a47-4a0a-ae86-e0cc5a0bcfb7" providerId="AD" clId="Web-{D13433EB-31F0-4954-9424-114FEDF64E39}" dt="2023-05-27T13:56:26.135" v="0"/>
          <ac:spMkLst>
            <pc:docMk/>
            <pc:sldMk cId="708943143" sldId="273"/>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708943143" sldId="273"/>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708943143" sldId="273"/>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897094310" sldId="274"/>
        </pc:sldMkLst>
        <pc:spChg chg="mod ord">
          <ac:chgData name="Federico Saccani" userId="S::10700471@polimi.it::b6dd2c5c-0a47-4a0a-ae86-e0cc5a0bcfb7" providerId="AD" clId="Web-{D13433EB-31F0-4954-9424-114FEDF64E39}" dt="2023-05-27T13:56:26.135" v="0"/>
          <ac:spMkLst>
            <pc:docMk/>
            <pc:sldMk cId="2897094310" sldId="274"/>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897094310" sldId="274"/>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897094310" sldId="274"/>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566261610" sldId="275"/>
        </pc:sldMkLst>
        <pc:spChg chg="mod ord">
          <ac:chgData name="Federico Saccani" userId="S::10700471@polimi.it::b6dd2c5c-0a47-4a0a-ae86-e0cc5a0bcfb7" providerId="AD" clId="Web-{D13433EB-31F0-4954-9424-114FEDF64E39}" dt="2023-05-27T13:56:26.135" v="0"/>
          <ac:spMkLst>
            <pc:docMk/>
            <pc:sldMk cId="1566261610" sldId="275"/>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566261610" sldId="275"/>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566261610" sldId="275"/>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971417727" sldId="276"/>
        </pc:sldMkLst>
        <pc:spChg chg="mod ord">
          <ac:chgData name="Federico Saccani" userId="S::10700471@polimi.it::b6dd2c5c-0a47-4a0a-ae86-e0cc5a0bcfb7" providerId="AD" clId="Web-{D13433EB-31F0-4954-9424-114FEDF64E39}" dt="2023-05-27T13:56:26.135" v="0"/>
          <ac:spMkLst>
            <pc:docMk/>
            <pc:sldMk cId="3971417727" sldId="276"/>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971417727" sldId="276"/>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971417727" sldId="276"/>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239273435" sldId="277"/>
        </pc:sldMkLst>
        <pc:spChg chg="mod ord">
          <ac:chgData name="Federico Saccani" userId="S::10700471@polimi.it::b6dd2c5c-0a47-4a0a-ae86-e0cc5a0bcfb7" providerId="AD" clId="Web-{D13433EB-31F0-4954-9424-114FEDF64E39}" dt="2023-05-27T13:56:26.135" v="0"/>
          <ac:spMkLst>
            <pc:docMk/>
            <pc:sldMk cId="3239273435" sldId="277"/>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239273435" sldId="277"/>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239273435" sldId="277"/>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06054993" sldId="279"/>
        </pc:sldMkLst>
        <pc:spChg chg="mod ord">
          <ac:chgData name="Federico Saccani" userId="S::10700471@polimi.it::b6dd2c5c-0a47-4a0a-ae86-e0cc5a0bcfb7" providerId="AD" clId="Web-{D13433EB-31F0-4954-9424-114FEDF64E39}" dt="2023-05-27T13:56:26.135" v="0"/>
          <ac:spMkLst>
            <pc:docMk/>
            <pc:sldMk cId="306054993" sldId="279"/>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06054993" sldId="279"/>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06054993" sldId="279"/>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862759745" sldId="280"/>
        </pc:sldMkLst>
        <pc:spChg chg="mod ord">
          <ac:chgData name="Federico Saccani" userId="S::10700471@polimi.it::b6dd2c5c-0a47-4a0a-ae86-e0cc5a0bcfb7" providerId="AD" clId="Web-{D13433EB-31F0-4954-9424-114FEDF64E39}" dt="2023-05-27T13:56:26.135" v="0"/>
          <ac:spMkLst>
            <pc:docMk/>
            <pc:sldMk cId="2862759745" sldId="280"/>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862759745" sldId="280"/>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862759745" sldId="280"/>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828171829" sldId="281"/>
        </pc:sldMkLst>
        <pc:spChg chg="mod ord">
          <ac:chgData name="Federico Saccani" userId="S::10700471@polimi.it::b6dd2c5c-0a47-4a0a-ae86-e0cc5a0bcfb7" providerId="AD" clId="Web-{D13433EB-31F0-4954-9424-114FEDF64E39}" dt="2023-05-27T13:56:26.135" v="0"/>
          <ac:spMkLst>
            <pc:docMk/>
            <pc:sldMk cId="2828171829" sldId="281"/>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828171829" sldId="281"/>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828171829" sldId="281"/>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323052405" sldId="282"/>
        </pc:sldMkLst>
        <pc:spChg chg="mod ord">
          <ac:chgData name="Federico Saccani" userId="S::10700471@polimi.it::b6dd2c5c-0a47-4a0a-ae86-e0cc5a0bcfb7" providerId="AD" clId="Web-{D13433EB-31F0-4954-9424-114FEDF64E39}" dt="2023-05-27T13:56:26.135" v="0"/>
          <ac:spMkLst>
            <pc:docMk/>
            <pc:sldMk cId="1323052405" sldId="282"/>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323052405" sldId="282"/>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1323052405" sldId="282"/>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323052405" sldId="282"/>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879856846" sldId="283"/>
        </pc:sldMkLst>
        <pc:spChg chg="mod ord">
          <ac:chgData name="Federico Saccani" userId="S::10700471@polimi.it::b6dd2c5c-0a47-4a0a-ae86-e0cc5a0bcfb7" providerId="AD" clId="Web-{D13433EB-31F0-4954-9424-114FEDF64E39}" dt="2023-05-27T13:56:26.135" v="0"/>
          <ac:spMkLst>
            <pc:docMk/>
            <pc:sldMk cId="1879856846" sldId="283"/>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879856846" sldId="283"/>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1879856846" sldId="283"/>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879856846" sldId="283"/>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851126680" sldId="284"/>
        </pc:sldMkLst>
        <pc:spChg chg="mod ord">
          <ac:chgData name="Federico Saccani" userId="S::10700471@polimi.it::b6dd2c5c-0a47-4a0a-ae86-e0cc5a0bcfb7" providerId="AD" clId="Web-{D13433EB-31F0-4954-9424-114FEDF64E39}" dt="2023-05-27T13:56:26.135" v="0"/>
          <ac:spMkLst>
            <pc:docMk/>
            <pc:sldMk cId="1851126680" sldId="284"/>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851126680" sldId="284"/>
            <ac:spMk id="3" creationId="{25A11892-5004-5445-5D00-CE1BDDC2C42D}"/>
          </ac:spMkLst>
        </pc:spChg>
        <pc:spChg chg="mod ord">
          <ac:chgData name="Federico Saccani" userId="S::10700471@polimi.it::b6dd2c5c-0a47-4a0a-ae86-e0cc5a0bcfb7" providerId="AD" clId="Web-{D13433EB-31F0-4954-9424-114FEDF64E39}" dt="2023-05-27T13:56:26.135" v="0"/>
          <ac:spMkLst>
            <pc:docMk/>
            <pc:sldMk cId="1851126680" sldId="284"/>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851126680" sldId="284"/>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978341330" sldId="285"/>
        </pc:sldMkLst>
        <pc:spChg chg="mod ord">
          <ac:chgData name="Federico Saccani" userId="S::10700471@polimi.it::b6dd2c5c-0a47-4a0a-ae86-e0cc5a0bcfb7" providerId="AD" clId="Web-{D13433EB-31F0-4954-9424-114FEDF64E39}" dt="2023-05-27T13:56:26.135" v="0"/>
          <ac:spMkLst>
            <pc:docMk/>
            <pc:sldMk cId="3978341330" sldId="285"/>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978341330" sldId="285"/>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978341330" sldId="285"/>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996842425" sldId="286"/>
        </pc:sldMkLst>
        <pc:spChg chg="mod ord">
          <ac:chgData name="Federico Saccani" userId="S::10700471@polimi.it::b6dd2c5c-0a47-4a0a-ae86-e0cc5a0bcfb7" providerId="AD" clId="Web-{D13433EB-31F0-4954-9424-114FEDF64E39}" dt="2023-05-27T13:56:26.135" v="0"/>
          <ac:spMkLst>
            <pc:docMk/>
            <pc:sldMk cId="996842425" sldId="286"/>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996842425" sldId="286"/>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996842425" sldId="286"/>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631396429" sldId="288"/>
        </pc:sldMkLst>
        <pc:spChg chg="mod ord">
          <ac:chgData name="Federico Saccani" userId="S::10700471@polimi.it::b6dd2c5c-0a47-4a0a-ae86-e0cc5a0bcfb7" providerId="AD" clId="Web-{D13433EB-31F0-4954-9424-114FEDF64E39}" dt="2023-05-27T13:56:26.135" v="0"/>
          <ac:spMkLst>
            <pc:docMk/>
            <pc:sldMk cId="2631396429" sldId="288"/>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631396429" sldId="288"/>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631396429" sldId="288"/>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534684179" sldId="289"/>
        </pc:sldMkLst>
        <pc:spChg chg="mod ord">
          <ac:chgData name="Federico Saccani" userId="S::10700471@polimi.it::b6dd2c5c-0a47-4a0a-ae86-e0cc5a0bcfb7" providerId="AD" clId="Web-{D13433EB-31F0-4954-9424-114FEDF64E39}" dt="2023-05-27T13:56:26.135" v="0"/>
          <ac:spMkLst>
            <pc:docMk/>
            <pc:sldMk cId="2534684179" sldId="289"/>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534684179" sldId="289"/>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534684179" sldId="289"/>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793247868" sldId="290"/>
        </pc:sldMkLst>
        <pc:spChg chg="mod ord">
          <ac:chgData name="Federico Saccani" userId="S::10700471@polimi.it::b6dd2c5c-0a47-4a0a-ae86-e0cc5a0bcfb7" providerId="AD" clId="Web-{D13433EB-31F0-4954-9424-114FEDF64E39}" dt="2023-05-27T13:56:26.135" v="0"/>
          <ac:spMkLst>
            <pc:docMk/>
            <pc:sldMk cId="793247868" sldId="290"/>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793247868" sldId="290"/>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793247868" sldId="290"/>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890523739" sldId="291"/>
        </pc:sldMkLst>
        <pc:spChg chg="mod ord">
          <ac:chgData name="Federico Saccani" userId="S::10700471@polimi.it::b6dd2c5c-0a47-4a0a-ae86-e0cc5a0bcfb7" providerId="AD" clId="Web-{D13433EB-31F0-4954-9424-114FEDF64E39}" dt="2023-05-27T13:56:26.135" v="0"/>
          <ac:spMkLst>
            <pc:docMk/>
            <pc:sldMk cId="2890523739" sldId="291"/>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890523739" sldId="291"/>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890523739" sldId="291"/>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185439436" sldId="292"/>
        </pc:sldMkLst>
        <pc:spChg chg="mod ord">
          <ac:chgData name="Federico Saccani" userId="S::10700471@polimi.it::b6dd2c5c-0a47-4a0a-ae86-e0cc5a0bcfb7" providerId="AD" clId="Web-{D13433EB-31F0-4954-9424-114FEDF64E39}" dt="2023-05-27T13:56:26.135" v="0"/>
          <ac:spMkLst>
            <pc:docMk/>
            <pc:sldMk cId="3185439436" sldId="292"/>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185439436" sldId="292"/>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185439436" sldId="292"/>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414035763" sldId="293"/>
        </pc:sldMkLst>
        <pc:spChg chg="mod ord">
          <ac:chgData name="Federico Saccani" userId="S::10700471@polimi.it::b6dd2c5c-0a47-4a0a-ae86-e0cc5a0bcfb7" providerId="AD" clId="Web-{D13433EB-31F0-4954-9424-114FEDF64E39}" dt="2023-05-27T13:56:26.135" v="0"/>
          <ac:spMkLst>
            <pc:docMk/>
            <pc:sldMk cId="3414035763" sldId="293"/>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414035763" sldId="293"/>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414035763" sldId="293"/>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82949289" sldId="294"/>
        </pc:sldMkLst>
        <pc:spChg chg="mod ord">
          <ac:chgData name="Federico Saccani" userId="S::10700471@polimi.it::b6dd2c5c-0a47-4a0a-ae86-e0cc5a0bcfb7" providerId="AD" clId="Web-{D13433EB-31F0-4954-9424-114FEDF64E39}" dt="2023-05-27T13:56:26.135" v="0"/>
          <ac:spMkLst>
            <pc:docMk/>
            <pc:sldMk cId="382949289" sldId="294"/>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82949289" sldId="294"/>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82949289" sldId="294"/>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3407036406" sldId="295"/>
        </pc:sldMkLst>
        <pc:spChg chg="mod ord">
          <ac:chgData name="Federico Saccani" userId="S::10700471@polimi.it::b6dd2c5c-0a47-4a0a-ae86-e0cc5a0bcfb7" providerId="AD" clId="Web-{D13433EB-31F0-4954-9424-114FEDF64E39}" dt="2023-05-27T13:56:26.135" v="0"/>
          <ac:spMkLst>
            <pc:docMk/>
            <pc:sldMk cId="3407036406" sldId="295"/>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3407036406" sldId="295"/>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3407036406" sldId="295"/>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516033390" sldId="296"/>
        </pc:sldMkLst>
        <pc:spChg chg="mod ord">
          <ac:chgData name="Federico Saccani" userId="S::10700471@polimi.it::b6dd2c5c-0a47-4a0a-ae86-e0cc5a0bcfb7" providerId="AD" clId="Web-{D13433EB-31F0-4954-9424-114FEDF64E39}" dt="2023-05-27T13:56:26.135" v="0"/>
          <ac:spMkLst>
            <pc:docMk/>
            <pc:sldMk cId="516033390" sldId="296"/>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516033390" sldId="296"/>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516033390" sldId="296"/>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408938345" sldId="297"/>
        </pc:sldMkLst>
        <pc:spChg chg="mod ord">
          <ac:chgData name="Federico Saccani" userId="S::10700471@polimi.it::b6dd2c5c-0a47-4a0a-ae86-e0cc5a0bcfb7" providerId="AD" clId="Web-{D13433EB-31F0-4954-9424-114FEDF64E39}" dt="2023-05-27T13:56:26.135" v="0"/>
          <ac:spMkLst>
            <pc:docMk/>
            <pc:sldMk cId="2408938345" sldId="297"/>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408938345" sldId="297"/>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408938345" sldId="297"/>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1734778151" sldId="298"/>
        </pc:sldMkLst>
        <pc:spChg chg="mod ord">
          <ac:chgData name="Federico Saccani" userId="S::10700471@polimi.it::b6dd2c5c-0a47-4a0a-ae86-e0cc5a0bcfb7" providerId="AD" clId="Web-{D13433EB-31F0-4954-9424-114FEDF64E39}" dt="2023-05-27T13:56:26.135" v="0"/>
          <ac:spMkLst>
            <pc:docMk/>
            <pc:sldMk cId="1734778151" sldId="298"/>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1734778151" sldId="298"/>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1734778151" sldId="298"/>
            <ac:spMk id="5" creationId="{79AF0F05-DA26-47DA-F61A-771A61AB86B8}"/>
          </ac:spMkLst>
        </pc:spChg>
      </pc:sldChg>
      <pc:sldChg chg="modSp mod modClrScheme chgLayout">
        <pc:chgData name="Federico Saccani" userId="S::10700471@polimi.it::b6dd2c5c-0a47-4a0a-ae86-e0cc5a0bcfb7" providerId="AD" clId="Web-{D13433EB-31F0-4954-9424-114FEDF64E39}" dt="2023-05-27T13:56:26.135" v="0"/>
        <pc:sldMkLst>
          <pc:docMk/>
          <pc:sldMk cId="2094729163" sldId="299"/>
        </pc:sldMkLst>
        <pc:spChg chg="mod ord">
          <ac:chgData name="Federico Saccani" userId="S::10700471@polimi.it::b6dd2c5c-0a47-4a0a-ae86-e0cc5a0bcfb7" providerId="AD" clId="Web-{D13433EB-31F0-4954-9424-114FEDF64E39}" dt="2023-05-27T13:56:26.135" v="0"/>
          <ac:spMkLst>
            <pc:docMk/>
            <pc:sldMk cId="2094729163" sldId="299"/>
            <ac:spMk id="2" creationId="{2F0F54F1-30A2-8CB0-FB41-D453BFB68609}"/>
          </ac:spMkLst>
        </pc:spChg>
        <pc:spChg chg="mod ord">
          <ac:chgData name="Federico Saccani" userId="S::10700471@polimi.it::b6dd2c5c-0a47-4a0a-ae86-e0cc5a0bcfb7" providerId="AD" clId="Web-{D13433EB-31F0-4954-9424-114FEDF64E39}" dt="2023-05-27T13:56:26.135" v="0"/>
          <ac:spMkLst>
            <pc:docMk/>
            <pc:sldMk cId="2094729163" sldId="299"/>
            <ac:spMk id="4" creationId="{F2CCDAD6-A31F-D057-B9D8-122304B04EC9}"/>
          </ac:spMkLst>
        </pc:spChg>
        <pc:spChg chg="mod ord">
          <ac:chgData name="Federico Saccani" userId="S::10700471@polimi.it::b6dd2c5c-0a47-4a0a-ae86-e0cc5a0bcfb7" providerId="AD" clId="Web-{D13433EB-31F0-4954-9424-114FEDF64E39}" dt="2023-05-27T13:56:26.135" v="0"/>
          <ac:spMkLst>
            <pc:docMk/>
            <pc:sldMk cId="2094729163" sldId="299"/>
            <ac:spMk id="5" creationId="{79AF0F05-DA26-47DA-F61A-771A61AB86B8}"/>
          </ac:spMkLst>
        </pc:spChg>
      </pc:sldChg>
      <pc:sldMasterChg chg="del delSldLayout">
        <pc:chgData name="Federico Saccani" userId="S::10700471@polimi.it::b6dd2c5c-0a47-4a0a-ae86-e0cc5a0bcfb7" providerId="AD" clId="Web-{D13433EB-31F0-4954-9424-114FEDF64E39}" dt="2023-05-27T13:56:26.135" v="0"/>
        <pc:sldMasterMkLst>
          <pc:docMk/>
          <pc:sldMasterMk cId="3835538154" sldId="2147483648"/>
        </pc:sldMasterMkLst>
        <pc:sldLayoutChg chg="del">
          <pc:chgData name="Federico Saccani" userId="S::10700471@polimi.it::b6dd2c5c-0a47-4a0a-ae86-e0cc5a0bcfb7" providerId="AD" clId="Web-{D13433EB-31F0-4954-9424-114FEDF64E39}" dt="2023-05-27T13:56:26.135" v="0"/>
          <pc:sldLayoutMkLst>
            <pc:docMk/>
            <pc:sldMasterMk cId="3835538154" sldId="2147483648"/>
            <pc:sldLayoutMk cId="1393422622" sldId="2147483649"/>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3015464800" sldId="2147483650"/>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715272359" sldId="2147483651"/>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638177665" sldId="2147483652"/>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1602596187" sldId="2147483653"/>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498609575" sldId="2147483654"/>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671077716" sldId="2147483655"/>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3692919617" sldId="2147483656"/>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4216650128" sldId="2147483657"/>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364464091" sldId="2147483658"/>
          </pc:sldLayoutMkLst>
        </pc:sldLayoutChg>
        <pc:sldLayoutChg chg="del">
          <pc:chgData name="Federico Saccani" userId="S::10700471@polimi.it::b6dd2c5c-0a47-4a0a-ae86-e0cc5a0bcfb7" providerId="AD" clId="Web-{D13433EB-31F0-4954-9424-114FEDF64E39}" dt="2023-05-27T13:56:26.135" v="0"/>
          <pc:sldLayoutMkLst>
            <pc:docMk/>
            <pc:sldMasterMk cId="3835538154" sldId="2147483648"/>
            <pc:sldLayoutMk cId="1546960244" sldId="2147483659"/>
          </pc:sldLayoutMkLst>
        </pc:sldLayoutChg>
      </pc:sldMasterChg>
      <pc:sldMasterChg chg="add addSldLayout modSldLayout">
        <pc:chgData name="Federico Saccani" userId="S::10700471@polimi.it::b6dd2c5c-0a47-4a0a-ae86-e0cc5a0bcfb7" providerId="AD" clId="Web-{D13433EB-31F0-4954-9424-114FEDF64E39}" dt="2023-05-27T13:56:26.135" v="0"/>
        <pc:sldMasterMkLst>
          <pc:docMk/>
          <pc:sldMasterMk cId="3064449894" sldId="2147483660"/>
        </pc:sldMasterMkLst>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1186658920" sldId="2147483661"/>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2163546017" sldId="2147483662"/>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456065548" sldId="2147483663"/>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2170112682" sldId="2147483664"/>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1153029353" sldId="2147483665"/>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304928319" sldId="2147483666"/>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902901507" sldId="2147483667"/>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4188795648" sldId="2147483668"/>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273007674" sldId="2147483669"/>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2005644347" sldId="2147483670"/>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1733409972" sldId="2147483671"/>
          </pc:sldLayoutMkLst>
        </pc:sldLayoutChg>
        <pc:sldLayoutChg chg="add mod replId">
          <pc:chgData name="Federico Saccani" userId="S::10700471@polimi.it::b6dd2c5c-0a47-4a0a-ae86-e0cc5a0bcfb7" providerId="AD" clId="Web-{D13433EB-31F0-4954-9424-114FEDF64E39}" dt="2023-05-27T13:56:26.135" v="0"/>
          <pc:sldLayoutMkLst>
            <pc:docMk/>
            <pc:sldMasterMk cId="3064449894" sldId="2147483660"/>
            <pc:sldLayoutMk cId="2548802236"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2ABAD-4209-4CCF-B9B2-BA8F1A4DE14A}" type="datetimeFigureOut">
              <a:rPr lang="it-IT" smtClean="0"/>
              <a:t>07/06/2023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EB9C4-2C44-416F-8AE9-56A3B0181F3B}" type="slidenum">
              <a:rPr lang="it-IT" smtClean="0"/>
              <a:t>‹N›</a:t>
            </a:fld>
            <a:endParaRPr lang="it-IT"/>
          </a:p>
        </p:txBody>
      </p:sp>
    </p:spTree>
    <p:extLst>
      <p:ext uri="{BB962C8B-B14F-4D97-AF65-F5344CB8AC3E}">
        <p14:creationId xmlns:p14="http://schemas.microsoft.com/office/powerpoint/2010/main" val="283030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5 minute speech</a:t>
            </a:r>
          </a:p>
        </p:txBody>
      </p:sp>
      <p:sp>
        <p:nvSpPr>
          <p:cNvPr id="4" name="Segnaposto numero diapositiva 3"/>
          <p:cNvSpPr>
            <a:spLocks noGrp="1"/>
          </p:cNvSpPr>
          <p:nvPr>
            <p:ph type="sldNum" sz="quarter" idx="5"/>
          </p:nvPr>
        </p:nvSpPr>
        <p:spPr/>
        <p:txBody>
          <a:bodyPr/>
          <a:lstStyle/>
          <a:p>
            <a:fld id="{1EEEB9C4-2C44-416F-8AE9-56A3B0181F3B}" type="slidenum">
              <a:rPr lang="it-IT" smtClean="0"/>
              <a:t>1</a:t>
            </a:fld>
            <a:endParaRPr lang="it-IT"/>
          </a:p>
        </p:txBody>
      </p:sp>
    </p:spTree>
    <p:extLst>
      <p:ext uri="{BB962C8B-B14F-4D97-AF65-F5344CB8AC3E}">
        <p14:creationId xmlns:p14="http://schemas.microsoft.com/office/powerpoint/2010/main" val="718792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13</a:t>
            </a:fld>
            <a:endParaRPr lang="it-IT"/>
          </a:p>
        </p:txBody>
      </p:sp>
    </p:spTree>
    <p:extLst>
      <p:ext uri="{BB962C8B-B14F-4D97-AF65-F5344CB8AC3E}">
        <p14:creationId xmlns:p14="http://schemas.microsoft.com/office/powerpoint/2010/main" val="126508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14</a:t>
            </a:fld>
            <a:endParaRPr lang="it-IT"/>
          </a:p>
        </p:txBody>
      </p:sp>
    </p:spTree>
    <p:extLst>
      <p:ext uri="{BB962C8B-B14F-4D97-AF65-F5344CB8AC3E}">
        <p14:creationId xmlns:p14="http://schemas.microsoft.com/office/powerpoint/2010/main" val="3107557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15</a:t>
            </a:fld>
            <a:endParaRPr lang="it-IT"/>
          </a:p>
        </p:txBody>
      </p:sp>
    </p:spTree>
    <p:extLst>
      <p:ext uri="{BB962C8B-B14F-4D97-AF65-F5344CB8AC3E}">
        <p14:creationId xmlns:p14="http://schemas.microsoft.com/office/powerpoint/2010/main" val="2106947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16</a:t>
            </a:fld>
            <a:endParaRPr lang="it-IT"/>
          </a:p>
        </p:txBody>
      </p:sp>
    </p:spTree>
    <p:extLst>
      <p:ext uri="{BB962C8B-B14F-4D97-AF65-F5344CB8AC3E}">
        <p14:creationId xmlns:p14="http://schemas.microsoft.com/office/powerpoint/2010/main" val="3818942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17</a:t>
            </a:fld>
            <a:endParaRPr lang="it-IT"/>
          </a:p>
        </p:txBody>
      </p:sp>
    </p:spTree>
    <p:extLst>
      <p:ext uri="{BB962C8B-B14F-4D97-AF65-F5344CB8AC3E}">
        <p14:creationId xmlns:p14="http://schemas.microsoft.com/office/powerpoint/2010/main" val="101512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5</a:t>
            </a:fld>
            <a:endParaRPr lang="it-IT"/>
          </a:p>
        </p:txBody>
      </p:sp>
    </p:spTree>
    <p:extLst>
      <p:ext uri="{BB962C8B-B14F-4D97-AF65-F5344CB8AC3E}">
        <p14:creationId xmlns:p14="http://schemas.microsoft.com/office/powerpoint/2010/main" val="403594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6</a:t>
            </a:fld>
            <a:endParaRPr lang="it-IT"/>
          </a:p>
        </p:txBody>
      </p:sp>
    </p:spTree>
    <p:extLst>
      <p:ext uri="{BB962C8B-B14F-4D97-AF65-F5344CB8AC3E}">
        <p14:creationId xmlns:p14="http://schemas.microsoft.com/office/powerpoint/2010/main" val="165297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7</a:t>
            </a:fld>
            <a:endParaRPr lang="it-IT"/>
          </a:p>
        </p:txBody>
      </p:sp>
    </p:spTree>
    <p:extLst>
      <p:ext uri="{BB962C8B-B14F-4D97-AF65-F5344CB8AC3E}">
        <p14:creationId xmlns:p14="http://schemas.microsoft.com/office/powerpoint/2010/main" val="1560638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8</a:t>
            </a:fld>
            <a:endParaRPr lang="it-IT"/>
          </a:p>
        </p:txBody>
      </p:sp>
    </p:spTree>
    <p:extLst>
      <p:ext uri="{BB962C8B-B14F-4D97-AF65-F5344CB8AC3E}">
        <p14:creationId xmlns:p14="http://schemas.microsoft.com/office/powerpoint/2010/main" val="1528127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9</a:t>
            </a:fld>
            <a:endParaRPr lang="it-IT"/>
          </a:p>
        </p:txBody>
      </p:sp>
    </p:spTree>
    <p:extLst>
      <p:ext uri="{BB962C8B-B14F-4D97-AF65-F5344CB8AC3E}">
        <p14:creationId xmlns:p14="http://schemas.microsoft.com/office/powerpoint/2010/main" val="403405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10</a:t>
            </a:fld>
            <a:endParaRPr lang="it-IT"/>
          </a:p>
        </p:txBody>
      </p:sp>
    </p:spTree>
    <p:extLst>
      <p:ext uri="{BB962C8B-B14F-4D97-AF65-F5344CB8AC3E}">
        <p14:creationId xmlns:p14="http://schemas.microsoft.com/office/powerpoint/2010/main" val="1855143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11</a:t>
            </a:fld>
            <a:endParaRPr lang="it-IT"/>
          </a:p>
        </p:txBody>
      </p:sp>
    </p:spTree>
    <p:extLst>
      <p:ext uri="{BB962C8B-B14F-4D97-AF65-F5344CB8AC3E}">
        <p14:creationId xmlns:p14="http://schemas.microsoft.com/office/powerpoint/2010/main" val="3972590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EEEB9C4-2C44-416F-8AE9-56A3B0181F3B}" type="slidenum">
              <a:rPr lang="it-IT" smtClean="0"/>
              <a:t>12</a:t>
            </a:fld>
            <a:endParaRPr lang="it-IT"/>
          </a:p>
        </p:txBody>
      </p:sp>
    </p:spTree>
    <p:extLst>
      <p:ext uri="{BB962C8B-B14F-4D97-AF65-F5344CB8AC3E}">
        <p14:creationId xmlns:p14="http://schemas.microsoft.com/office/powerpoint/2010/main" val="3258808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F4952F-BB00-4E17-9C7C-9FC3A52C3C87}" type="datetime1">
              <a:rPr lang="it-IT" smtClean="0"/>
              <a:t>07/06/2023</a:t>
            </a:fld>
            <a:endParaRPr lang="en-US"/>
          </a:p>
        </p:txBody>
      </p:sp>
      <p:sp>
        <p:nvSpPr>
          <p:cNvPr id="5" name="Footer Placeholder 4"/>
          <p:cNvSpPr>
            <a:spLocks noGrp="1"/>
          </p:cNvSpPr>
          <p:nvPr>
            <p:ph type="ftr" sz="quarter" idx="11"/>
          </p:nvPr>
        </p:nvSpPr>
        <p:spPr/>
        <p:txBody>
          <a:bodyPr/>
          <a:lstStyle/>
          <a:p>
            <a:r>
              <a:rPr lang="it-IT"/>
              <a:t>Federico Saccani – Francesco Spangaro – Luca Pedersoli – Luca Sanvito</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91373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B3315B-FC60-4EC8-BCB3-97314DF4400D}" type="datetime1">
              <a:rPr lang="it-IT" smtClean="0"/>
              <a:t>07/06/2023</a:t>
            </a:fld>
            <a:endParaRPr lang="en-US"/>
          </a:p>
        </p:txBody>
      </p:sp>
      <p:sp>
        <p:nvSpPr>
          <p:cNvPr id="5" name="Footer Placeholder 4"/>
          <p:cNvSpPr>
            <a:spLocks noGrp="1"/>
          </p:cNvSpPr>
          <p:nvPr>
            <p:ph type="ftr" sz="quarter" idx="11"/>
          </p:nvPr>
        </p:nvSpPr>
        <p:spPr/>
        <p:txBody>
          <a:bodyPr/>
          <a:lstStyle/>
          <a:p>
            <a:r>
              <a:rPr lang="it-IT"/>
              <a:t>Federico Saccani – Francesco Spangaro – Luca Pedersoli – Luca Sanvito</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13859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73E07-5458-4FCF-9D53-B39136E51855}" type="datetime1">
              <a:rPr lang="it-IT" smtClean="0"/>
              <a:t>07/06/2023</a:t>
            </a:fld>
            <a:endParaRPr lang="en-US"/>
          </a:p>
        </p:txBody>
      </p:sp>
      <p:sp>
        <p:nvSpPr>
          <p:cNvPr id="5" name="Footer Placeholder 4"/>
          <p:cNvSpPr>
            <a:spLocks noGrp="1"/>
          </p:cNvSpPr>
          <p:nvPr>
            <p:ph type="ftr" sz="quarter" idx="11"/>
          </p:nvPr>
        </p:nvSpPr>
        <p:spPr/>
        <p:txBody>
          <a:bodyPr/>
          <a:lstStyle/>
          <a:p>
            <a:r>
              <a:rPr lang="it-IT"/>
              <a:t>Federico Saccani – Francesco Spangaro – Luca Pedersoli – Luca Sanvito</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11020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363EF54-CF89-2B82-2449-A6787E8282C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1026" name="Picture 2" descr="Policollege | Il Politecnico di Milano per la scuola italiana">
            <a:extLst>
              <a:ext uri="{FF2B5EF4-FFF2-40B4-BE49-F238E27FC236}">
                <a16:creationId xmlns:a16="http://schemas.microsoft.com/office/drawing/2014/main" id="{8D5A66ED-D819-82E5-BFC9-110832BF9BA5}"/>
              </a:ext>
            </a:extLst>
          </p:cNvPr>
          <p:cNvPicPr>
            <a:picLocks noChangeAspect="1" noChangeArrowheads="1"/>
          </p:cNvPicPr>
          <p:nvPr userDrawn="1"/>
        </p:nvPicPr>
        <p:blipFill>
          <a:blip r:embed="rId2">
            <a:alphaModFix amt="70000"/>
            <a:extLst>
              <a:ext uri="{28A0092B-C50C-407E-A947-70E740481C1C}">
                <a14:useLocalDpi xmlns:a14="http://schemas.microsoft.com/office/drawing/2010/main" val="0"/>
              </a:ext>
            </a:extLst>
          </a:blip>
          <a:srcRect/>
          <a:stretch>
            <a:fillRect/>
          </a:stretch>
        </p:blipFill>
        <p:spPr bwMode="auto">
          <a:xfrm>
            <a:off x="130840" y="6184850"/>
            <a:ext cx="1694584" cy="708123"/>
          </a:xfrm>
          <a:prstGeom prst="rect">
            <a:avLst/>
          </a:prstGeom>
          <a:noFill/>
          <a:extLst>
            <a:ext uri="{909E8E84-426E-40DD-AFC4-6F175D3DCCD1}">
              <a14:hiddenFill xmlns:a14="http://schemas.microsoft.com/office/drawing/2010/main">
                <a:solidFill>
                  <a:srgbClr val="FFFFFF"/>
                </a:solidFill>
              </a14:hiddenFill>
            </a:ext>
          </a:extLst>
        </p:spPr>
      </p:pic>
      <p:sp>
        <p:nvSpPr>
          <p:cNvPr id="17" name="Titolo 16">
            <a:extLst>
              <a:ext uri="{FF2B5EF4-FFF2-40B4-BE49-F238E27FC236}">
                <a16:creationId xmlns:a16="http://schemas.microsoft.com/office/drawing/2014/main" id="{311BFF78-D306-51A6-7AF3-7A52FFAE20A3}"/>
              </a:ext>
            </a:extLst>
          </p:cNvPr>
          <p:cNvSpPr>
            <a:spLocks noGrp="1"/>
          </p:cNvSpPr>
          <p:nvPr>
            <p:ph type="title"/>
          </p:nvPr>
        </p:nvSpPr>
        <p:spPr/>
        <p:txBody>
          <a:bodyPr/>
          <a:lstStyle/>
          <a:p>
            <a:r>
              <a:rPr lang="it-IT"/>
              <a:t>Fare clic per modificare lo stile del titolo dello schema</a:t>
            </a:r>
          </a:p>
        </p:txBody>
      </p:sp>
      <p:sp>
        <p:nvSpPr>
          <p:cNvPr id="19" name="Segnaposto data 18">
            <a:extLst>
              <a:ext uri="{FF2B5EF4-FFF2-40B4-BE49-F238E27FC236}">
                <a16:creationId xmlns:a16="http://schemas.microsoft.com/office/drawing/2014/main" id="{3BB9183C-E911-0A95-C47F-3F0DB0E81664}"/>
              </a:ext>
            </a:extLst>
          </p:cNvPr>
          <p:cNvSpPr>
            <a:spLocks noGrp="1"/>
          </p:cNvSpPr>
          <p:nvPr>
            <p:ph type="dt" sz="half" idx="10"/>
          </p:nvPr>
        </p:nvSpPr>
        <p:spPr/>
        <p:txBody>
          <a:bodyPr/>
          <a:lstStyle/>
          <a:p>
            <a:fld id="{A97B55A9-1303-4D85-B2AD-467C56F1584B}" type="datetime1">
              <a:rPr lang="it-IT" smtClean="0"/>
              <a:t>07/06/2023</a:t>
            </a:fld>
            <a:endParaRPr lang="it-IT" dirty="0"/>
          </a:p>
        </p:txBody>
      </p:sp>
      <p:sp>
        <p:nvSpPr>
          <p:cNvPr id="20" name="Segnaposto piè di pagina 19">
            <a:extLst>
              <a:ext uri="{FF2B5EF4-FFF2-40B4-BE49-F238E27FC236}">
                <a16:creationId xmlns:a16="http://schemas.microsoft.com/office/drawing/2014/main" id="{EAECE14B-DB77-F244-6A50-5A23A287C4AA}"/>
              </a:ext>
            </a:extLst>
          </p:cNvPr>
          <p:cNvSpPr>
            <a:spLocks noGrp="1"/>
          </p:cNvSpPr>
          <p:nvPr>
            <p:ph type="ftr" sz="quarter" idx="11"/>
          </p:nvPr>
        </p:nvSpPr>
        <p:spPr/>
        <p:txBody>
          <a:bodyPr/>
          <a:lstStyle/>
          <a:p>
            <a:r>
              <a:rPr lang="it-IT"/>
              <a:t>Federico Saccani – Francesco Spangaro – Luca Pedersoli – Luca Sanvito</a:t>
            </a:r>
          </a:p>
        </p:txBody>
      </p:sp>
      <p:sp>
        <p:nvSpPr>
          <p:cNvPr id="21" name="Segnaposto numero diapositiva 20">
            <a:extLst>
              <a:ext uri="{FF2B5EF4-FFF2-40B4-BE49-F238E27FC236}">
                <a16:creationId xmlns:a16="http://schemas.microsoft.com/office/drawing/2014/main" id="{1F7B9D5D-B200-1052-A018-9DC46971313B}"/>
              </a:ext>
            </a:extLst>
          </p:cNvPr>
          <p:cNvSpPr>
            <a:spLocks noGrp="1"/>
          </p:cNvSpPr>
          <p:nvPr>
            <p:ph type="sldNum" sz="quarter" idx="12"/>
          </p:nvPr>
        </p:nvSpPr>
        <p:spPr/>
        <p:txBody>
          <a:bodyPr/>
          <a:lstStyle/>
          <a:p>
            <a:fld id="{9732ED0D-4952-4698-A180-3B5BCDA8B725}" type="slidenum">
              <a:rPr lang="it-IT" smtClean="0"/>
              <a:t>‹N›</a:t>
            </a:fld>
            <a:endParaRPr lang="it-IT"/>
          </a:p>
        </p:txBody>
      </p:sp>
    </p:spTree>
    <p:extLst>
      <p:ext uri="{BB962C8B-B14F-4D97-AF65-F5344CB8AC3E}">
        <p14:creationId xmlns:p14="http://schemas.microsoft.com/office/powerpoint/2010/main" val="3481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E1B157-CDB0-4F9D-97AB-C1EA340F5D1B}" type="datetime1">
              <a:rPr lang="it-IT" smtClean="0"/>
              <a:t>07/06/2023</a:t>
            </a:fld>
            <a:endParaRPr lang="en-US"/>
          </a:p>
        </p:txBody>
      </p:sp>
      <p:sp>
        <p:nvSpPr>
          <p:cNvPr id="5" name="Footer Placeholder 4"/>
          <p:cNvSpPr>
            <a:spLocks noGrp="1"/>
          </p:cNvSpPr>
          <p:nvPr>
            <p:ph type="ftr" sz="quarter" idx="11"/>
          </p:nvPr>
        </p:nvSpPr>
        <p:spPr/>
        <p:txBody>
          <a:bodyPr/>
          <a:lstStyle/>
          <a:p>
            <a:r>
              <a:rPr lang="it-IT"/>
              <a:t>Federico Saccani – Francesco Spangaro – Luca Pedersoli – Luca Sanvito</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417801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F3B6A9-1BD4-46BB-B11E-496691FE1CEE}" type="datetime1">
              <a:rPr lang="it-IT" smtClean="0"/>
              <a:t>07/06/2023</a:t>
            </a:fld>
            <a:endParaRPr lang="en-US"/>
          </a:p>
        </p:txBody>
      </p:sp>
      <p:sp>
        <p:nvSpPr>
          <p:cNvPr id="5" name="Footer Placeholder 4"/>
          <p:cNvSpPr>
            <a:spLocks noGrp="1"/>
          </p:cNvSpPr>
          <p:nvPr>
            <p:ph type="ftr" sz="quarter" idx="11"/>
          </p:nvPr>
        </p:nvSpPr>
        <p:spPr/>
        <p:txBody>
          <a:bodyPr/>
          <a:lstStyle/>
          <a:p>
            <a:r>
              <a:rPr lang="it-IT"/>
              <a:t>Federico Saccani – Francesco Spangaro – Luca Pedersoli – Luca Sanvito</a:t>
            </a:r>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70198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548BB3-0C4A-4AF4-A21D-71D4A8545695}" type="datetime1">
              <a:rPr lang="it-IT" smtClean="0"/>
              <a:t>07/06/2023</a:t>
            </a:fld>
            <a:endParaRPr lang="en-US"/>
          </a:p>
        </p:txBody>
      </p:sp>
      <p:sp>
        <p:nvSpPr>
          <p:cNvPr id="6" name="Footer Placeholder 5"/>
          <p:cNvSpPr>
            <a:spLocks noGrp="1"/>
          </p:cNvSpPr>
          <p:nvPr>
            <p:ph type="ftr" sz="quarter" idx="11"/>
          </p:nvPr>
        </p:nvSpPr>
        <p:spPr/>
        <p:txBody>
          <a:bodyPr/>
          <a:lstStyle/>
          <a:p>
            <a:r>
              <a:rPr lang="it-IT"/>
              <a:t>Federico Saccani – Francesco Spangaro – Luca Pedersoli – Luca Sanvito</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98709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D61C14-2558-4D97-8039-6009B1D8885D}" type="datetime1">
              <a:rPr lang="it-IT" smtClean="0"/>
              <a:t>07/06/2023</a:t>
            </a:fld>
            <a:endParaRPr lang="en-US"/>
          </a:p>
        </p:txBody>
      </p:sp>
      <p:sp>
        <p:nvSpPr>
          <p:cNvPr id="8" name="Footer Placeholder 7"/>
          <p:cNvSpPr>
            <a:spLocks noGrp="1"/>
          </p:cNvSpPr>
          <p:nvPr>
            <p:ph type="ftr" sz="quarter" idx="11"/>
          </p:nvPr>
        </p:nvSpPr>
        <p:spPr/>
        <p:txBody>
          <a:bodyPr/>
          <a:lstStyle/>
          <a:p>
            <a:r>
              <a:rPr lang="it-IT"/>
              <a:t>Federico Saccani – Francesco Spangaro – Luca Pedersoli – Luca Sanvito</a:t>
            </a:r>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28247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69E9E0-4600-42DD-B0F3-B30E1027534F}" type="datetime1">
              <a:rPr lang="it-IT" smtClean="0"/>
              <a:t>07/06/2023</a:t>
            </a:fld>
            <a:endParaRPr lang="en-US"/>
          </a:p>
        </p:txBody>
      </p:sp>
      <p:sp>
        <p:nvSpPr>
          <p:cNvPr id="4" name="Footer Placeholder 3"/>
          <p:cNvSpPr>
            <a:spLocks noGrp="1"/>
          </p:cNvSpPr>
          <p:nvPr>
            <p:ph type="ftr" sz="quarter" idx="11"/>
          </p:nvPr>
        </p:nvSpPr>
        <p:spPr/>
        <p:txBody>
          <a:bodyPr/>
          <a:lstStyle/>
          <a:p>
            <a:r>
              <a:rPr lang="it-IT"/>
              <a:t>Federico Saccani – Francesco Spangaro – Luca Pedersoli – Luca Sanvito</a:t>
            </a:r>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87774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64F92-91EE-47CB-8DA8-D8762F7C5CF8}" type="datetime1">
              <a:rPr lang="it-IT" smtClean="0"/>
              <a:t>07/06/2023</a:t>
            </a:fld>
            <a:endParaRPr lang="en-US"/>
          </a:p>
        </p:txBody>
      </p:sp>
      <p:sp>
        <p:nvSpPr>
          <p:cNvPr id="3" name="Footer Placeholder 2"/>
          <p:cNvSpPr>
            <a:spLocks noGrp="1"/>
          </p:cNvSpPr>
          <p:nvPr>
            <p:ph type="ftr" sz="quarter" idx="11"/>
          </p:nvPr>
        </p:nvSpPr>
        <p:spPr/>
        <p:txBody>
          <a:bodyPr/>
          <a:lstStyle/>
          <a:p>
            <a:r>
              <a:rPr lang="it-IT"/>
              <a:t>Federico Saccani – Francesco Spangaro – Luca Pedersoli – Luca Sanvito</a:t>
            </a:r>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23286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B78261-86E3-43FE-B0A8-85B7DF6AAFF9}" type="datetime1">
              <a:rPr lang="it-IT" smtClean="0"/>
              <a:t>07/06/2023</a:t>
            </a:fld>
            <a:endParaRPr lang="en-US"/>
          </a:p>
        </p:txBody>
      </p:sp>
      <p:sp>
        <p:nvSpPr>
          <p:cNvPr id="6" name="Footer Placeholder 5"/>
          <p:cNvSpPr>
            <a:spLocks noGrp="1"/>
          </p:cNvSpPr>
          <p:nvPr>
            <p:ph type="ftr" sz="quarter" idx="11"/>
          </p:nvPr>
        </p:nvSpPr>
        <p:spPr/>
        <p:txBody>
          <a:bodyPr/>
          <a:lstStyle/>
          <a:p>
            <a:r>
              <a:rPr lang="it-IT"/>
              <a:t>Federico Saccani – Francesco Spangaro – Luca Pedersoli – Luca Sanvito</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97077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BBB2-A301-4472-9839-4C9EE18BA36D}" type="datetime1">
              <a:rPr lang="it-IT" smtClean="0"/>
              <a:t>07/06/2023</a:t>
            </a:fld>
            <a:endParaRPr lang="en-US"/>
          </a:p>
        </p:txBody>
      </p:sp>
      <p:sp>
        <p:nvSpPr>
          <p:cNvPr id="6" name="Footer Placeholder 5"/>
          <p:cNvSpPr>
            <a:spLocks noGrp="1"/>
          </p:cNvSpPr>
          <p:nvPr>
            <p:ph type="ftr" sz="quarter" idx="11"/>
          </p:nvPr>
        </p:nvSpPr>
        <p:spPr/>
        <p:txBody>
          <a:bodyPr/>
          <a:lstStyle/>
          <a:p>
            <a:r>
              <a:rPr lang="it-IT"/>
              <a:t>Federico Saccani – Francesco Spangaro – Luca Pedersoli – Luca Sanvito</a:t>
            </a:r>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62795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9BBA4-6D06-473D-B78D-50C5AE229252}" type="datetime1">
              <a:rPr lang="it-IT" smtClean="0"/>
              <a:t>07/06/2023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Federico Saccani – Francesco Spangaro – Luca Pedersoli – Luca Sanvito</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a:p>
        </p:txBody>
      </p:sp>
    </p:spTree>
    <p:extLst>
      <p:ext uri="{BB962C8B-B14F-4D97-AF65-F5344CB8AC3E}">
        <p14:creationId xmlns:p14="http://schemas.microsoft.com/office/powerpoint/2010/main" val="64098667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20952E9-54A2-2E48-26D1-1EB0337065BB}"/>
              </a:ext>
            </a:extLst>
          </p:cNvPr>
          <p:cNvSpPr>
            <a:spLocks noGrp="1"/>
          </p:cNvSpPr>
          <p:nvPr>
            <p:ph type="ctrTitle"/>
          </p:nvPr>
        </p:nvSpPr>
        <p:spPr>
          <a:xfrm>
            <a:off x="-610" y="2134154"/>
            <a:ext cx="12191695" cy="2334853"/>
          </a:xfrm>
        </p:spPr>
        <p:txBody>
          <a:bodyPr vert="horz" lIns="91440" tIns="45720" rIns="91440" bIns="45720" rtlCol="0" anchor="b">
            <a:noAutofit/>
          </a:bodyPr>
          <a:lstStyle/>
          <a:p>
            <a:r>
              <a:rPr lang="it-IT" sz="5500" dirty="0">
                <a:solidFill>
                  <a:schemeClr val="tx2"/>
                </a:solidFill>
              </a:rPr>
              <a:t>Prova Finale di Ingegneria del Software</a:t>
            </a:r>
            <a:br>
              <a:rPr lang="it-IT" sz="5500" dirty="0">
                <a:solidFill>
                  <a:schemeClr val="tx2"/>
                </a:solidFill>
              </a:rPr>
            </a:br>
            <a:r>
              <a:rPr lang="it-IT" sz="3000" dirty="0">
                <a:solidFill>
                  <a:schemeClr val="tx2"/>
                </a:solidFill>
              </a:rPr>
              <a:t>Anno Accademico 2022-2023</a:t>
            </a:r>
            <a:br>
              <a:rPr lang="it-IT" dirty="0"/>
            </a:br>
            <a:endParaRPr lang="it-IT" sz="5500" b="1" i="1" dirty="0">
              <a:solidFill>
                <a:schemeClr val="tx2"/>
              </a:solidFill>
              <a:cs typeface="Calibri Light"/>
            </a:endParaRPr>
          </a:p>
        </p:txBody>
      </p:sp>
      <p:sp>
        <p:nvSpPr>
          <p:cNvPr id="3" name="Sottotitolo 2">
            <a:extLst>
              <a:ext uri="{FF2B5EF4-FFF2-40B4-BE49-F238E27FC236}">
                <a16:creationId xmlns:a16="http://schemas.microsoft.com/office/drawing/2014/main" id="{27F292CB-C8A6-5522-D8EF-744F55672CB0}"/>
              </a:ext>
            </a:extLst>
          </p:cNvPr>
          <p:cNvSpPr>
            <a:spLocks noGrp="1"/>
          </p:cNvSpPr>
          <p:nvPr>
            <p:ph type="subTitle" idx="1"/>
          </p:nvPr>
        </p:nvSpPr>
        <p:spPr>
          <a:xfrm>
            <a:off x="306" y="5430274"/>
            <a:ext cx="12191694" cy="1227458"/>
          </a:xfrm>
        </p:spPr>
        <p:txBody>
          <a:bodyPr vert="horz" lIns="91440" tIns="45720" rIns="91440" bIns="45720" rtlCol="0" anchor="ctr">
            <a:noAutofit/>
          </a:bodyPr>
          <a:lstStyle/>
          <a:p>
            <a:r>
              <a:rPr lang="it-IT" sz="2800" dirty="0">
                <a:solidFill>
                  <a:schemeClr val="tx2"/>
                </a:solidFill>
              </a:rPr>
              <a:t>Federico Saccani – Francesco Spangaro – Luca Pedersoli – Luca Sanvito</a:t>
            </a:r>
            <a:br>
              <a:rPr lang="it-IT" sz="2800" dirty="0">
                <a:solidFill>
                  <a:schemeClr val="tx2"/>
                </a:solidFill>
              </a:rPr>
            </a:br>
            <a:endParaRPr lang="it-IT" sz="2800" dirty="0">
              <a:solidFill>
                <a:schemeClr val="tx2"/>
              </a:solidFill>
              <a:cs typeface="Calibri"/>
            </a:endParaRP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Graphical user interface, text&#10;&#10;Description automatically generated">
            <a:extLst>
              <a:ext uri="{FF2B5EF4-FFF2-40B4-BE49-F238E27FC236}">
                <a16:creationId xmlns:a16="http://schemas.microsoft.com/office/drawing/2014/main" id="{6F09D505-4786-C50B-28DF-58ABBF21A17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340" t="14782" r="10208" b="18699"/>
          <a:stretch/>
        </p:blipFill>
        <p:spPr bwMode="auto">
          <a:xfrm>
            <a:off x="3723713" y="226446"/>
            <a:ext cx="4706568" cy="1722876"/>
          </a:xfrm>
          <a:prstGeom prst="rect">
            <a:avLst/>
          </a:prstGeom>
          <a:noFill/>
          <a:extLst>
            <a:ext uri="{53640926-AAD7-44D8-BBD7-CCE9431645EC}">
              <a14:shadowObscured xmlns:a14="http://schemas.microsoft.com/office/drawing/2010/main"/>
            </a:ext>
          </a:extLst>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olo 1">
            <a:extLst>
              <a:ext uri="{FF2B5EF4-FFF2-40B4-BE49-F238E27FC236}">
                <a16:creationId xmlns:a16="http://schemas.microsoft.com/office/drawing/2014/main" id="{799B80D1-4AD4-B860-57D9-823C05EF0C18}"/>
              </a:ext>
            </a:extLst>
          </p:cNvPr>
          <p:cNvSpPr txBox="1">
            <a:spLocks/>
          </p:cNvSpPr>
          <p:nvPr/>
        </p:nvSpPr>
        <p:spPr>
          <a:xfrm>
            <a:off x="-1" y="2436436"/>
            <a:ext cx="12191086" cy="23348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it-IT" sz="5500" b="1" i="1" dirty="0">
                <a:solidFill>
                  <a:schemeClr val="tx2"/>
                </a:solidFill>
              </a:rPr>
              <a:t>My Shelfie</a:t>
            </a:r>
            <a:endParaRPr lang="it-IT" sz="5500" dirty="0"/>
          </a:p>
        </p:txBody>
      </p:sp>
    </p:spTree>
    <p:extLst>
      <p:ext uri="{BB962C8B-B14F-4D97-AF65-F5344CB8AC3E}">
        <p14:creationId xmlns:p14="http://schemas.microsoft.com/office/powerpoint/2010/main" val="2889831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10</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3208019" y="2601596"/>
            <a:ext cx="5775960" cy="1003299"/>
          </a:xfrm>
          <a:prstGeom prst="rect">
            <a:avLst/>
          </a:prstGeom>
          <a:ln w="38100">
            <a:solidFill>
              <a:srgbClr val="FF0000"/>
            </a:solidFill>
          </a:ln>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rgbClr val="FF0000"/>
                </a:solidFill>
              </a:rPr>
              <a:t>#2 CONTROLLER</a:t>
            </a:r>
            <a:endParaRPr lang="it-IT" sz="5500" b="1" dirty="0">
              <a:solidFill>
                <a:srgbClr val="FF0000"/>
              </a:solidFill>
              <a:cs typeface="Calibri Light"/>
            </a:endParaRPr>
          </a:p>
        </p:txBody>
      </p:sp>
    </p:spTree>
    <p:extLst>
      <p:ext uri="{BB962C8B-B14F-4D97-AF65-F5344CB8AC3E}">
        <p14:creationId xmlns:p14="http://schemas.microsoft.com/office/powerpoint/2010/main" val="1339285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11</a:t>
            </a:fld>
            <a:endParaRPr lang="it-IT"/>
          </a:p>
        </p:txBody>
      </p:sp>
      <p:pic>
        <p:nvPicPr>
          <p:cNvPr id="4" name="Immagine 3">
            <a:extLst>
              <a:ext uri="{FF2B5EF4-FFF2-40B4-BE49-F238E27FC236}">
                <a16:creationId xmlns:a16="http://schemas.microsoft.com/office/drawing/2014/main" id="{E2C455E8-E505-3C38-92C7-B37BC5069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18"/>
            <a:ext cx="12159783" cy="6876218"/>
          </a:xfrm>
          <a:prstGeom prst="rect">
            <a:avLst/>
          </a:prstGeom>
        </p:spPr>
      </p:pic>
    </p:spTree>
    <p:extLst>
      <p:ext uri="{BB962C8B-B14F-4D97-AF65-F5344CB8AC3E}">
        <p14:creationId xmlns:p14="http://schemas.microsoft.com/office/powerpoint/2010/main" val="333937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12</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3208019" y="2601596"/>
            <a:ext cx="5775960" cy="1003299"/>
          </a:xfrm>
          <a:prstGeom prst="rect">
            <a:avLst/>
          </a:prstGeom>
          <a:ln w="38100">
            <a:solidFill>
              <a:srgbClr val="7030A0"/>
            </a:solidFill>
          </a:ln>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rgbClr val="7030A0"/>
                </a:solidFill>
              </a:rPr>
              <a:t>#3.1 SOCKET</a:t>
            </a:r>
            <a:endParaRPr lang="it-IT" sz="5500" b="1" dirty="0">
              <a:solidFill>
                <a:srgbClr val="7030A0"/>
              </a:solidFill>
              <a:cs typeface="Calibri Light"/>
            </a:endParaRPr>
          </a:p>
        </p:txBody>
      </p:sp>
    </p:spTree>
    <p:extLst>
      <p:ext uri="{BB962C8B-B14F-4D97-AF65-F5344CB8AC3E}">
        <p14:creationId xmlns:p14="http://schemas.microsoft.com/office/powerpoint/2010/main" val="31040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E61B79EB-F0C8-6132-4C5D-1FEEA3A2D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078"/>
            <a:ext cx="12192000" cy="6657843"/>
          </a:xfrm>
          <a:prstGeom prst="rect">
            <a:avLst/>
          </a:prstGeom>
        </p:spPr>
      </p:pic>
    </p:spTree>
    <p:extLst>
      <p:ext uri="{BB962C8B-B14F-4D97-AF65-F5344CB8AC3E}">
        <p14:creationId xmlns:p14="http://schemas.microsoft.com/office/powerpoint/2010/main" val="1916240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14</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4019548" y="2632076"/>
            <a:ext cx="4152901" cy="1003299"/>
          </a:xfrm>
          <a:prstGeom prst="rect">
            <a:avLst/>
          </a:prstGeom>
          <a:ln w="38100">
            <a:solidFill>
              <a:srgbClr val="00B0F0"/>
            </a:solidFill>
          </a:ln>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rgbClr val="00B0F0"/>
                </a:solidFill>
              </a:rPr>
              <a:t>#3.2 RMI</a:t>
            </a:r>
            <a:endParaRPr lang="it-IT" sz="5500" b="1" dirty="0">
              <a:solidFill>
                <a:srgbClr val="00B0F0"/>
              </a:solidFill>
              <a:cs typeface="Calibri Light"/>
            </a:endParaRPr>
          </a:p>
        </p:txBody>
      </p:sp>
    </p:spTree>
    <p:extLst>
      <p:ext uri="{BB962C8B-B14F-4D97-AF65-F5344CB8AC3E}">
        <p14:creationId xmlns:p14="http://schemas.microsoft.com/office/powerpoint/2010/main" val="2396915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BAE8C0C3-47D8-ADA6-5111-9438F80E6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18" y="0"/>
            <a:ext cx="11666963" cy="6858000"/>
          </a:xfrm>
          <a:prstGeom prst="rect">
            <a:avLst/>
          </a:prstGeom>
        </p:spPr>
      </p:pic>
    </p:spTree>
    <p:extLst>
      <p:ext uri="{BB962C8B-B14F-4D97-AF65-F5344CB8AC3E}">
        <p14:creationId xmlns:p14="http://schemas.microsoft.com/office/powerpoint/2010/main" val="414325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16</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4019548" y="2632076"/>
            <a:ext cx="4152901" cy="1003299"/>
          </a:xfrm>
          <a:prstGeom prst="rect">
            <a:avLst/>
          </a:prstGeom>
          <a:ln w="38100">
            <a:solidFill>
              <a:srgbClr val="00B050"/>
            </a:solidFill>
          </a:ln>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rgbClr val="00B050"/>
                </a:solidFill>
              </a:rPr>
              <a:t>#4 FLOW</a:t>
            </a:r>
            <a:endParaRPr lang="it-IT" sz="5500" b="1" dirty="0">
              <a:solidFill>
                <a:srgbClr val="00B050"/>
              </a:solidFill>
              <a:cs typeface="Calibri Light"/>
            </a:endParaRPr>
          </a:p>
        </p:txBody>
      </p:sp>
    </p:spTree>
    <p:extLst>
      <p:ext uri="{BB962C8B-B14F-4D97-AF65-F5344CB8AC3E}">
        <p14:creationId xmlns:p14="http://schemas.microsoft.com/office/powerpoint/2010/main" val="1482974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BC66D7B-93FA-6CAB-2E06-D00DFDDBD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258" y="0"/>
            <a:ext cx="10271484" cy="6858000"/>
          </a:xfrm>
          <a:prstGeom prst="rect">
            <a:avLst/>
          </a:prstGeom>
        </p:spPr>
      </p:pic>
    </p:spTree>
    <p:extLst>
      <p:ext uri="{BB962C8B-B14F-4D97-AF65-F5344CB8AC3E}">
        <p14:creationId xmlns:p14="http://schemas.microsoft.com/office/powerpoint/2010/main" val="351021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0F54F1-30A2-8CB0-FB41-D453BFB68609}"/>
              </a:ext>
            </a:extLst>
          </p:cNvPr>
          <p:cNvSpPr>
            <a:spLocks noGrp="1"/>
          </p:cNvSpPr>
          <p:nvPr>
            <p:ph type="title"/>
          </p:nvPr>
        </p:nvSpPr>
        <p:spPr>
          <a:xfrm>
            <a:off x="514351" y="66675"/>
            <a:ext cx="11306174" cy="801575"/>
          </a:xfrm>
        </p:spPr>
        <p:txBody>
          <a:bodyPr>
            <a:normAutofit/>
          </a:bodyPr>
          <a:lstStyle/>
          <a:p>
            <a:r>
              <a:rPr lang="it-IT" dirty="0"/>
              <a:t>Cosa è stato Implementato</a:t>
            </a:r>
          </a:p>
        </p:txBody>
      </p:sp>
      <p:sp>
        <p:nvSpPr>
          <p:cNvPr id="4" name="Segnaposto piè di pagina 3">
            <a:extLst>
              <a:ext uri="{FF2B5EF4-FFF2-40B4-BE49-F238E27FC236}">
                <a16:creationId xmlns:a16="http://schemas.microsoft.com/office/drawing/2014/main" id="{F2CCDAD6-A31F-D057-B9D8-122304B04EC9}"/>
              </a:ext>
            </a:extLst>
          </p:cNvPr>
          <p:cNvSpPr>
            <a:spLocks noGrp="1"/>
          </p:cNvSpPr>
          <p:nvPr>
            <p:ph type="ftr" sz="quarter" idx="11"/>
          </p:nvPr>
        </p:nvSpPr>
        <p:spPr>
          <a:xfrm>
            <a:off x="2698750" y="6426200"/>
            <a:ext cx="6794500" cy="365125"/>
          </a:xfrm>
        </p:spPr>
        <p:txBody>
          <a:bodyPr/>
          <a:lstStyle/>
          <a:p>
            <a:r>
              <a:rPr lang="it-IT" dirty="0"/>
              <a:t>Federico Saccani – Francesco Spangaro – Luca Pedersoli – Luca Sanvito</a:t>
            </a:r>
            <a:endParaRPr lang="it-IT" sz="1200" dirty="0">
              <a:solidFill>
                <a:schemeClr val="tx2"/>
              </a:solidFill>
              <a:cs typeface="Calibri"/>
            </a:endParaRPr>
          </a:p>
        </p:txBody>
      </p:sp>
      <p:sp>
        <p:nvSpPr>
          <p:cNvPr id="6" name="Segnaposto contenuto 2">
            <a:extLst>
              <a:ext uri="{FF2B5EF4-FFF2-40B4-BE49-F238E27FC236}">
                <a16:creationId xmlns:a16="http://schemas.microsoft.com/office/drawing/2014/main" id="{80A79874-990D-E1C2-F579-0CC78F6BE440}"/>
              </a:ext>
            </a:extLst>
          </p:cNvPr>
          <p:cNvSpPr txBox="1">
            <a:spLocks/>
          </p:cNvSpPr>
          <p:nvPr/>
        </p:nvSpPr>
        <p:spPr>
          <a:xfrm>
            <a:off x="330200" y="868252"/>
            <a:ext cx="11306174" cy="455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000" b="1" dirty="0"/>
              <a:t>2.3 Funzionalità Avanzate </a:t>
            </a:r>
          </a:p>
        </p:txBody>
      </p:sp>
      <p:sp>
        <p:nvSpPr>
          <p:cNvPr id="9" name="Segnaposto contenuto 2">
            <a:extLst>
              <a:ext uri="{FF2B5EF4-FFF2-40B4-BE49-F238E27FC236}">
                <a16:creationId xmlns:a16="http://schemas.microsoft.com/office/drawing/2014/main" id="{67A0405B-9F36-F8E8-E47D-FF4C2E7589B7}"/>
              </a:ext>
            </a:extLst>
          </p:cNvPr>
          <p:cNvSpPr txBox="1">
            <a:spLocks/>
          </p:cNvSpPr>
          <p:nvPr/>
        </p:nvSpPr>
        <p:spPr>
          <a:xfrm>
            <a:off x="555626" y="1495313"/>
            <a:ext cx="11306174" cy="46292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00B050"/>
                </a:solidFill>
              </a:rPr>
              <a:t>Partite multiple: </a:t>
            </a:r>
            <a:r>
              <a:rPr lang="it-IT" sz="1800" dirty="0"/>
              <a:t>Realizzare il server in modo che possa gestire più partite contemporaneamente. Ai fini dell'implementazione di questa funzionalità aggiuntiva, le regole precedentemente specificate in merito alla creazione delle partite possono essere modificate in base alle esigenze implementative o di interfaccia utente</a:t>
            </a:r>
            <a:r>
              <a:rPr lang="it-IT" sz="2200" dirty="0"/>
              <a:t>. </a:t>
            </a:r>
          </a:p>
          <a:p>
            <a:r>
              <a:rPr lang="it-IT" sz="2200" b="1" dirty="0">
                <a:solidFill>
                  <a:srgbClr val="FF0000"/>
                </a:solidFill>
              </a:rPr>
              <a:t>Persistenza: </a:t>
            </a:r>
            <a:r>
              <a:rPr lang="it-IT" sz="1800" dirty="0"/>
              <a:t>Fare in modo che il server salvi periodicamente lo stato della partita su disco, in modo che l'esecuzione possa riprendere da dove si è interrotta, anche a seguito del crash del server stesso. Per riprendere una partita, i giocatori si dovranno ricollegare al server utilizzando gli stessi nickname, una volta che questo sia tornato attivo. Si assume che il disco costituisca una memoria totalmente affidabile. </a:t>
            </a:r>
          </a:p>
          <a:p>
            <a:r>
              <a:rPr lang="it-IT" sz="2200" b="1" dirty="0">
                <a:solidFill>
                  <a:srgbClr val="00B050"/>
                </a:solidFill>
              </a:rPr>
              <a:t>Resilienza alle disconnessioni</a:t>
            </a:r>
            <a:r>
              <a:rPr lang="it-IT" sz="1800" b="1" dirty="0">
                <a:solidFill>
                  <a:srgbClr val="00B050"/>
                </a:solidFill>
              </a:rPr>
              <a:t>: </a:t>
            </a:r>
            <a:r>
              <a:rPr lang="it-IT" sz="1800" dirty="0"/>
              <a:t>I giocatori disconnessi a seguito della caduta della rete o del crash del client, possono ricollegarsi e continuare la partita. Mentre un giocatore non è collegato, il gioco continua saltando i turni di quel giocatore. Se rimane attivo un solo giocatore, il gioco viene sospeso a meno che non si ricolleghi almeno un altro giocatore, oppure scade un timer, che decreta la vittoria dell'unico giocatore rimasto connesso. </a:t>
            </a:r>
          </a:p>
          <a:p>
            <a:r>
              <a:rPr lang="it-IT" sz="2200" b="1" dirty="0">
                <a:solidFill>
                  <a:srgbClr val="00B050"/>
                </a:solidFill>
              </a:rPr>
              <a:t>Chat: </a:t>
            </a:r>
            <a:r>
              <a:rPr lang="it-IT" sz="1800" dirty="0"/>
              <a:t>Client e server devono offrire la possibilità ai giocatori coinvolti in una partita di chattare tra di loro, inviando messaggi (</a:t>
            </a:r>
            <a:r>
              <a:rPr lang="it-IT" sz="1800" dirty="0">
                <a:latin typeface="Calibri" panose="020F0502020204030204" pitchFamily="34" charset="0"/>
              </a:rPr>
              <a:t>testuali</a:t>
            </a:r>
            <a:r>
              <a:rPr lang="it-IT" sz="1800" dirty="0"/>
              <a:t>) indirizzati a tutti i giocatori della partita o a un singolo giocatore. </a:t>
            </a:r>
            <a:endParaRPr lang="it-IT" sz="1800" dirty="0">
              <a:latin typeface="Calibri" panose="020F0502020204030204" pitchFamily="34" charset="0"/>
              <a:ea typeface="Calibri" panose="020F0502020204030204" pitchFamily="34" charset="0"/>
            </a:endParaRPr>
          </a:p>
        </p:txBody>
      </p:sp>
      <p:sp>
        <p:nvSpPr>
          <p:cNvPr id="10" name="Simbolo &quot;Non consentito&quot; 9">
            <a:extLst>
              <a:ext uri="{FF2B5EF4-FFF2-40B4-BE49-F238E27FC236}">
                <a16:creationId xmlns:a16="http://schemas.microsoft.com/office/drawing/2014/main" id="{0AFCB0D7-21C7-3317-95F1-80DA39E9149A}"/>
              </a:ext>
            </a:extLst>
          </p:cNvPr>
          <p:cNvSpPr/>
          <p:nvPr/>
        </p:nvSpPr>
        <p:spPr>
          <a:xfrm>
            <a:off x="238125" y="2524126"/>
            <a:ext cx="361951" cy="342900"/>
          </a:xfrm>
          <a:prstGeom prst="noSmoking">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solidFill>
                <a:schemeClr val="tx1"/>
              </a:solidFill>
            </a:endParaRPr>
          </a:p>
        </p:txBody>
      </p:sp>
      <p:sp>
        <p:nvSpPr>
          <p:cNvPr id="11" name="Freccia a destra 10">
            <a:extLst>
              <a:ext uri="{FF2B5EF4-FFF2-40B4-BE49-F238E27FC236}">
                <a16:creationId xmlns:a16="http://schemas.microsoft.com/office/drawing/2014/main" id="{F892F1B9-4A2A-A2BD-CC1D-7129EB15954B}"/>
              </a:ext>
            </a:extLst>
          </p:cNvPr>
          <p:cNvSpPr/>
          <p:nvPr/>
        </p:nvSpPr>
        <p:spPr>
          <a:xfrm>
            <a:off x="282574" y="1507275"/>
            <a:ext cx="317501" cy="33496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reccia a destra 11">
            <a:extLst>
              <a:ext uri="{FF2B5EF4-FFF2-40B4-BE49-F238E27FC236}">
                <a16:creationId xmlns:a16="http://schemas.microsoft.com/office/drawing/2014/main" id="{A2BDD773-8228-EDE2-41D6-FDA976F66F18}"/>
              </a:ext>
            </a:extLst>
          </p:cNvPr>
          <p:cNvSpPr/>
          <p:nvPr/>
        </p:nvSpPr>
        <p:spPr>
          <a:xfrm>
            <a:off x="282574" y="3656012"/>
            <a:ext cx="317501" cy="33496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a destra 12">
            <a:extLst>
              <a:ext uri="{FF2B5EF4-FFF2-40B4-BE49-F238E27FC236}">
                <a16:creationId xmlns:a16="http://schemas.microsoft.com/office/drawing/2014/main" id="{585438C5-CBD6-EEA9-3A58-07037153D992}"/>
              </a:ext>
            </a:extLst>
          </p:cNvPr>
          <p:cNvSpPr/>
          <p:nvPr/>
        </p:nvSpPr>
        <p:spPr>
          <a:xfrm>
            <a:off x="288923" y="4779961"/>
            <a:ext cx="317501" cy="33496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Segnaposto numero diapositiva 13">
            <a:extLst>
              <a:ext uri="{FF2B5EF4-FFF2-40B4-BE49-F238E27FC236}">
                <a16:creationId xmlns:a16="http://schemas.microsoft.com/office/drawing/2014/main" id="{CBE62703-19CC-ACD5-EBF3-4A7598DB5D60}"/>
              </a:ext>
            </a:extLst>
          </p:cNvPr>
          <p:cNvSpPr>
            <a:spLocks noGrp="1"/>
          </p:cNvSpPr>
          <p:nvPr>
            <p:ph type="sldNum" sz="quarter" idx="12"/>
          </p:nvPr>
        </p:nvSpPr>
        <p:spPr/>
        <p:txBody>
          <a:bodyPr/>
          <a:lstStyle/>
          <a:p>
            <a:fld id="{9732ED0D-4952-4698-A180-3B5BCDA8B725}" type="slidenum">
              <a:rPr lang="it-IT" smtClean="0"/>
              <a:t>2</a:t>
            </a:fld>
            <a:endParaRPr lang="it-IT"/>
          </a:p>
        </p:txBody>
      </p:sp>
    </p:spTree>
    <p:extLst>
      <p:ext uri="{BB962C8B-B14F-4D97-AF65-F5344CB8AC3E}">
        <p14:creationId xmlns:p14="http://schemas.microsoft.com/office/powerpoint/2010/main" val="204522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0F54F1-30A2-8CB0-FB41-D453BFB68609}"/>
              </a:ext>
            </a:extLst>
          </p:cNvPr>
          <p:cNvSpPr>
            <a:spLocks noGrp="1"/>
          </p:cNvSpPr>
          <p:nvPr>
            <p:ph type="title"/>
          </p:nvPr>
        </p:nvSpPr>
        <p:spPr>
          <a:xfrm>
            <a:off x="514351" y="66675"/>
            <a:ext cx="11306174" cy="801575"/>
          </a:xfrm>
        </p:spPr>
        <p:txBody>
          <a:bodyPr>
            <a:normAutofit/>
          </a:bodyPr>
          <a:lstStyle/>
          <a:p>
            <a:r>
              <a:rPr lang="it-IT" dirty="0"/>
              <a:t>Valutazione</a:t>
            </a:r>
          </a:p>
        </p:txBody>
      </p:sp>
      <p:sp>
        <p:nvSpPr>
          <p:cNvPr id="4" name="Segnaposto piè di pagina 3">
            <a:extLst>
              <a:ext uri="{FF2B5EF4-FFF2-40B4-BE49-F238E27FC236}">
                <a16:creationId xmlns:a16="http://schemas.microsoft.com/office/drawing/2014/main" id="{F2CCDAD6-A31F-D057-B9D8-122304B04EC9}"/>
              </a:ext>
            </a:extLst>
          </p:cNvPr>
          <p:cNvSpPr>
            <a:spLocks noGrp="1"/>
          </p:cNvSpPr>
          <p:nvPr>
            <p:ph type="ftr" sz="quarter" idx="11"/>
          </p:nvPr>
        </p:nvSpPr>
        <p:spPr>
          <a:xfrm>
            <a:off x="2698750" y="6426200"/>
            <a:ext cx="6794500" cy="365125"/>
          </a:xfrm>
        </p:spPr>
        <p:txBody>
          <a:bodyPr/>
          <a:lstStyle/>
          <a:p>
            <a:r>
              <a:rPr lang="it-IT" dirty="0"/>
              <a:t>Federico Saccani – Francesco Spangaro – Luca Pedersoli – Luca Sanvito</a:t>
            </a:r>
            <a:endParaRPr lang="it-IT" sz="1200" dirty="0">
              <a:solidFill>
                <a:schemeClr val="tx2"/>
              </a:solidFill>
              <a:cs typeface="Calibri"/>
            </a:endParaRPr>
          </a:p>
        </p:txBody>
      </p:sp>
      <p:sp>
        <p:nvSpPr>
          <p:cNvPr id="9" name="Segnaposto contenuto 2">
            <a:extLst>
              <a:ext uri="{FF2B5EF4-FFF2-40B4-BE49-F238E27FC236}">
                <a16:creationId xmlns:a16="http://schemas.microsoft.com/office/drawing/2014/main" id="{67A0405B-9F36-F8E8-E47D-FF4C2E7589B7}"/>
              </a:ext>
            </a:extLst>
          </p:cNvPr>
          <p:cNvSpPr txBox="1">
            <a:spLocks/>
          </p:cNvSpPr>
          <p:nvPr/>
        </p:nvSpPr>
        <p:spPr>
          <a:xfrm>
            <a:off x="555626" y="1495313"/>
            <a:ext cx="11306174" cy="46292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t-IT" sz="1800" dirty="0">
              <a:latin typeface="Calibri" panose="020F0502020204030204" pitchFamily="34" charset="0"/>
              <a:ea typeface="Calibri" panose="020F0502020204030204" pitchFamily="34" charset="0"/>
            </a:endParaRPr>
          </a:p>
        </p:txBody>
      </p:sp>
      <p:sp>
        <p:nvSpPr>
          <p:cNvPr id="14" name="Segnaposto numero diapositiva 13">
            <a:extLst>
              <a:ext uri="{FF2B5EF4-FFF2-40B4-BE49-F238E27FC236}">
                <a16:creationId xmlns:a16="http://schemas.microsoft.com/office/drawing/2014/main" id="{CBE62703-19CC-ACD5-EBF3-4A7598DB5D60}"/>
              </a:ext>
            </a:extLst>
          </p:cNvPr>
          <p:cNvSpPr>
            <a:spLocks noGrp="1"/>
          </p:cNvSpPr>
          <p:nvPr>
            <p:ph type="sldNum" sz="quarter" idx="12"/>
          </p:nvPr>
        </p:nvSpPr>
        <p:spPr/>
        <p:txBody>
          <a:bodyPr/>
          <a:lstStyle/>
          <a:p>
            <a:fld id="{9732ED0D-4952-4698-A180-3B5BCDA8B725}" type="slidenum">
              <a:rPr lang="it-IT" smtClean="0"/>
              <a:t>3</a:t>
            </a:fld>
            <a:endParaRPr lang="it-IT"/>
          </a:p>
        </p:txBody>
      </p:sp>
      <p:graphicFrame>
        <p:nvGraphicFramePr>
          <p:cNvPr id="3" name="Tabella 4">
            <a:extLst>
              <a:ext uri="{FF2B5EF4-FFF2-40B4-BE49-F238E27FC236}">
                <a16:creationId xmlns:a16="http://schemas.microsoft.com/office/drawing/2014/main" id="{A25F45B5-54C3-2776-A9AE-3CB2FCC90DEE}"/>
              </a:ext>
            </a:extLst>
          </p:cNvPr>
          <p:cNvGraphicFramePr>
            <a:graphicFrameLocks noGrp="1"/>
          </p:cNvGraphicFramePr>
          <p:nvPr>
            <p:extLst>
              <p:ext uri="{D42A27DB-BD31-4B8C-83A1-F6EECF244321}">
                <p14:modId xmlns:p14="http://schemas.microsoft.com/office/powerpoint/2010/main" val="774476928"/>
              </p:ext>
            </p:extLst>
          </p:nvPr>
        </p:nvGraphicFramePr>
        <p:xfrm>
          <a:off x="1019175" y="1425463"/>
          <a:ext cx="10153650" cy="3379960"/>
        </p:xfrm>
        <a:graphic>
          <a:graphicData uri="http://schemas.openxmlformats.org/drawingml/2006/table">
            <a:tbl>
              <a:tblPr firstRow="1" bandRow="1">
                <a:tableStyleId>{9D7B26C5-4107-4FEC-AEDC-1716B250A1EF}</a:tableStyleId>
              </a:tblPr>
              <a:tblGrid>
                <a:gridCol w="5076825">
                  <a:extLst>
                    <a:ext uri="{9D8B030D-6E8A-4147-A177-3AD203B41FA5}">
                      <a16:colId xmlns:a16="http://schemas.microsoft.com/office/drawing/2014/main" val="874927836"/>
                    </a:ext>
                  </a:extLst>
                </a:gridCol>
                <a:gridCol w="5076825">
                  <a:extLst>
                    <a:ext uri="{9D8B030D-6E8A-4147-A177-3AD203B41FA5}">
                      <a16:colId xmlns:a16="http://schemas.microsoft.com/office/drawing/2014/main" val="519027825"/>
                    </a:ext>
                  </a:extLst>
                </a:gridCol>
              </a:tblGrid>
              <a:tr h="422495">
                <a:tc>
                  <a:txBody>
                    <a:bodyPr/>
                    <a:lstStyle/>
                    <a:p>
                      <a:r>
                        <a:rPr lang="it-IT" dirty="0"/>
                        <a:t>Requisiti Soddisfatti</a:t>
                      </a:r>
                    </a:p>
                  </a:txBody>
                  <a:tcPr/>
                </a:tc>
                <a:tc>
                  <a:txBody>
                    <a:bodyPr/>
                    <a:lstStyle/>
                    <a:p>
                      <a:r>
                        <a:rPr lang="it-IT" dirty="0"/>
                        <a:t>Voto Massimo</a:t>
                      </a:r>
                    </a:p>
                  </a:txBody>
                  <a:tcPr/>
                </a:tc>
                <a:extLst>
                  <a:ext uri="{0D108BD9-81ED-4DB2-BD59-A6C34878D82A}">
                    <a16:rowId xmlns:a16="http://schemas.microsoft.com/office/drawing/2014/main" val="4145592561"/>
                  </a:ext>
                </a:extLst>
              </a:tr>
              <a:tr h="422495">
                <a:tc>
                  <a:txBody>
                    <a:bodyPr/>
                    <a:lstStyle/>
                    <a:p>
                      <a:r>
                        <a:rPr lang="it-IT" dirty="0"/>
                        <a:t>Regole Semplificate + TUI + RMI o </a:t>
                      </a:r>
                      <a:r>
                        <a:rPr lang="it-IT" dirty="0" err="1"/>
                        <a:t>Socket</a:t>
                      </a:r>
                      <a:endParaRPr lang="it-IT" dirty="0"/>
                    </a:p>
                  </a:txBody>
                  <a:tcPr/>
                </a:tc>
                <a:tc>
                  <a:txBody>
                    <a:bodyPr/>
                    <a:lstStyle/>
                    <a:p>
                      <a:r>
                        <a:rPr lang="it-IT" dirty="0"/>
                        <a:t>18</a:t>
                      </a:r>
                    </a:p>
                  </a:txBody>
                  <a:tcPr/>
                </a:tc>
                <a:extLst>
                  <a:ext uri="{0D108BD9-81ED-4DB2-BD59-A6C34878D82A}">
                    <a16:rowId xmlns:a16="http://schemas.microsoft.com/office/drawing/2014/main" val="3320614014"/>
                  </a:ext>
                </a:extLst>
              </a:tr>
              <a:tr h="422495">
                <a:tc>
                  <a:txBody>
                    <a:bodyPr/>
                    <a:lstStyle/>
                    <a:p>
                      <a:r>
                        <a:rPr lang="it-IT" dirty="0"/>
                        <a:t>Regole Complete + TUI + RMI o </a:t>
                      </a:r>
                      <a:r>
                        <a:rPr lang="it-IT" dirty="0" err="1"/>
                        <a:t>Socket</a:t>
                      </a:r>
                      <a:endParaRPr lang="it-IT" dirty="0"/>
                    </a:p>
                  </a:txBody>
                  <a:tcPr/>
                </a:tc>
                <a:tc>
                  <a:txBody>
                    <a:bodyPr/>
                    <a:lstStyle/>
                    <a:p>
                      <a:r>
                        <a:rPr lang="it-IT" dirty="0"/>
                        <a:t>20</a:t>
                      </a:r>
                    </a:p>
                  </a:txBody>
                  <a:tcPr/>
                </a:tc>
                <a:extLst>
                  <a:ext uri="{0D108BD9-81ED-4DB2-BD59-A6C34878D82A}">
                    <a16:rowId xmlns:a16="http://schemas.microsoft.com/office/drawing/2014/main" val="1970908328"/>
                  </a:ext>
                </a:extLst>
              </a:tr>
              <a:tr h="422495">
                <a:tc>
                  <a:txBody>
                    <a:bodyPr/>
                    <a:lstStyle/>
                    <a:p>
                      <a:r>
                        <a:rPr lang="it-IT" dirty="0"/>
                        <a:t>Regole Complete + TUI + RMI o </a:t>
                      </a:r>
                      <a:r>
                        <a:rPr lang="it-IT" dirty="0" err="1"/>
                        <a:t>Socket</a:t>
                      </a:r>
                      <a:r>
                        <a:rPr lang="it-IT" dirty="0"/>
                        <a:t> + 1 FA</a:t>
                      </a:r>
                    </a:p>
                  </a:txBody>
                  <a:tcPr/>
                </a:tc>
                <a:tc>
                  <a:txBody>
                    <a:bodyPr/>
                    <a:lstStyle/>
                    <a:p>
                      <a:r>
                        <a:rPr lang="it-IT" dirty="0"/>
                        <a:t>22</a:t>
                      </a:r>
                    </a:p>
                  </a:txBody>
                  <a:tcPr/>
                </a:tc>
                <a:extLst>
                  <a:ext uri="{0D108BD9-81ED-4DB2-BD59-A6C34878D82A}">
                    <a16:rowId xmlns:a16="http://schemas.microsoft.com/office/drawing/2014/main" val="2771146556"/>
                  </a:ext>
                </a:extLst>
              </a:tr>
              <a:tr h="422495">
                <a:tc>
                  <a:txBody>
                    <a:bodyPr/>
                    <a:lstStyle/>
                    <a:p>
                      <a:r>
                        <a:rPr lang="it-IT" dirty="0"/>
                        <a:t>Regole Complete + TUI + GUI + RMI o </a:t>
                      </a:r>
                      <a:r>
                        <a:rPr lang="it-IT" dirty="0" err="1"/>
                        <a:t>Socket</a:t>
                      </a:r>
                      <a:r>
                        <a:rPr lang="it-IT" dirty="0"/>
                        <a:t> + 1 FA</a:t>
                      </a:r>
                    </a:p>
                  </a:txBody>
                  <a:tcPr/>
                </a:tc>
                <a:tc>
                  <a:txBody>
                    <a:bodyPr/>
                    <a:lstStyle/>
                    <a:p>
                      <a:r>
                        <a:rPr lang="it-IT" dirty="0"/>
                        <a:t>24</a:t>
                      </a:r>
                    </a:p>
                  </a:txBody>
                  <a:tcPr/>
                </a:tc>
                <a:extLst>
                  <a:ext uri="{0D108BD9-81ED-4DB2-BD59-A6C34878D82A}">
                    <a16:rowId xmlns:a16="http://schemas.microsoft.com/office/drawing/2014/main" val="508573710"/>
                  </a:ext>
                </a:extLst>
              </a:tr>
              <a:tr h="422495">
                <a:tc>
                  <a:txBody>
                    <a:bodyPr/>
                    <a:lstStyle/>
                    <a:p>
                      <a:r>
                        <a:rPr lang="it-IT" dirty="0"/>
                        <a:t>Regole Complete + TUI + GUI + RMI + </a:t>
                      </a:r>
                      <a:r>
                        <a:rPr lang="it-IT" dirty="0" err="1"/>
                        <a:t>Socket</a:t>
                      </a:r>
                      <a:r>
                        <a:rPr lang="it-IT" dirty="0"/>
                        <a:t> + 1 FA</a:t>
                      </a:r>
                    </a:p>
                  </a:txBody>
                  <a:tcPr/>
                </a:tc>
                <a:tc>
                  <a:txBody>
                    <a:bodyPr/>
                    <a:lstStyle/>
                    <a:p>
                      <a:r>
                        <a:rPr lang="it-IT" dirty="0"/>
                        <a:t>27</a:t>
                      </a:r>
                    </a:p>
                  </a:txBody>
                  <a:tcPr/>
                </a:tc>
                <a:extLst>
                  <a:ext uri="{0D108BD9-81ED-4DB2-BD59-A6C34878D82A}">
                    <a16:rowId xmlns:a16="http://schemas.microsoft.com/office/drawing/2014/main" val="2530894194"/>
                  </a:ext>
                </a:extLst>
              </a:tr>
              <a:tr h="422495">
                <a:tc>
                  <a:txBody>
                    <a:bodyPr/>
                    <a:lstStyle/>
                    <a:p>
                      <a:r>
                        <a:rPr lang="it-IT" dirty="0"/>
                        <a:t>Regole Complete + TUI + GUI + RMI + </a:t>
                      </a:r>
                      <a:r>
                        <a:rPr lang="it-IT" dirty="0" err="1"/>
                        <a:t>Socket</a:t>
                      </a:r>
                      <a:r>
                        <a:rPr lang="it-IT" dirty="0"/>
                        <a:t> + 2 FA</a:t>
                      </a:r>
                    </a:p>
                  </a:txBody>
                  <a:tcPr/>
                </a:tc>
                <a:tc>
                  <a:txBody>
                    <a:bodyPr/>
                    <a:lstStyle/>
                    <a:p>
                      <a:r>
                        <a:rPr lang="it-IT" dirty="0"/>
                        <a:t>30</a:t>
                      </a:r>
                    </a:p>
                  </a:txBody>
                  <a:tcPr/>
                </a:tc>
                <a:extLst>
                  <a:ext uri="{0D108BD9-81ED-4DB2-BD59-A6C34878D82A}">
                    <a16:rowId xmlns:a16="http://schemas.microsoft.com/office/drawing/2014/main" val="344267709"/>
                  </a:ext>
                </a:extLst>
              </a:tr>
              <a:tr h="422495">
                <a:tc>
                  <a:txBody>
                    <a:bodyPr/>
                    <a:lstStyle/>
                    <a:p>
                      <a:r>
                        <a:rPr lang="it-IT" dirty="0"/>
                        <a:t>Regole Complete + TUI + GUI + RMI + </a:t>
                      </a:r>
                      <a:r>
                        <a:rPr lang="it-IT" dirty="0" err="1"/>
                        <a:t>Socket</a:t>
                      </a:r>
                      <a:r>
                        <a:rPr lang="it-IT" dirty="0"/>
                        <a:t> + 3 FA</a:t>
                      </a:r>
                    </a:p>
                  </a:txBody>
                  <a:tcPr/>
                </a:tc>
                <a:tc>
                  <a:txBody>
                    <a:bodyPr/>
                    <a:lstStyle/>
                    <a:p>
                      <a:r>
                        <a:rPr lang="it-IT" dirty="0"/>
                        <a:t>30L</a:t>
                      </a:r>
                    </a:p>
                  </a:txBody>
                  <a:tcPr/>
                </a:tc>
                <a:extLst>
                  <a:ext uri="{0D108BD9-81ED-4DB2-BD59-A6C34878D82A}">
                    <a16:rowId xmlns:a16="http://schemas.microsoft.com/office/drawing/2014/main" val="4187503945"/>
                  </a:ext>
                </a:extLst>
              </a:tr>
            </a:tbl>
          </a:graphicData>
        </a:graphic>
      </p:graphicFrame>
      <p:sp>
        <p:nvSpPr>
          <p:cNvPr id="5" name="Rettangolo 4">
            <a:extLst>
              <a:ext uri="{FF2B5EF4-FFF2-40B4-BE49-F238E27FC236}">
                <a16:creationId xmlns:a16="http://schemas.microsoft.com/office/drawing/2014/main" id="{AD11A099-1A0B-E53B-270D-342A3F635E80}"/>
              </a:ext>
            </a:extLst>
          </p:cNvPr>
          <p:cNvSpPr/>
          <p:nvPr/>
        </p:nvSpPr>
        <p:spPr>
          <a:xfrm>
            <a:off x="1019174" y="4362450"/>
            <a:ext cx="10153651" cy="442973"/>
          </a:xfrm>
          <a:prstGeom prst="rect">
            <a:avLst/>
          </a:prstGeom>
          <a:noFill/>
          <a:ln w="76200">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7" name="Freccia a destra 6">
            <a:extLst>
              <a:ext uri="{FF2B5EF4-FFF2-40B4-BE49-F238E27FC236}">
                <a16:creationId xmlns:a16="http://schemas.microsoft.com/office/drawing/2014/main" id="{2D91C9AF-D8D9-0223-A0D5-09CCBA5FF997}"/>
              </a:ext>
            </a:extLst>
          </p:cNvPr>
          <p:cNvSpPr/>
          <p:nvPr/>
        </p:nvSpPr>
        <p:spPr>
          <a:xfrm>
            <a:off x="585882" y="4416454"/>
            <a:ext cx="317501" cy="33496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5853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20952E9-54A2-2E48-26D1-1EB0337065BB}"/>
              </a:ext>
            </a:extLst>
          </p:cNvPr>
          <p:cNvSpPr>
            <a:spLocks noGrp="1"/>
          </p:cNvSpPr>
          <p:nvPr>
            <p:ph type="ctrTitle"/>
          </p:nvPr>
        </p:nvSpPr>
        <p:spPr>
          <a:xfrm>
            <a:off x="-610" y="2134154"/>
            <a:ext cx="12191695" cy="2334853"/>
          </a:xfrm>
        </p:spPr>
        <p:txBody>
          <a:bodyPr vert="horz" lIns="91440" tIns="45720" rIns="91440" bIns="45720" rtlCol="0" anchor="b">
            <a:noAutofit/>
          </a:bodyPr>
          <a:lstStyle/>
          <a:p>
            <a:r>
              <a:rPr lang="it-IT" sz="5500" dirty="0">
                <a:solidFill>
                  <a:schemeClr val="tx2"/>
                </a:solidFill>
              </a:rPr>
              <a:t>Prova Finale di Ingegneria del Software</a:t>
            </a:r>
            <a:br>
              <a:rPr lang="it-IT" sz="5500" dirty="0">
                <a:solidFill>
                  <a:schemeClr val="tx2"/>
                </a:solidFill>
              </a:rPr>
            </a:br>
            <a:r>
              <a:rPr lang="it-IT" sz="3000" dirty="0">
                <a:solidFill>
                  <a:schemeClr val="tx2"/>
                </a:solidFill>
              </a:rPr>
              <a:t>Anno Accademico 2022-2023</a:t>
            </a:r>
            <a:br>
              <a:rPr lang="it-IT" dirty="0"/>
            </a:br>
            <a:endParaRPr lang="it-IT" sz="5500" b="1" i="1" dirty="0">
              <a:solidFill>
                <a:schemeClr val="tx2"/>
              </a:solidFill>
              <a:cs typeface="Calibri Light"/>
            </a:endParaRPr>
          </a:p>
        </p:txBody>
      </p:sp>
      <p:sp>
        <p:nvSpPr>
          <p:cNvPr id="3" name="Sottotitolo 2">
            <a:extLst>
              <a:ext uri="{FF2B5EF4-FFF2-40B4-BE49-F238E27FC236}">
                <a16:creationId xmlns:a16="http://schemas.microsoft.com/office/drawing/2014/main" id="{27F292CB-C8A6-5522-D8EF-744F55672CB0}"/>
              </a:ext>
            </a:extLst>
          </p:cNvPr>
          <p:cNvSpPr>
            <a:spLocks noGrp="1"/>
          </p:cNvSpPr>
          <p:nvPr>
            <p:ph type="subTitle" idx="1"/>
          </p:nvPr>
        </p:nvSpPr>
        <p:spPr>
          <a:xfrm>
            <a:off x="306" y="5430274"/>
            <a:ext cx="12191694" cy="1227458"/>
          </a:xfrm>
        </p:spPr>
        <p:txBody>
          <a:bodyPr vert="horz" lIns="91440" tIns="45720" rIns="91440" bIns="45720" rtlCol="0" anchor="ctr">
            <a:noAutofit/>
          </a:bodyPr>
          <a:lstStyle/>
          <a:p>
            <a:r>
              <a:rPr lang="it-IT" sz="2800" dirty="0">
                <a:solidFill>
                  <a:schemeClr val="tx2"/>
                </a:solidFill>
              </a:rPr>
              <a:t>Federico Saccani – Francesco Spangaro – Luca Pedersoli – Luca Sanvito</a:t>
            </a:r>
            <a:br>
              <a:rPr lang="it-IT" sz="2800" dirty="0">
                <a:solidFill>
                  <a:schemeClr val="tx2"/>
                </a:solidFill>
              </a:rPr>
            </a:br>
            <a:endParaRPr lang="it-IT" sz="2800" dirty="0">
              <a:solidFill>
                <a:schemeClr val="tx2"/>
              </a:solidFill>
              <a:cs typeface="Calibri"/>
            </a:endParaRP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4" name="Picture 3" descr="Graphical user interface, text&#10;&#10;Description automatically generated">
            <a:extLst>
              <a:ext uri="{FF2B5EF4-FFF2-40B4-BE49-F238E27FC236}">
                <a16:creationId xmlns:a16="http://schemas.microsoft.com/office/drawing/2014/main" id="{6F09D505-4786-C50B-28DF-58ABBF21A1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340" t="14782" r="10208" b="18699"/>
          <a:stretch/>
        </p:blipFill>
        <p:spPr bwMode="auto">
          <a:xfrm>
            <a:off x="3723713" y="226446"/>
            <a:ext cx="4706568" cy="1722876"/>
          </a:xfrm>
          <a:prstGeom prst="rect">
            <a:avLst/>
          </a:prstGeom>
          <a:noFill/>
          <a:extLst>
            <a:ext uri="{53640926-AAD7-44D8-BBD7-CCE9431645EC}">
              <a14:shadowObscured xmlns:a14="http://schemas.microsoft.com/office/drawing/2010/main"/>
            </a:ext>
          </a:extLst>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 name="Titolo 1">
            <a:extLst>
              <a:ext uri="{FF2B5EF4-FFF2-40B4-BE49-F238E27FC236}">
                <a16:creationId xmlns:a16="http://schemas.microsoft.com/office/drawing/2014/main" id="{799B80D1-4AD4-B860-57D9-823C05EF0C18}"/>
              </a:ext>
            </a:extLst>
          </p:cNvPr>
          <p:cNvSpPr txBox="1">
            <a:spLocks/>
          </p:cNvSpPr>
          <p:nvPr/>
        </p:nvSpPr>
        <p:spPr>
          <a:xfrm>
            <a:off x="-1" y="2436436"/>
            <a:ext cx="12191086" cy="233485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it-IT" sz="5500" b="1" i="1" u="none" strike="noStrike" kern="1200" cap="none" spc="0" normalizeH="0" baseline="0" noProof="0" dirty="0">
                <a:ln>
                  <a:noFill/>
                </a:ln>
                <a:solidFill>
                  <a:srgbClr val="44546A"/>
                </a:solidFill>
                <a:effectLst/>
                <a:uLnTx/>
                <a:uFillTx/>
                <a:latin typeface="Calibri Light" panose="020F0302020204030204"/>
                <a:ea typeface="+mj-ea"/>
                <a:cs typeface="+mj-cs"/>
              </a:rPr>
              <a:t>My Shelfie</a:t>
            </a:r>
            <a:endParaRPr kumimoji="0" lang="it-IT" sz="55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178238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5</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0" y="1867454"/>
            <a:ext cx="12191695" cy="233485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dirty="0">
                <a:solidFill>
                  <a:schemeClr val="tx2"/>
                </a:solidFill>
                <a:cs typeface="Calibri Light"/>
              </a:rPr>
              <a:t>Scelte e analisi implementative</a:t>
            </a:r>
          </a:p>
          <a:p>
            <a:pPr algn="ctr"/>
            <a:r>
              <a:rPr lang="it-IT" sz="5500" b="1" dirty="0">
                <a:solidFill>
                  <a:schemeClr val="tx2"/>
                </a:solidFill>
                <a:cs typeface="Calibri Light"/>
              </a:rPr>
              <a:t>UML</a:t>
            </a:r>
            <a:r>
              <a:rPr lang="it-IT" sz="5500" dirty="0">
                <a:solidFill>
                  <a:schemeClr val="tx2"/>
                </a:solidFill>
                <a:cs typeface="Calibri Light"/>
              </a:rPr>
              <a:t> </a:t>
            </a:r>
          </a:p>
        </p:txBody>
      </p:sp>
    </p:spTree>
    <p:extLst>
      <p:ext uri="{BB962C8B-B14F-4D97-AF65-F5344CB8AC3E}">
        <p14:creationId xmlns:p14="http://schemas.microsoft.com/office/powerpoint/2010/main" val="182192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6</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0" y="1867455"/>
            <a:ext cx="12191695" cy="18170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chemeClr val="tx2"/>
                </a:solidFill>
                <a:cs typeface="Calibri Light"/>
              </a:rPr>
              <a:t>UML</a:t>
            </a:r>
            <a:r>
              <a:rPr lang="it-IT" sz="5500" dirty="0">
                <a:solidFill>
                  <a:schemeClr val="tx2"/>
                </a:solidFill>
                <a:cs typeface="Calibri Light"/>
              </a:rPr>
              <a:t> di Alto Livello completo</a:t>
            </a:r>
          </a:p>
        </p:txBody>
      </p:sp>
    </p:spTree>
    <p:extLst>
      <p:ext uri="{BB962C8B-B14F-4D97-AF65-F5344CB8AC3E}">
        <p14:creationId xmlns:p14="http://schemas.microsoft.com/office/powerpoint/2010/main" val="335893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egnaposto numero diapositiva 13">
            <a:extLst>
              <a:ext uri="{FF2B5EF4-FFF2-40B4-BE49-F238E27FC236}">
                <a16:creationId xmlns:a16="http://schemas.microsoft.com/office/drawing/2014/main" id="{CBE62703-19CC-ACD5-EBF3-4A7598DB5D60}"/>
              </a:ext>
            </a:extLst>
          </p:cNvPr>
          <p:cNvSpPr>
            <a:spLocks noGrp="1"/>
          </p:cNvSpPr>
          <p:nvPr>
            <p:ph type="sldNum" sz="quarter" idx="12"/>
          </p:nvPr>
        </p:nvSpPr>
        <p:spPr>
          <a:xfrm>
            <a:off x="9448800" y="6492875"/>
            <a:ext cx="2743200" cy="365125"/>
          </a:xfrm>
        </p:spPr>
        <p:txBody>
          <a:bodyPr/>
          <a:lstStyle/>
          <a:p>
            <a:fld id="{9732ED0D-4952-4698-A180-3B5BCDA8B725}" type="slidenum">
              <a:rPr lang="it-IT" smtClean="0"/>
              <a:t>7</a:t>
            </a:fld>
            <a:endParaRPr lang="it-IT" dirty="0"/>
          </a:p>
        </p:txBody>
      </p:sp>
      <p:pic>
        <p:nvPicPr>
          <p:cNvPr id="16" name="Immagine 15">
            <a:extLst>
              <a:ext uri="{FF2B5EF4-FFF2-40B4-BE49-F238E27FC236}">
                <a16:creationId xmlns:a16="http://schemas.microsoft.com/office/drawing/2014/main" id="{52AB1A8C-7D37-DB30-6845-100555503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803" y="0"/>
            <a:ext cx="10166394" cy="6858000"/>
          </a:xfrm>
          <a:prstGeom prst="rect">
            <a:avLst/>
          </a:prstGeom>
        </p:spPr>
      </p:pic>
      <p:sp>
        <p:nvSpPr>
          <p:cNvPr id="18" name="CasellaDiTesto 17">
            <a:extLst>
              <a:ext uri="{FF2B5EF4-FFF2-40B4-BE49-F238E27FC236}">
                <a16:creationId xmlns:a16="http://schemas.microsoft.com/office/drawing/2014/main" id="{A6A428BE-EE90-07A3-09AC-8485419034E2}"/>
              </a:ext>
            </a:extLst>
          </p:cNvPr>
          <p:cNvSpPr txBox="1"/>
          <p:nvPr/>
        </p:nvSpPr>
        <p:spPr>
          <a:xfrm>
            <a:off x="327800" y="301690"/>
            <a:ext cx="1427507" cy="369332"/>
          </a:xfrm>
          <a:prstGeom prst="rect">
            <a:avLst/>
          </a:prstGeom>
          <a:solidFill>
            <a:schemeClr val="bg1"/>
          </a:solidFill>
          <a:ln>
            <a:solidFill>
              <a:srgbClr val="FF0000"/>
            </a:solidFill>
          </a:ln>
        </p:spPr>
        <p:txBody>
          <a:bodyPr wrap="none" rtlCol="0">
            <a:spAutoFit/>
          </a:bodyPr>
          <a:lstStyle/>
          <a:p>
            <a:r>
              <a:rPr lang="it-IT" dirty="0">
                <a:solidFill>
                  <a:srgbClr val="FF0000"/>
                </a:solidFill>
              </a:rPr>
              <a:t>CONTROLLER</a:t>
            </a:r>
          </a:p>
        </p:txBody>
      </p:sp>
      <p:sp>
        <p:nvSpPr>
          <p:cNvPr id="19" name="CasellaDiTesto 18">
            <a:extLst>
              <a:ext uri="{FF2B5EF4-FFF2-40B4-BE49-F238E27FC236}">
                <a16:creationId xmlns:a16="http://schemas.microsoft.com/office/drawing/2014/main" id="{B1377669-0A08-8333-BCD9-DA6B48532C4F}"/>
              </a:ext>
            </a:extLst>
          </p:cNvPr>
          <p:cNvSpPr txBox="1"/>
          <p:nvPr/>
        </p:nvSpPr>
        <p:spPr>
          <a:xfrm>
            <a:off x="409961" y="1447025"/>
            <a:ext cx="738151" cy="369332"/>
          </a:xfrm>
          <a:prstGeom prst="rect">
            <a:avLst/>
          </a:prstGeom>
          <a:solidFill>
            <a:schemeClr val="bg1"/>
          </a:solidFill>
          <a:ln>
            <a:solidFill>
              <a:srgbClr val="00B050"/>
            </a:solidFill>
          </a:ln>
        </p:spPr>
        <p:txBody>
          <a:bodyPr wrap="none" rtlCol="0">
            <a:spAutoFit/>
          </a:bodyPr>
          <a:lstStyle/>
          <a:p>
            <a:r>
              <a:rPr lang="it-IT" dirty="0">
                <a:solidFill>
                  <a:srgbClr val="00B050"/>
                </a:solidFill>
              </a:rPr>
              <a:t>FLOW</a:t>
            </a:r>
          </a:p>
        </p:txBody>
      </p:sp>
      <p:sp>
        <p:nvSpPr>
          <p:cNvPr id="20" name="CasellaDiTesto 19">
            <a:extLst>
              <a:ext uri="{FF2B5EF4-FFF2-40B4-BE49-F238E27FC236}">
                <a16:creationId xmlns:a16="http://schemas.microsoft.com/office/drawing/2014/main" id="{F39A4F8E-7F20-3CE3-650C-30BD97897D59}"/>
              </a:ext>
            </a:extLst>
          </p:cNvPr>
          <p:cNvSpPr txBox="1"/>
          <p:nvPr/>
        </p:nvSpPr>
        <p:spPr>
          <a:xfrm>
            <a:off x="571752" y="4856977"/>
            <a:ext cx="738151" cy="369332"/>
          </a:xfrm>
          <a:prstGeom prst="rect">
            <a:avLst/>
          </a:prstGeom>
          <a:solidFill>
            <a:schemeClr val="bg1"/>
          </a:solidFill>
          <a:ln>
            <a:solidFill>
              <a:srgbClr val="00B0F0"/>
            </a:solidFill>
          </a:ln>
        </p:spPr>
        <p:txBody>
          <a:bodyPr wrap="square" rtlCol="0">
            <a:spAutoFit/>
          </a:bodyPr>
          <a:lstStyle/>
          <a:p>
            <a:pPr algn="ctr"/>
            <a:r>
              <a:rPr lang="it-IT" dirty="0">
                <a:solidFill>
                  <a:srgbClr val="00B0F0"/>
                </a:solidFill>
              </a:rPr>
              <a:t>RMI</a:t>
            </a:r>
          </a:p>
        </p:txBody>
      </p:sp>
      <p:sp>
        <p:nvSpPr>
          <p:cNvPr id="21" name="CasellaDiTesto 20">
            <a:extLst>
              <a:ext uri="{FF2B5EF4-FFF2-40B4-BE49-F238E27FC236}">
                <a16:creationId xmlns:a16="http://schemas.microsoft.com/office/drawing/2014/main" id="{38FD1390-CC21-F942-6EBB-97B187A11E9A}"/>
              </a:ext>
            </a:extLst>
          </p:cNvPr>
          <p:cNvSpPr txBox="1"/>
          <p:nvPr/>
        </p:nvSpPr>
        <p:spPr>
          <a:xfrm>
            <a:off x="7345263" y="6039377"/>
            <a:ext cx="910827" cy="369332"/>
          </a:xfrm>
          <a:prstGeom prst="rect">
            <a:avLst/>
          </a:prstGeom>
          <a:solidFill>
            <a:schemeClr val="bg1"/>
          </a:solidFill>
          <a:ln>
            <a:solidFill>
              <a:srgbClr val="7030A0"/>
            </a:solidFill>
          </a:ln>
        </p:spPr>
        <p:txBody>
          <a:bodyPr wrap="none" rtlCol="0">
            <a:spAutoFit/>
          </a:bodyPr>
          <a:lstStyle/>
          <a:p>
            <a:r>
              <a:rPr lang="it-IT" dirty="0">
                <a:solidFill>
                  <a:srgbClr val="7030A0"/>
                </a:solidFill>
              </a:rPr>
              <a:t>SOCKET</a:t>
            </a:r>
          </a:p>
        </p:txBody>
      </p:sp>
      <p:sp>
        <p:nvSpPr>
          <p:cNvPr id="22" name="CasellaDiTesto 21">
            <a:extLst>
              <a:ext uri="{FF2B5EF4-FFF2-40B4-BE49-F238E27FC236}">
                <a16:creationId xmlns:a16="http://schemas.microsoft.com/office/drawing/2014/main" id="{0E834FF2-B0F7-D93F-5D96-F5C7C6295D4C}"/>
              </a:ext>
            </a:extLst>
          </p:cNvPr>
          <p:cNvSpPr txBox="1"/>
          <p:nvPr/>
        </p:nvSpPr>
        <p:spPr>
          <a:xfrm>
            <a:off x="10895258" y="1468731"/>
            <a:ext cx="886781" cy="369332"/>
          </a:xfrm>
          <a:prstGeom prst="rect">
            <a:avLst/>
          </a:prstGeom>
          <a:solidFill>
            <a:schemeClr val="bg1"/>
          </a:solidFill>
          <a:ln>
            <a:solidFill>
              <a:srgbClr val="FFC000"/>
            </a:solidFill>
          </a:ln>
        </p:spPr>
        <p:txBody>
          <a:bodyPr wrap="none" rtlCol="0">
            <a:spAutoFit/>
          </a:bodyPr>
          <a:lstStyle/>
          <a:p>
            <a:r>
              <a:rPr lang="it-IT" dirty="0">
                <a:solidFill>
                  <a:srgbClr val="FFC000"/>
                </a:solidFill>
              </a:rPr>
              <a:t>MODEL</a:t>
            </a:r>
          </a:p>
        </p:txBody>
      </p:sp>
      <p:cxnSp>
        <p:nvCxnSpPr>
          <p:cNvPr id="24" name="Connettore 2 23">
            <a:extLst>
              <a:ext uri="{FF2B5EF4-FFF2-40B4-BE49-F238E27FC236}">
                <a16:creationId xmlns:a16="http://schemas.microsoft.com/office/drawing/2014/main" id="{FC495A4A-4092-CA59-C276-25BA6DBCC88C}"/>
              </a:ext>
            </a:extLst>
          </p:cNvPr>
          <p:cNvCxnSpPr>
            <a:cxnSpLocks/>
            <a:stCxn id="18" idx="3"/>
          </p:cNvCxnSpPr>
          <p:nvPr/>
        </p:nvCxnSpPr>
        <p:spPr>
          <a:xfrm flipV="1">
            <a:off x="1755307" y="273698"/>
            <a:ext cx="428056" cy="21265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Connettore 2 26">
            <a:extLst>
              <a:ext uri="{FF2B5EF4-FFF2-40B4-BE49-F238E27FC236}">
                <a16:creationId xmlns:a16="http://schemas.microsoft.com/office/drawing/2014/main" id="{63CE68C0-9530-0715-53DD-56375FD96C2B}"/>
              </a:ext>
            </a:extLst>
          </p:cNvPr>
          <p:cNvCxnSpPr>
            <a:cxnSpLocks/>
            <a:stCxn id="19" idx="3"/>
          </p:cNvCxnSpPr>
          <p:nvPr/>
        </p:nvCxnSpPr>
        <p:spPr>
          <a:xfrm>
            <a:off x="1148112" y="1631691"/>
            <a:ext cx="161791" cy="221552"/>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cxnSp>
        <p:nvCxnSpPr>
          <p:cNvPr id="32" name="Connettore 2 31">
            <a:extLst>
              <a:ext uri="{FF2B5EF4-FFF2-40B4-BE49-F238E27FC236}">
                <a16:creationId xmlns:a16="http://schemas.microsoft.com/office/drawing/2014/main" id="{4521C5A7-61BB-B25B-DF6C-EFF6F1CEDF8F}"/>
              </a:ext>
            </a:extLst>
          </p:cNvPr>
          <p:cNvCxnSpPr>
            <a:cxnSpLocks/>
          </p:cNvCxnSpPr>
          <p:nvPr/>
        </p:nvCxnSpPr>
        <p:spPr>
          <a:xfrm flipV="1">
            <a:off x="1310283" y="4687470"/>
            <a:ext cx="329090" cy="339014"/>
          </a:xfrm>
          <a:prstGeom prst="straightConnector1">
            <a:avLst/>
          </a:prstGeom>
          <a:ln>
            <a:solidFill>
              <a:srgbClr val="00B0F0"/>
            </a:solidFill>
            <a:tailEnd type="triangle"/>
          </a:ln>
        </p:spPr>
        <p:style>
          <a:lnRef idx="3">
            <a:schemeClr val="accent2"/>
          </a:lnRef>
          <a:fillRef idx="0">
            <a:schemeClr val="accent2"/>
          </a:fillRef>
          <a:effectRef idx="2">
            <a:schemeClr val="accent2"/>
          </a:effectRef>
          <a:fontRef idx="minor">
            <a:schemeClr val="tx1"/>
          </a:fontRef>
        </p:style>
      </p:cxnSp>
      <p:cxnSp>
        <p:nvCxnSpPr>
          <p:cNvPr id="35" name="Connettore 2 34">
            <a:extLst>
              <a:ext uri="{FF2B5EF4-FFF2-40B4-BE49-F238E27FC236}">
                <a16:creationId xmlns:a16="http://schemas.microsoft.com/office/drawing/2014/main" id="{7415D9E5-CE07-FBB3-65F0-EEC7DB74BB0C}"/>
              </a:ext>
            </a:extLst>
          </p:cNvPr>
          <p:cNvCxnSpPr>
            <a:cxnSpLocks/>
            <a:stCxn id="22" idx="0"/>
          </p:cNvCxnSpPr>
          <p:nvPr/>
        </p:nvCxnSpPr>
        <p:spPr>
          <a:xfrm flipH="1" flipV="1">
            <a:off x="10496550" y="1200150"/>
            <a:ext cx="842099" cy="268581"/>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cxnSp>
        <p:nvCxnSpPr>
          <p:cNvPr id="39" name="Connettore 2 38">
            <a:extLst>
              <a:ext uri="{FF2B5EF4-FFF2-40B4-BE49-F238E27FC236}">
                <a16:creationId xmlns:a16="http://schemas.microsoft.com/office/drawing/2014/main" id="{06A43772-49BF-BBF6-BE2E-DF930101AB20}"/>
              </a:ext>
            </a:extLst>
          </p:cNvPr>
          <p:cNvCxnSpPr>
            <a:cxnSpLocks/>
            <a:stCxn id="21" idx="1"/>
          </p:cNvCxnSpPr>
          <p:nvPr/>
        </p:nvCxnSpPr>
        <p:spPr>
          <a:xfrm flipH="1" flipV="1">
            <a:off x="6836229" y="6002694"/>
            <a:ext cx="509034" cy="221349"/>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44" name="Rettangolo 43">
            <a:extLst>
              <a:ext uri="{FF2B5EF4-FFF2-40B4-BE49-F238E27FC236}">
                <a16:creationId xmlns:a16="http://schemas.microsoft.com/office/drawing/2014/main" id="{CF5A8F3B-5F41-1A30-91BE-89DE1390A9C4}"/>
              </a:ext>
            </a:extLst>
          </p:cNvPr>
          <p:cNvSpPr/>
          <p:nvPr/>
        </p:nvSpPr>
        <p:spPr>
          <a:xfrm>
            <a:off x="2183363" y="195361"/>
            <a:ext cx="2824066" cy="16085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ED9BDED5-3719-B76C-46AB-392E77477E8A}"/>
              </a:ext>
            </a:extLst>
          </p:cNvPr>
          <p:cNvSpPr/>
          <p:nvPr/>
        </p:nvSpPr>
        <p:spPr>
          <a:xfrm>
            <a:off x="1208474" y="1896350"/>
            <a:ext cx="3910921" cy="262161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3CD0DF5-9384-FD51-F8A8-C2E4BCD4F63C}"/>
              </a:ext>
            </a:extLst>
          </p:cNvPr>
          <p:cNvSpPr/>
          <p:nvPr/>
        </p:nvSpPr>
        <p:spPr>
          <a:xfrm>
            <a:off x="1696776" y="4610395"/>
            <a:ext cx="3360416" cy="197390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AB82B9BC-1A67-DBBD-EDB2-4537EDC32F34}"/>
              </a:ext>
            </a:extLst>
          </p:cNvPr>
          <p:cNvSpPr/>
          <p:nvPr/>
        </p:nvSpPr>
        <p:spPr>
          <a:xfrm>
            <a:off x="5270401" y="3531009"/>
            <a:ext cx="5611316" cy="240326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E420EEF0-DEBF-9D68-FAC2-69639AA9A55A}"/>
              </a:ext>
            </a:extLst>
          </p:cNvPr>
          <p:cNvSpPr/>
          <p:nvPr/>
        </p:nvSpPr>
        <p:spPr>
          <a:xfrm>
            <a:off x="5225143" y="195360"/>
            <a:ext cx="5211550" cy="323364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CasellaDiTesto 55">
            <a:extLst>
              <a:ext uri="{FF2B5EF4-FFF2-40B4-BE49-F238E27FC236}">
                <a16:creationId xmlns:a16="http://schemas.microsoft.com/office/drawing/2014/main" id="{8AE53405-3D4D-7972-6447-5A1EF6DEA7DE}"/>
              </a:ext>
            </a:extLst>
          </p:cNvPr>
          <p:cNvSpPr txBox="1"/>
          <p:nvPr/>
        </p:nvSpPr>
        <p:spPr>
          <a:xfrm>
            <a:off x="345687" y="704216"/>
            <a:ext cx="417102" cy="369332"/>
          </a:xfrm>
          <a:prstGeom prst="rect">
            <a:avLst/>
          </a:prstGeom>
          <a:solidFill>
            <a:schemeClr val="bg1"/>
          </a:solidFill>
          <a:ln>
            <a:solidFill>
              <a:srgbClr val="FF0000"/>
            </a:solidFill>
          </a:ln>
        </p:spPr>
        <p:txBody>
          <a:bodyPr wrap="square" rtlCol="0">
            <a:spAutoFit/>
          </a:bodyPr>
          <a:lstStyle/>
          <a:p>
            <a:r>
              <a:rPr lang="it-IT" dirty="0">
                <a:solidFill>
                  <a:srgbClr val="FF0000"/>
                </a:solidFill>
              </a:rPr>
              <a:t>#2</a:t>
            </a:r>
          </a:p>
        </p:txBody>
      </p:sp>
      <p:sp>
        <p:nvSpPr>
          <p:cNvPr id="57" name="CasellaDiTesto 56">
            <a:extLst>
              <a:ext uri="{FF2B5EF4-FFF2-40B4-BE49-F238E27FC236}">
                <a16:creationId xmlns:a16="http://schemas.microsoft.com/office/drawing/2014/main" id="{1A96A27E-D2AC-0A1E-B9AE-E5DEECD16571}"/>
              </a:ext>
            </a:extLst>
          </p:cNvPr>
          <p:cNvSpPr txBox="1"/>
          <p:nvPr/>
        </p:nvSpPr>
        <p:spPr>
          <a:xfrm>
            <a:off x="10917600" y="1867628"/>
            <a:ext cx="457268" cy="369332"/>
          </a:xfrm>
          <a:prstGeom prst="rect">
            <a:avLst/>
          </a:prstGeom>
          <a:solidFill>
            <a:schemeClr val="bg1"/>
          </a:solidFill>
          <a:ln>
            <a:solidFill>
              <a:srgbClr val="FFC000"/>
            </a:solidFill>
          </a:ln>
        </p:spPr>
        <p:txBody>
          <a:bodyPr wrap="square" rtlCol="0">
            <a:spAutoFit/>
          </a:bodyPr>
          <a:lstStyle/>
          <a:p>
            <a:r>
              <a:rPr lang="it-IT" dirty="0">
                <a:solidFill>
                  <a:srgbClr val="FFC000"/>
                </a:solidFill>
              </a:rPr>
              <a:t>#1</a:t>
            </a:r>
          </a:p>
        </p:txBody>
      </p:sp>
      <p:sp>
        <p:nvSpPr>
          <p:cNvPr id="59" name="CasellaDiTesto 58">
            <a:extLst>
              <a:ext uri="{FF2B5EF4-FFF2-40B4-BE49-F238E27FC236}">
                <a16:creationId xmlns:a16="http://schemas.microsoft.com/office/drawing/2014/main" id="{3F266290-FF9E-3336-69BF-2533516917FD}"/>
              </a:ext>
            </a:extLst>
          </p:cNvPr>
          <p:cNvSpPr txBox="1"/>
          <p:nvPr/>
        </p:nvSpPr>
        <p:spPr>
          <a:xfrm>
            <a:off x="7345263" y="6442864"/>
            <a:ext cx="604419" cy="369332"/>
          </a:xfrm>
          <a:prstGeom prst="rect">
            <a:avLst/>
          </a:prstGeom>
          <a:solidFill>
            <a:schemeClr val="bg1"/>
          </a:solidFill>
          <a:ln>
            <a:solidFill>
              <a:srgbClr val="7030A0"/>
            </a:solidFill>
          </a:ln>
        </p:spPr>
        <p:txBody>
          <a:bodyPr wrap="square" rtlCol="0">
            <a:spAutoFit/>
          </a:bodyPr>
          <a:lstStyle/>
          <a:p>
            <a:r>
              <a:rPr lang="it-IT" dirty="0">
                <a:solidFill>
                  <a:srgbClr val="7030A0"/>
                </a:solidFill>
              </a:rPr>
              <a:t>#3.1</a:t>
            </a:r>
          </a:p>
        </p:txBody>
      </p:sp>
      <p:sp>
        <p:nvSpPr>
          <p:cNvPr id="61" name="CasellaDiTesto 60">
            <a:extLst>
              <a:ext uri="{FF2B5EF4-FFF2-40B4-BE49-F238E27FC236}">
                <a16:creationId xmlns:a16="http://schemas.microsoft.com/office/drawing/2014/main" id="{9606981E-EB7B-92EB-1D65-02BFED6F30AF}"/>
              </a:ext>
            </a:extLst>
          </p:cNvPr>
          <p:cNvSpPr txBox="1"/>
          <p:nvPr/>
        </p:nvSpPr>
        <p:spPr>
          <a:xfrm>
            <a:off x="571752" y="5282110"/>
            <a:ext cx="591829" cy="369332"/>
          </a:xfrm>
          <a:prstGeom prst="rect">
            <a:avLst/>
          </a:prstGeom>
          <a:solidFill>
            <a:schemeClr val="bg1"/>
          </a:solidFill>
          <a:ln>
            <a:solidFill>
              <a:srgbClr val="00B0F0"/>
            </a:solidFill>
          </a:ln>
        </p:spPr>
        <p:txBody>
          <a:bodyPr wrap="none" rtlCol="0">
            <a:spAutoFit/>
          </a:bodyPr>
          <a:lstStyle/>
          <a:p>
            <a:r>
              <a:rPr lang="it-IT" dirty="0">
                <a:solidFill>
                  <a:srgbClr val="00B0F0"/>
                </a:solidFill>
              </a:rPr>
              <a:t>#3.2</a:t>
            </a:r>
          </a:p>
        </p:txBody>
      </p:sp>
      <p:sp>
        <p:nvSpPr>
          <p:cNvPr id="62" name="CasellaDiTesto 61">
            <a:extLst>
              <a:ext uri="{FF2B5EF4-FFF2-40B4-BE49-F238E27FC236}">
                <a16:creationId xmlns:a16="http://schemas.microsoft.com/office/drawing/2014/main" id="{80CE6B27-EB9B-206B-51E3-9F76456D4616}"/>
              </a:ext>
            </a:extLst>
          </p:cNvPr>
          <p:cNvSpPr txBox="1"/>
          <p:nvPr/>
        </p:nvSpPr>
        <p:spPr>
          <a:xfrm>
            <a:off x="425430" y="1880176"/>
            <a:ext cx="417102" cy="369332"/>
          </a:xfrm>
          <a:prstGeom prst="rect">
            <a:avLst/>
          </a:prstGeom>
          <a:solidFill>
            <a:schemeClr val="bg1"/>
          </a:solidFill>
          <a:ln>
            <a:solidFill>
              <a:srgbClr val="00B050"/>
            </a:solidFill>
          </a:ln>
        </p:spPr>
        <p:txBody>
          <a:bodyPr wrap="none" rtlCol="0">
            <a:spAutoFit/>
          </a:bodyPr>
          <a:lstStyle/>
          <a:p>
            <a:r>
              <a:rPr lang="it-IT" dirty="0">
                <a:solidFill>
                  <a:srgbClr val="00B050"/>
                </a:solidFill>
              </a:rPr>
              <a:t>#4</a:t>
            </a:r>
          </a:p>
        </p:txBody>
      </p:sp>
    </p:spTree>
    <p:extLst>
      <p:ext uri="{BB962C8B-B14F-4D97-AF65-F5344CB8AC3E}">
        <p14:creationId xmlns:p14="http://schemas.microsoft.com/office/powerpoint/2010/main" val="132526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a:xfrm>
            <a:off x="3810000" y="6356350"/>
            <a:ext cx="4571999" cy="365125"/>
          </a:xfrm>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8</a:t>
            </a:fld>
            <a:endParaRPr lang="it-IT"/>
          </a:p>
        </p:txBody>
      </p:sp>
      <p:sp>
        <p:nvSpPr>
          <p:cNvPr id="10" name="Titolo 1">
            <a:extLst>
              <a:ext uri="{FF2B5EF4-FFF2-40B4-BE49-F238E27FC236}">
                <a16:creationId xmlns:a16="http://schemas.microsoft.com/office/drawing/2014/main" id="{5606ED56-3D84-023B-5271-76CCC548D183}"/>
              </a:ext>
            </a:extLst>
          </p:cNvPr>
          <p:cNvSpPr txBox="1">
            <a:spLocks/>
          </p:cNvSpPr>
          <p:nvPr/>
        </p:nvSpPr>
        <p:spPr>
          <a:xfrm>
            <a:off x="3838575" y="2593976"/>
            <a:ext cx="4514850" cy="1003299"/>
          </a:xfrm>
          <a:prstGeom prst="rect">
            <a:avLst/>
          </a:prstGeom>
          <a:ln w="38100"/>
        </p:spPr>
        <p:style>
          <a:lnRef idx="2">
            <a:schemeClr val="accent4"/>
          </a:lnRef>
          <a:fillRef idx="1">
            <a:schemeClr val="lt1"/>
          </a:fillRef>
          <a:effectRef idx="0">
            <a:schemeClr val="accent4"/>
          </a:effectRef>
          <a:fontRef idx="minor">
            <a:schemeClr val="dk1"/>
          </a:fontRef>
        </p:style>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5500" b="1" dirty="0">
                <a:solidFill>
                  <a:srgbClr val="FFC000"/>
                </a:solidFill>
              </a:rPr>
              <a:t>#1 MODEL</a:t>
            </a:r>
            <a:endParaRPr lang="it-IT" sz="5500" b="1" dirty="0">
              <a:solidFill>
                <a:schemeClr val="tx2"/>
              </a:solidFill>
              <a:cs typeface="Calibri Light"/>
            </a:endParaRPr>
          </a:p>
        </p:txBody>
      </p:sp>
    </p:spTree>
    <p:extLst>
      <p:ext uri="{BB962C8B-B14F-4D97-AF65-F5344CB8AC3E}">
        <p14:creationId xmlns:p14="http://schemas.microsoft.com/office/powerpoint/2010/main" val="1923758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EE1552B0-6E10-C25D-453A-CC811E743A00}"/>
              </a:ext>
            </a:extLst>
          </p:cNvPr>
          <p:cNvSpPr>
            <a:spLocks noGrp="1"/>
          </p:cNvSpPr>
          <p:nvPr>
            <p:ph type="ftr" sz="quarter" idx="11"/>
          </p:nvPr>
        </p:nvSpPr>
        <p:spPr/>
        <p:txBody>
          <a:bodyPr/>
          <a:lstStyle/>
          <a:p>
            <a:r>
              <a:rPr lang="it-IT" dirty="0"/>
              <a:t>Federico Saccani – Francesco Spangaro – Luca Pedersoli – Luca Sanvito</a:t>
            </a:r>
          </a:p>
        </p:txBody>
      </p:sp>
      <p:sp>
        <p:nvSpPr>
          <p:cNvPr id="7" name="Segnaposto numero diapositiva 6">
            <a:extLst>
              <a:ext uri="{FF2B5EF4-FFF2-40B4-BE49-F238E27FC236}">
                <a16:creationId xmlns:a16="http://schemas.microsoft.com/office/drawing/2014/main" id="{41CE79F2-404B-991F-157F-F18805847EB1}"/>
              </a:ext>
            </a:extLst>
          </p:cNvPr>
          <p:cNvSpPr>
            <a:spLocks noGrp="1"/>
          </p:cNvSpPr>
          <p:nvPr>
            <p:ph type="sldNum" sz="quarter" idx="12"/>
          </p:nvPr>
        </p:nvSpPr>
        <p:spPr/>
        <p:txBody>
          <a:bodyPr/>
          <a:lstStyle/>
          <a:p>
            <a:fld id="{9732ED0D-4952-4698-A180-3B5BCDA8B725}" type="slidenum">
              <a:rPr lang="it-IT" smtClean="0"/>
              <a:t>9</a:t>
            </a:fld>
            <a:endParaRPr lang="it-IT"/>
          </a:p>
        </p:txBody>
      </p:sp>
      <p:pic>
        <p:nvPicPr>
          <p:cNvPr id="3" name="Immagine 2">
            <a:extLst>
              <a:ext uri="{FF2B5EF4-FFF2-40B4-BE49-F238E27FC236}">
                <a16:creationId xmlns:a16="http://schemas.microsoft.com/office/drawing/2014/main" id="{AC838A1C-6B73-CAA9-BDE5-AE4D66C25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25" y="0"/>
            <a:ext cx="11128549" cy="6858000"/>
          </a:xfrm>
          <a:prstGeom prst="rect">
            <a:avLst/>
          </a:prstGeom>
        </p:spPr>
      </p:pic>
    </p:spTree>
    <p:extLst>
      <p:ext uri="{BB962C8B-B14F-4D97-AF65-F5344CB8AC3E}">
        <p14:creationId xmlns:p14="http://schemas.microsoft.com/office/powerpoint/2010/main" val="30325878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576</Words>
  <Application>Microsoft Office PowerPoint</Application>
  <PresentationFormat>Widescreen</PresentationFormat>
  <Paragraphs>85</Paragraphs>
  <Slides>17</Slides>
  <Notes>14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Calibri</vt:lpstr>
      <vt:lpstr>Calibri Light</vt:lpstr>
      <vt:lpstr>Office Theme</vt:lpstr>
      <vt:lpstr>Prova Finale di Ingegneria del Software Anno Accademico 2022-2023 </vt:lpstr>
      <vt:lpstr>Cosa è stato Implementato</vt:lpstr>
      <vt:lpstr>Valutazione</vt:lpstr>
      <vt:lpstr>Prova Finale di Ingegneria del Software Anno Accademico 2022-2023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4 Verbalizzazione esami</dc:title>
  <dc:creator>Giacomo Orsenigo</dc:creator>
  <cp:lastModifiedBy>francesco spangaro</cp:lastModifiedBy>
  <cp:revision>82</cp:revision>
  <dcterms:created xsi:type="dcterms:W3CDTF">2023-05-26T14:16:30Z</dcterms:created>
  <dcterms:modified xsi:type="dcterms:W3CDTF">2023-06-07T16:33:31Z</dcterms:modified>
</cp:coreProperties>
</file>