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5F8F-8890-4291-A28C-D2707AE2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C433A-D492-46C5-852D-8B7F55F99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FD2C5-A085-4155-9A82-0745264D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2A11-E112-4AB4-828B-18D39B9D9D5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0B29-407C-4AD1-8C66-C9832B0E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C7103-2B3A-49D9-AFCA-0DD1389B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2A7C-E73E-4CAF-82D2-31C5946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B084-BB3A-446E-A05E-0569F32A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84D4B-2A43-4215-81C3-82DDFF466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F5488-EABD-427E-A022-AC748411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2A11-E112-4AB4-828B-18D39B9D9D5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55B2-6310-4E41-ABCB-8790960F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D7515-496A-4AAC-87A8-5D66CAAD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2A7C-E73E-4CAF-82D2-31C5946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4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22D36-E587-469E-B7C1-7F8D4DA27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E4FEF-EEC4-4AAA-BE92-49CB6E458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FA012-0D7A-447D-82E0-70929543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2A11-E112-4AB4-828B-18D39B9D9D5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8597C-3A15-441E-B921-CD47645D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35C5-D815-454B-946A-EE9FD5CF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2A7C-E73E-4CAF-82D2-31C5946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7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8AEF-0086-4237-A973-A0495C7D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F24D-2E5F-4654-B838-381FF11C7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71160-238C-47E7-8031-9823455C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2A11-E112-4AB4-828B-18D39B9D9D5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6C710-3EB6-408B-9155-F0A761E6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A3A5E-FE8D-4E5A-B90C-13561169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2A7C-E73E-4CAF-82D2-31C5946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6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C7BF-EA93-4441-B5BB-C8C7F5A2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8BC4-89E0-4476-BDE5-7CDB1CB74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8AA90-C1C8-448C-89A9-F99FAED2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2A11-E112-4AB4-828B-18D39B9D9D5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DD87-AC80-4B99-85C1-5359BBF2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E75DD-D55A-4A09-B151-DD1ECBC9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2A7C-E73E-4CAF-82D2-31C5946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2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607E-802F-4C59-9EA3-AF601D4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C1B5-AD96-4D02-9206-04951927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8E30-20B0-46E1-81E6-A6CC9422C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F382C-477F-407F-8897-86FC8D73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2A11-E112-4AB4-828B-18D39B9D9D5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9A236-D33F-4063-94C3-D9993C99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C5B0F-9E99-476F-ADCD-4FC429E6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2A7C-E73E-4CAF-82D2-31C5946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1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9DF5-EFAD-4153-8F6A-45402517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2C80-8014-4E3D-A49D-A6FA9D865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DA3F5-80F7-4240-BD33-2F1B8F03A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91A4A-C430-4236-A083-ACA84F2A1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86522-4E0A-44DB-A8F5-5C1A49887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33B19-77BB-4753-A1F0-FDA78DA34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2A11-E112-4AB4-828B-18D39B9D9D5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7118C-7168-40BF-B691-C1F303B1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1658E-D483-4089-BBF2-C84B977E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2A7C-E73E-4CAF-82D2-31C5946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9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C3F3-6786-4FBB-9661-A3B1A4BA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A6AE1-5250-40F5-B0C8-F76F81D4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2A11-E112-4AB4-828B-18D39B9D9D5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9152B-F229-4966-86D7-F71BDBFF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B5FFD-159D-4F84-AAE6-61E11B9D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2A7C-E73E-4CAF-82D2-31C5946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7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168DC-2B1D-48BD-8202-BDDE35A2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2A11-E112-4AB4-828B-18D39B9D9D5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89372-48AD-43DA-BA0D-E91BF53A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FBD63-0DCF-40A3-A5C5-EA54FC51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2A7C-E73E-4CAF-82D2-31C5946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4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BFCC-F82D-4C3E-AFF0-36384377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47411-FB19-42E1-8C41-3828AF799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B8F31-3E79-4BA6-9B35-F6D38F252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F9219-EF8B-4B49-81BF-9E6143EB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2A11-E112-4AB4-828B-18D39B9D9D5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75662-0397-4820-8FCF-B879EC9B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61019-C802-4B77-B3BB-27C9157D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2A7C-E73E-4CAF-82D2-31C5946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2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CC8E-F5D6-4D26-B99F-99C4152C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CBC2B-256F-4123-BAC8-290B8E8C4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FD065-C3BF-43EC-8046-C95EABE0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BAF8A-8937-40A6-AB0D-C680D084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2A11-E112-4AB4-828B-18D39B9D9D5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4AFFF-188F-4F14-9364-1CC71548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7184D-B8DF-4C67-8EA9-94EC034B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2A7C-E73E-4CAF-82D2-31C5946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6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B3CE7-E18D-4BCD-BA61-50F8D152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C7E51-F29E-4545-8917-CFCE50A06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84FC4-7BCA-42CC-9C06-83D76A30E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02A11-E112-4AB4-828B-18D39B9D9D5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258C9-C544-469B-A830-8F4D4A31D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20CEF-486E-47E7-A0D9-676BDBF81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2A7C-E73E-4CAF-82D2-31C5946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0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2AE2-A9EA-4C80-A302-01775CD77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50B0D-C09D-4E47-965C-58878A23F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Is the highway</a:t>
            </a:r>
          </a:p>
        </p:txBody>
      </p:sp>
    </p:spTree>
    <p:extLst>
      <p:ext uri="{BB962C8B-B14F-4D97-AF65-F5344CB8AC3E}">
        <p14:creationId xmlns:p14="http://schemas.microsoft.com/office/powerpoint/2010/main" val="229380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way</dc:title>
  <dc:creator>Pav Ogr</dc:creator>
  <cp:lastModifiedBy>Pav Ogr</cp:lastModifiedBy>
  <cp:revision>1</cp:revision>
  <dcterms:created xsi:type="dcterms:W3CDTF">2023-01-27T22:29:22Z</dcterms:created>
  <dcterms:modified xsi:type="dcterms:W3CDTF">2023-01-27T22:29:43Z</dcterms:modified>
</cp:coreProperties>
</file>