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When the Executive Director approves a RFE, he can set the Approval Review Date which is the date the Final Approval expires.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In the Employees page, employees are grouped by their types.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Since there can be only one Executive Director and Chairperson, you can create a new ED and CH only if there is none.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application will allow you to view a few Quidditch teams, their respective players, and number of World Cup wins.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application will allow you to view a few Quidditch teams, their respective players, and number of World Cup wins.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Used a single Hist table for tracking all statuses.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Current status is the row with the most recent date.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Status table is used just as a reference table for the RFE status.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One-to-many relationship between Auth and Emp.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Created 3 tables for the 3 many-to-many relationships.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Moved the effective_date into the Rfe_Task because that is the date a task is assigned to a RFE.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Role table has a one-to-many relationship with Contact table and Approver table.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Clicking the RFE ID will take you to the RFE Details page.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You can search for specific RFE’s with the search bar and you can sort RFE’s by clicking the column label.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Under Administration, you can access pages where you can create, edit, or view data.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At the bottom of the RFE page, there is a report that lists all RFE’s (ID not clickable).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Below that, are reports that show RFE’s that are about to expire and that recently expired.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 Lab director’s, Chairperson’s, and Executive Director’s view of the RFE Details page is similar to this.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Only difference is the “Approve” button and its behavior.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The Requestor’s view of the RFE Details page have “Submit” or “Recall” button, and a “Duplicate” button.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Approvers for RFE’s are automatically added based on the Requestor’s lab when a RFE is created.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We used triggers to do this.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 initial “Entered” status is inserted by a trigger when a RFE is created.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After that, the Status History of a RFE is updated when the “Approve” buttons are clicked.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We do this with Dynamic Actions.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RFE Details page also shows FYI Reviewers, Tasks, Tracking Comments, and Documents.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After a RFE is submitted, only Comments can be added.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7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ARL RFE Application</a:t>
            </a:r>
          </a:p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Rachel Choi and Sami Glasco (F15B1)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5272675" y="692425"/>
            <a:ext cx="663600" cy="26009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765"/>
            <a:ext cx="9143999" cy="511396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0" y="882000"/>
            <a:ext cx="1364699" cy="26009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Part 2: APEX Mobile App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25720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Conceptual Model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8661" y="829900"/>
            <a:ext cx="2526674" cy="399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9025" y="74409"/>
            <a:ext cx="2808075" cy="4994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7950" y="74407"/>
            <a:ext cx="2808075" cy="499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/>
          <p:nvPr/>
        </p:nvSpPr>
        <p:spPr>
          <a:xfrm>
            <a:off x="4670575" y="2106925"/>
            <a:ext cx="677699" cy="27839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6311900" y="2771600"/>
            <a:ext cx="1215299" cy="27839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450" y="74409"/>
            <a:ext cx="2808075" cy="499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306950" y="2106925"/>
            <a:ext cx="762899" cy="27839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481475" y="2783125"/>
            <a:ext cx="598799" cy="2817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116725" y="5800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Conceptual Model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886" y="630700"/>
            <a:ext cx="6906276" cy="451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79600" y="7660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Logical Model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548" y="649300"/>
            <a:ext cx="8528924" cy="449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88875" y="7597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Relational Model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08" y="648674"/>
            <a:ext cx="8441991" cy="449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765"/>
            <a:ext cx="9143999" cy="511396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/>
          <p:nvPr/>
        </p:nvSpPr>
        <p:spPr>
          <a:xfrm>
            <a:off x="0" y="306375"/>
            <a:ext cx="1364699" cy="26009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/>
        </p:nvSpPr>
        <p:spPr>
          <a:xfrm>
            <a:off x="4465750" y="218375"/>
            <a:ext cx="4491600" cy="65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Regular lab employee’s view of the RFE page.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2773000" y="2356200"/>
            <a:ext cx="4150199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RFE’s the logged in employee is a contact of.</a:t>
            </a:r>
          </a:p>
        </p:txBody>
      </p:sp>
      <p:sp>
        <p:nvSpPr>
          <p:cNvPr id="78" name="Shape 78"/>
          <p:cNvSpPr/>
          <p:nvPr/>
        </p:nvSpPr>
        <p:spPr>
          <a:xfrm>
            <a:off x="1925875" y="1726250"/>
            <a:ext cx="317100" cy="164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251"/>
            <a:ext cx="9144000" cy="5096997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/>
          <p:nvPr/>
        </p:nvSpPr>
        <p:spPr>
          <a:xfrm>
            <a:off x="0" y="299025"/>
            <a:ext cx="1364699" cy="26009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2063225" y="2780325"/>
            <a:ext cx="3070499" cy="42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0000"/>
                </a:solidFill>
              </a:rPr>
              <a:t>RFE’s that are about to expire in 35 days.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6073500" y="2780325"/>
            <a:ext cx="3070499" cy="42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0000"/>
                </a:solidFill>
              </a:rPr>
              <a:t>RFE’s that recently expired.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90"/>
            <a:ext cx="9144000" cy="513871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4345050" y="218375"/>
            <a:ext cx="4612200" cy="39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System Admin’s view of the RFE Details page.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873"/>
            <a:ext cx="9144001" cy="512175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/>
          <p:nvPr/>
        </p:nvSpPr>
        <p:spPr>
          <a:xfrm>
            <a:off x="8541550" y="1151275"/>
            <a:ext cx="482699" cy="26009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8"/>
            <a:ext cx="9143999" cy="5120917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/>
          <p:nvPr/>
        </p:nvSpPr>
        <p:spPr>
          <a:xfrm>
            <a:off x="8259700" y="2430400"/>
            <a:ext cx="806100" cy="26009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