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the Executive Director approves a RFE, he can set the Approval Review Date which is the date the Final Approval expires.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the Employees page, employees are grouped by their types.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Since there can be only one Executive Director and Chairperson, you can create a new ED and CH only if there is none.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application will allow you to view a few Quidditch teams, their respective players, and number of World Cup wins.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Used a single Hist table for tracking all statuses.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Current status is the row with the most recent date.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Status table is used just as a reference table for the RFE status.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One-to-many relationship between Auth and Emp.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Created 3 tables for the 3 many-to-many relationships.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Moved the effective_date into the Rfe_Task because that is the date a task is assigned to a RFE.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Role table has a one-to-many relationship with Contact table and Approver table.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Clicking the RFE ID will take you to the RFE Details page.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can search for specific RFE’s with the search bar and you can sort RFE’s by clicking the column label.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Under Administration, you can access pages where you can create, edit, or view data.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At the bottom of the RFE page, there is a report that lists all RFE’s (ID not clickable).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Below that, are reports that show RFE’s that are about to expire and that recently expired.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Lab director’s, Chairperson’s, and Executive Director’s view of the RFE Details page is similar to this.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Only difference is the “Approve” button.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Requestor’s view of the RFE Details page have “Submit” or “Recall” button, and a “Duplicate” button.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Approvers for RFE’s are automatically added based on the Requestor’s lab when a RFE is created.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RFE Details page also shows FYI Reviewers, Tasks, Tracking Comments, and Documents.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After a RFE is submitted, only Comments can be added.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ARL RFE Application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Rachel Choi and Sami Glasco (F15B1)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5272675" y="692425"/>
            <a:ext cx="663600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5"/>
            <a:ext cx="9143999" cy="5113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0" y="882000"/>
            <a:ext cx="1364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2: APEX Mobile App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572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661" y="829900"/>
            <a:ext cx="2526674" cy="39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025" y="74409"/>
            <a:ext cx="2808075" cy="499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950" y="74407"/>
            <a:ext cx="2808075" cy="499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4670575" y="2106925"/>
            <a:ext cx="677699" cy="27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311900" y="2771600"/>
            <a:ext cx="1215299" cy="27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50" y="74409"/>
            <a:ext cx="2808075" cy="499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06950" y="2106925"/>
            <a:ext cx="762899" cy="27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16725" y="58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86" y="630700"/>
            <a:ext cx="6906276" cy="45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79600" y="766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48" y="649300"/>
            <a:ext cx="8528924" cy="44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8875" y="759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Relational Model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08" y="648674"/>
            <a:ext cx="8441991" cy="4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5"/>
            <a:ext cx="9143999" cy="511396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0" y="306375"/>
            <a:ext cx="1364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4465750" y="218375"/>
            <a:ext cx="4491600" cy="65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Regular lab employee’s view of the RFE page.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773000" y="2356200"/>
            <a:ext cx="4150199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RFE’s the logged in employee is a contact of.</a:t>
            </a:r>
          </a:p>
        </p:txBody>
      </p:sp>
      <p:sp>
        <p:nvSpPr>
          <p:cNvPr id="78" name="Shape 78"/>
          <p:cNvSpPr/>
          <p:nvPr/>
        </p:nvSpPr>
        <p:spPr>
          <a:xfrm>
            <a:off x="1925875" y="1726250"/>
            <a:ext cx="317100" cy="16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51"/>
            <a:ext cx="9144000" cy="509699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299025"/>
            <a:ext cx="1364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063225" y="2780325"/>
            <a:ext cx="3070499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RFE’s that are about to expire in 35 days.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073500" y="2780325"/>
            <a:ext cx="3070499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RFE’s that recently expired.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0"/>
            <a:ext cx="9144000" cy="513871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345050" y="218375"/>
            <a:ext cx="4612200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System Admin’s view of the RFE Details page.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73"/>
            <a:ext cx="9144001" cy="512175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8541550" y="1151275"/>
            <a:ext cx="482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9143999" cy="512091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8259700" y="2430400"/>
            <a:ext cx="806100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