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Relationship Id="rId5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ARL RFE Application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Rachel Choi and Sami Glasco (F15B1)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0" y="882000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2: APEX Mobile App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57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661" y="829900"/>
            <a:ext cx="2526674" cy="39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113225" y="100625"/>
            <a:ext cx="8903700" cy="5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application will allow you to view a few Quidditch teams, their respective players, and number of World Cup wins.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923" y="816997"/>
            <a:ext cx="2411549" cy="428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223" y="854135"/>
            <a:ext cx="2411549" cy="428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623600" y="2599575"/>
            <a:ext cx="6776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452800" y="3147375"/>
            <a:ext cx="1091700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23" y="816997"/>
            <a:ext cx="2411549" cy="428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518325" y="2553175"/>
            <a:ext cx="7628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6725" y="58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86" y="630700"/>
            <a:ext cx="6906276" cy="45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9600" y="76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8" y="649300"/>
            <a:ext cx="8528924" cy="4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8875" y="75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8" y="648674"/>
            <a:ext cx="8441991" cy="4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0" y="30637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925750" y="218375"/>
            <a:ext cx="3031499" cy="65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Requestors view of the RFE page.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73000" y="2356200"/>
            <a:ext cx="4150199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RFE’s the logged in employee is a contact of.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51"/>
            <a:ext cx="9144000" cy="50969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0" y="28782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063225" y="2780325"/>
            <a:ext cx="30704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RFE’s that are about to expire in 35 days.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"/>
            <a:ext cx="9144000" cy="51387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925750" y="218375"/>
            <a:ext cx="3031499" cy="65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System Admin view of the RFE Details page.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3"/>
            <a:ext cx="9144001" cy="51217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8541550" y="1151275"/>
            <a:ext cx="482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3999" cy="51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