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9" r:id="rId6"/>
    <p:sldId id="264" r:id="rId7"/>
    <p:sldId id="265" r:id="rId8"/>
    <p:sldId id="266" r:id="rId9"/>
    <p:sldId id="267" r:id="rId10"/>
    <p:sldId id="268" r:id="rId11"/>
    <p:sldId id="263" r:id="rId12"/>
    <p:sldId id="260" r:id="rId13"/>
    <p:sldId id="262" r:id="rId14"/>
    <p:sldId id="261" r:id="rId15"/>
  </p:sldIdLst>
  <p:sldSz cx="9144000" cy="6858000" type="screen4x3"/>
  <p:notesSz cx="6794500" cy="99314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3A8736-0E41-4635-BC4C-00DBC7D30487}" v="4" dt="2024-02-01T15:20:36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377-F778-470C-ADB4-618FD0B6F767}" type="datetimeFigureOut">
              <a:rPr lang="sv-SE" smtClean="0"/>
              <a:t>2024-02-01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017C-23F2-423E-8FD7-A5A98ABB0CC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377-F778-470C-ADB4-618FD0B6F767}" type="datetimeFigureOut">
              <a:rPr lang="sv-SE" smtClean="0"/>
              <a:t>2024-02-01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017C-23F2-423E-8FD7-A5A98ABB0CC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377-F778-470C-ADB4-618FD0B6F767}" type="datetimeFigureOut">
              <a:rPr lang="sv-SE" smtClean="0"/>
              <a:t>2024-02-01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017C-23F2-423E-8FD7-A5A98ABB0CC8}" type="slidenum">
              <a:rPr lang="sv-SE" smtClean="0"/>
              <a:t>‹#›</a:t>
            </a:fld>
            <a:endParaRPr lang="sv-SE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377-F778-470C-ADB4-618FD0B6F767}" type="datetimeFigureOut">
              <a:rPr lang="sv-SE" smtClean="0"/>
              <a:t>2024-02-01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017C-23F2-423E-8FD7-A5A98ABB0CC8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377-F778-470C-ADB4-618FD0B6F767}" type="datetimeFigureOut">
              <a:rPr lang="sv-SE" smtClean="0"/>
              <a:t>2024-02-01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017C-23F2-423E-8FD7-A5A98ABB0CC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377-F778-470C-ADB4-618FD0B6F767}" type="datetimeFigureOut">
              <a:rPr lang="sv-SE" smtClean="0"/>
              <a:t>2024-02-01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017C-23F2-423E-8FD7-A5A98ABB0CC8}" type="slidenum">
              <a:rPr lang="sv-SE" smtClean="0"/>
              <a:t>‹#›</a:t>
            </a:fld>
            <a:endParaRPr lang="sv-S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377-F778-470C-ADB4-618FD0B6F767}" type="datetimeFigureOut">
              <a:rPr lang="sv-SE" smtClean="0"/>
              <a:t>2024-02-01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017C-23F2-423E-8FD7-A5A98ABB0CC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377-F778-470C-ADB4-618FD0B6F767}" type="datetimeFigureOut">
              <a:rPr lang="sv-SE" smtClean="0"/>
              <a:t>2024-02-01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017C-23F2-423E-8FD7-A5A98ABB0CC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377-F778-470C-ADB4-618FD0B6F767}" type="datetimeFigureOut">
              <a:rPr lang="sv-SE" smtClean="0"/>
              <a:t>2024-02-01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017C-23F2-423E-8FD7-A5A98ABB0CC8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377-F778-470C-ADB4-618FD0B6F767}" type="datetimeFigureOut">
              <a:rPr lang="sv-SE" smtClean="0"/>
              <a:t>2024-02-01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017C-23F2-423E-8FD7-A5A98ABB0CC8}" type="slidenum">
              <a:rPr lang="sv-SE" smtClean="0"/>
              <a:t>‹#›</a:t>
            </a:fld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377-F778-470C-ADB4-618FD0B6F767}" type="datetimeFigureOut">
              <a:rPr lang="sv-SE" smtClean="0"/>
              <a:t>2024-02-01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017C-23F2-423E-8FD7-A5A98ABB0CC8}" type="slidenum">
              <a:rPr lang="sv-SE" smtClean="0"/>
              <a:t>‹#›</a:t>
            </a:fld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ED95377-F778-470C-ADB4-618FD0B6F767}" type="datetimeFigureOut">
              <a:rPr lang="sv-SE" smtClean="0"/>
              <a:t>2024-02-01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F1A017C-23F2-423E-8FD7-A5A98ABB0CC8}" type="slidenum">
              <a:rPr lang="sv-SE" smtClean="0"/>
              <a:t>‹#›</a:t>
            </a:fld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Det naturliga steget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sv-SE" dirty="0"/>
              <a:t>Företag: Trelleborg Group</a:t>
            </a:r>
          </a:p>
          <a:p>
            <a:pPr algn="l"/>
            <a:r>
              <a:rPr lang="sv-SE" dirty="0"/>
              <a:t>Gruppmedlemmar: Emil Ulvagården, </a:t>
            </a:r>
            <a:r>
              <a:rPr lang="sv-SE" dirty="0" err="1"/>
              <a:t>Sedra</a:t>
            </a:r>
            <a:r>
              <a:rPr lang="sv-SE" dirty="0"/>
              <a:t> </a:t>
            </a:r>
            <a:r>
              <a:rPr lang="sv-SE" dirty="0" err="1"/>
              <a:t>Altunji</a:t>
            </a:r>
            <a:r>
              <a:rPr lang="sv-SE" dirty="0"/>
              <a:t>, </a:t>
            </a:r>
            <a:r>
              <a:rPr lang="sv-SE" dirty="0" err="1"/>
              <a:t>Yassine</a:t>
            </a:r>
            <a:r>
              <a:rPr lang="sv-SE" dirty="0"/>
              <a:t> </a:t>
            </a:r>
            <a:r>
              <a:rPr lang="sv-SE" dirty="0" err="1"/>
              <a:t>Ifoudine</a:t>
            </a:r>
            <a:r>
              <a:rPr lang="sv-SE" dirty="0"/>
              <a:t> </a:t>
            </a:r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9784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Det naturliga steget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0" r="2428" b="15980"/>
          <a:stretch/>
        </p:blipFill>
        <p:spPr bwMode="auto">
          <a:xfrm>
            <a:off x="323528" y="1556792"/>
            <a:ext cx="8376267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065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Det naturliga steget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847" r="1729" b="7444"/>
          <a:stretch/>
        </p:blipFill>
        <p:spPr bwMode="auto">
          <a:xfrm>
            <a:off x="683568" y="1412776"/>
            <a:ext cx="7770757" cy="510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68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Tillverka gummi lösningar för att täta, dämpa och skydda andra företags kritiska komponenter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Multinationellt företag</a:t>
            </a:r>
          </a:p>
          <a:p>
            <a:pPr>
              <a:buFont typeface="Arial" panose="020B0604020202020204" pitchFamily="34" charset="0"/>
              <a:buChar char="•"/>
            </a:pPr>
            <a:endParaRPr lang="sv-S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Trelleborg Group</a:t>
            </a:r>
          </a:p>
        </p:txBody>
      </p:sp>
    </p:spTree>
    <p:extLst>
      <p:ext uri="{BB962C8B-B14F-4D97-AF65-F5344CB8AC3E}">
        <p14:creationId xmlns:p14="http://schemas.microsoft.com/office/powerpoint/2010/main" val="74191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847" r="79806" b="60415"/>
          <a:stretch/>
        </p:blipFill>
        <p:spPr bwMode="auto">
          <a:xfrm>
            <a:off x="457200" y="338328"/>
            <a:ext cx="1512169" cy="166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" t="5633" r="38556" b="31827"/>
          <a:stretch/>
        </p:blipFill>
        <p:spPr bwMode="auto">
          <a:xfrm>
            <a:off x="6454552" y="338328"/>
            <a:ext cx="2232248" cy="119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CC29F-CED2-2765-549D-C2A9886C279B}"/>
              </a:ext>
            </a:extLst>
          </p:cNvPr>
          <p:cNvSpPr txBox="1"/>
          <p:nvPr/>
        </p:nvSpPr>
        <p:spPr>
          <a:xfrm>
            <a:off x="827584" y="2852936"/>
            <a:ext cx="72728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Mer hållbar produktion av naturgummi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Minimera påverkan av transporter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Mer naturvänlig energi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Återanvändning och återvinning av kemikalier och annat avfall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Minska utsläpp till naturen </a:t>
            </a:r>
          </a:p>
        </p:txBody>
      </p:sp>
    </p:spTree>
    <p:extLst>
      <p:ext uri="{BB962C8B-B14F-4D97-AF65-F5344CB8AC3E}">
        <p14:creationId xmlns:p14="http://schemas.microsoft.com/office/powerpoint/2010/main" val="394101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14124" r="56289" b="64248"/>
          <a:stretch/>
        </p:blipFill>
        <p:spPr bwMode="auto">
          <a:xfrm>
            <a:off x="457200" y="301415"/>
            <a:ext cx="1446722" cy="137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Ansvar för användning av kemikalier</a:t>
            </a:r>
          </a:p>
          <a:p>
            <a:r>
              <a:rPr lang="sv-SE" dirty="0"/>
              <a:t>Minskar koldioxid utsläpp vid tillverkning och transport </a:t>
            </a:r>
          </a:p>
          <a:p>
            <a:r>
              <a:rPr lang="sv-SE" dirty="0"/>
              <a:t>Minimera vattenanvändning vid tillverkning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" t="5633" r="38556" b="31827"/>
          <a:stretch/>
        </p:blipFill>
        <p:spPr bwMode="auto">
          <a:xfrm>
            <a:off x="6454552" y="338328"/>
            <a:ext cx="2232248" cy="119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17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Full övergång till naturgummi</a:t>
            </a:r>
          </a:p>
          <a:p>
            <a:r>
              <a:rPr lang="sv-SE" dirty="0"/>
              <a:t>Återvinning av naturgummi</a:t>
            </a:r>
          </a:p>
          <a:p>
            <a:r>
              <a:rPr lang="sv-SE" dirty="0"/>
              <a:t>Vanlig gummi där naturgummi ej fungerar (Special fall)</a:t>
            </a:r>
          </a:p>
          <a:p>
            <a:r>
              <a:rPr lang="sv-SE" dirty="0"/>
              <a:t>Endast använd fossilfria energikällor för fabriker och transport </a:t>
            </a:r>
          </a:p>
          <a:p>
            <a:endParaRPr lang="sv-SE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5" t="14124" r="28971" b="61972"/>
          <a:stretch/>
        </p:blipFill>
        <p:spPr bwMode="auto">
          <a:xfrm>
            <a:off x="432730" y="309923"/>
            <a:ext cx="1656184" cy="15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" t="5633" r="38556" b="31827"/>
          <a:stretch/>
        </p:blipFill>
        <p:spPr bwMode="auto">
          <a:xfrm>
            <a:off x="6454552" y="338328"/>
            <a:ext cx="2232248" cy="119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51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67833" y="2636912"/>
            <a:ext cx="7408333" cy="3450696"/>
          </a:xfrm>
        </p:spPr>
        <p:txBody>
          <a:bodyPr/>
          <a:lstStyle/>
          <a:p>
            <a:r>
              <a:rPr lang="sv-SE" dirty="0"/>
              <a:t>Minimera användning av fossila bränslen </a:t>
            </a:r>
          </a:p>
          <a:p>
            <a:r>
              <a:rPr lang="sv-SE" dirty="0"/>
              <a:t>Minska energi användning</a:t>
            </a:r>
          </a:p>
          <a:p>
            <a:r>
              <a:rPr lang="sv-SE" dirty="0"/>
              <a:t>Återvinning av material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3" t="14124" r="6204" b="61972"/>
          <a:stretch/>
        </p:blipFill>
        <p:spPr bwMode="auto">
          <a:xfrm>
            <a:off x="457200" y="337115"/>
            <a:ext cx="1440160" cy="15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" t="5633" r="38556" b="31827"/>
          <a:stretch/>
        </p:blipFill>
        <p:spPr bwMode="auto">
          <a:xfrm>
            <a:off x="6454552" y="338328"/>
            <a:ext cx="2232248" cy="119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6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847" r="79806" b="60415"/>
          <a:stretch/>
        </p:blipFill>
        <p:spPr bwMode="auto">
          <a:xfrm>
            <a:off x="457200" y="338328"/>
            <a:ext cx="1512169" cy="166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14124" r="56289" b="64248"/>
          <a:stretch/>
        </p:blipFill>
        <p:spPr bwMode="auto">
          <a:xfrm>
            <a:off x="457200" y="1847173"/>
            <a:ext cx="1446722" cy="1374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5" t="14124" r="28971" b="61972"/>
          <a:stretch/>
        </p:blipFill>
        <p:spPr bwMode="auto">
          <a:xfrm>
            <a:off x="385192" y="3163609"/>
            <a:ext cx="1656184" cy="15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3" t="14124" r="6204" b="61972"/>
          <a:stretch/>
        </p:blipFill>
        <p:spPr bwMode="auto">
          <a:xfrm>
            <a:off x="385192" y="4736162"/>
            <a:ext cx="1440160" cy="15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08DE33-4FE1-997C-4FE1-9F16F24F4DD5}"/>
              </a:ext>
            </a:extLst>
          </p:cNvPr>
          <p:cNvSpPr txBox="1"/>
          <p:nvPr/>
        </p:nvSpPr>
        <p:spPr>
          <a:xfrm>
            <a:off x="2041376" y="846014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Mer hållbart arbete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Återvinning och återanvändning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Minska utsläpp till naturen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C5B88-D615-F26C-EF0B-18F4E5925EF6}"/>
              </a:ext>
            </a:extLst>
          </p:cNvPr>
          <p:cNvSpPr txBox="1"/>
          <p:nvPr/>
        </p:nvSpPr>
        <p:spPr>
          <a:xfrm>
            <a:off x="2045699" y="2225700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Minimera vattenanvändning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Minskar transport påverkan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88F47-3B7E-56B3-D983-9A1D5D6B4D10}"/>
              </a:ext>
            </a:extLst>
          </p:cNvPr>
          <p:cNvSpPr txBox="1"/>
          <p:nvPr/>
        </p:nvSpPr>
        <p:spPr>
          <a:xfrm>
            <a:off x="2041376" y="3597362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Användning av naturgummi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Helt fossil fritt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3219A-396B-1E94-9EAC-C2692CCE399C}"/>
              </a:ext>
            </a:extLst>
          </p:cNvPr>
          <p:cNvSpPr txBox="1"/>
          <p:nvPr/>
        </p:nvSpPr>
        <p:spPr>
          <a:xfrm>
            <a:off x="2123728" y="5307580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Minska användning av fossila bränslen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Minska energi användning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Återanvändning av material</a:t>
            </a:r>
          </a:p>
        </p:txBody>
      </p:sp>
    </p:spTree>
    <p:extLst>
      <p:ext uri="{BB962C8B-B14F-4D97-AF65-F5344CB8AC3E}">
        <p14:creationId xmlns:p14="http://schemas.microsoft.com/office/powerpoint/2010/main" val="189443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Work</a:t>
            </a:r>
            <a:r>
              <a:rPr lang="sv-SE" dirty="0"/>
              <a:t> shop: Det naturliga steget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676654" y="1700808"/>
            <a:ext cx="7927793" cy="2232248"/>
          </a:xfrm>
        </p:spPr>
        <p:txBody>
          <a:bodyPr>
            <a:normAutofit fontScale="92500"/>
          </a:bodyPr>
          <a:lstStyle/>
          <a:p>
            <a:r>
              <a:rPr lang="sv-SE" dirty="0"/>
              <a:t>Välj en verksamhet att analysera</a:t>
            </a:r>
          </a:p>
          <a:p>
            <a:r>
              <a:rPr lang="sv-SE" dirty="0"/>
              <a:t>A: Vision hållbar produkt, de fyra principerna</a:t>
            </a:r>
          </a:p>
          <a:p>
            <a:r>
              <a:rPr lang="sv-SE" dirty="0"/>
              <a:t>B: Idag   + &amp; -, vad har vi för påverkan på de fyra principerna?</a:t>
            </a:r>
          </a:p>
          <a:p>
            <a:r>
              <a:rPr lang="sv-SE" dirty="0"/>
              <a:t>C: Idéer, lösningar, förändringar</a:t>
            </a:r>
          </a:p>
          <a:p>
            <a:r>
              <a:rPr lang="sv-SE" dirty="0"/>
              <a:t>D: Prioritering – var börjar vi, kostnad, återbetalning, viktigast</a:t>
            </a:r>
          </a:p>
          <a:p>
            <a:endParaRPr lang="sv-S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" t="5633" r="38556" b="31827"/>
          <a:stretch/>
        </p:blipFill>
        <p:spPr bwMode="auto">
          <a:xfrm>
            <a:off x="1907704" y="3789040"/>
            <a:ext cx="5544616" cy="298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48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Det naturliga steget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 t="18237" r="-145" b="12115"/>
          <a:stretch/>
        </p:blipFill>
        <p:spPr bwMode="auto">
          <a:xfrm>
            <a:off x="630464" y="1591056"/>
            <a:ext cx="8215589" cy="457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484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99AF30CD8F50C4287AFCFFDAA47112F" ma:contentTypeVersion="7" ma:contentTypeDescription="Skapa ett nytt dokument." ma:contentTypeScope="" ma:versionID="4508013970dbeac8f4ade999a5c192d2">
  <xsd:schema xmlns:xsd="http://www.w3.org/2001/XMLSchema" xmlns:xs="http://www.w3.org/2001/XMLSchema" xmlns:p="http://schemas.microsoft.com/office/2006/metadata/properties" xmlns:ns3="dfc031a1-9911-4c61-99e6-f12e030ac9c2" xmlns:ns4="652f135b-9915-4acb-848c-9a9f8d48bd92" targetNamespace="http://schemas.microsoft.com/office/2006/metadata/properties" ma:root="true" ma:fieldsID="7ca17cc4771570c48b77eb7974dcbc22" ns3:_="" ns4:_="">
    <xsd:import namespace="dfc031a1-9911-4c61-99e6-f12e030ac9c2"/>
    <xsd:import namespace="652f135b-9915-4acb-848c-9a9f8d48bd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031a1-9911-4c61-99e6-f12e030ac9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2f135b-9915-4acb-848c-9a9f8d48b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Delar tips,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fc031a1-9911-4c61-99e6-f12e030ac9c2" xsi:nil="true"/>
  </documentManagement>
</p:properties>
</file>

<file path=customXml/itemProps1.xml><?xml version="1.0" encoding="utf-8"?>
<ds:datastoreItem xmlns:ds="http://schemas.openxmlformats.org/officeDocument/2006/customXml" ds:itemID="{8AB312AB-514F-4035-8B90-D2F6F4ECB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c031a1-9911-4c61-99e6-f12e030ac9c2"/>
    <ds:schemaRef ds:uri="652f135b-9915-4acb-848c-9a9f8d48bd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5BCD5E-3BB5-4242-A851-982435A351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DF686A-9741-4E27-98EC-2AFE21A1224B}">
  <ds:schemaRefs>
    <ds:schemaRef ds:uri="http://purl.org/dc/dcmitype/"/>
    <ds:schemaRef ds:uri="http://schemas.microsoft.com/office/2006/documentManagement/types"/>
    <ds:schemaRef ds:uri="http://www.w3.org/XML/1998/namespace"/>
    <ds:schemaRef ds:uri="652f135b-9915-4acb-848c-9a9f8d48bd92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fc031a1-9911-4c61-99e6-f12e030ac9c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1148</TotalTime>
  <Words>208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Symbol</vt:lpstr>
      <vt:lpstr>Waveform</vt:lpstr>
      <vt:lpstr>Det naturliga steget</vt:lpstr>
      <vt:lpstr>Trelleborg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shop: Det naturliga steget</vt:lpstr>
      <vt:lpstr>Det naturliga steget</vt:lpstr>
      <vt:lpstr>Det naturliga steget</vt:lpstr>
      <vt:lpstr>Det naturliga steget</vt:lpstr>
    </vt:vector>
  </TitlesOfParts>
  <Company>Linnaeus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Hållbara produkter och företag</dc:title>
  <dc:creator>Jörgen Forss</dc:creator>
  <cp:lastModifiedBy>Emil Ulvagården</cp:lastModifiedBy>
  <cp:revision>22</cp:revision>
  <cp:lastPrinted>2016-12-01T08:08:35Z</cp:lastPrinted>
  <dcterms:created xsi:type="dcterms:W3CDTF">2015-12-10T08:32:33Z</dcterms:created>
  <dcterms:modified xsi:type="dcterms:W3CDTF">2024-02-01T15:36:04Z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0x010100099AF30CD8F50C4287AFCFFDAA47112F</vt:lpwstr>
  </property>
</Properties>
</file>