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5"/>
  </p:normalViewPr>
  <p:slideViewPr>
    <p:cSldViewPr snapToGrid="0">
      <p:cViewPr>
        <p:scale>
          <a:sx n="78" d="100"/>
          <a:sy n="78" d="100"/>
        </p:scale>
        <p:origin x="196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863-9FA1-A742-A17B-5E076B2C1195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A412-098F-AD4D-8F98-513DDA4DAE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805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863-9FA1-A742-A17B-5E076B2C1195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A412-098F-AD4D-8F98-513DDA4DAE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468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863-9FA1-A742-A17B-5E076B2C1195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A412-098F-AD4D-8F98-513DDA4DAE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664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863-9FA1-A742-A17B-5E076B2C1195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A412-098F-AD4D-8F98-513DDA4DAE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360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863-9FA1-A742-A17B-5E076B2C1195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A412-098F-AD4D-8F98-513DDA4DAE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554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863-9FA1-A742-A17B-5E076B2C1195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A412-098F-AD4D-8F98-513DDA4DAE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042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863-9FA1-A742-A17B-5E076B2C1195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A412-098F-AD4D-8F98-513DDA4DAE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38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863-9FA1-A742-A17B-5E076B2C1195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A412-098F-AD4D-8F98-513DDA4DAE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633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863-9FA1-A742-A17B-5E076B2C1195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A412-098F-AD4D-8F98-513DDA4DAE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179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863-9FA1-A742-A17B-5E076B2C1195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A412-098F-AD4D-8F98-513DDA4DAE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557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0863-9FA1-A742-A17B-5E076B2C1195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A412-098F-AD4D-8F98-513DDA4DAE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95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E0863-9FA1-A742-A17B-5E076B2C1195}" type="datetimeFigureOut">
              <a:rPr lang="sv-SE" smtClean="0"/>
              <a:t>2023-11-29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A412-098F-AD4D-8F98-513DDA4DAE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856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objekt 16">
            <a:extLst>
              <a:ext uri="{FF2B5EF4-FFF2-40B4-BE49-F238E27FC236}">
                <a16:creationId xmlns:a16="http://schemas.microsoft.com/office/drawing/2014/main" id="{2B8D23D4-E532-E472-863F-8D642C63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893" y="3406587"/>
            <a:ext cx="6136107" cy="3429001"/>
          </a:xfrm>
          <a:prstGeom prst="rect">
            <a:avLst/>
          </a:prstGeom>
        </p:spPr>
      </p:pic>
      <p:pic>
        <p:nvPicPr>
          <p:cNvPr id="16" name="Bildobjekt 15">
            <a:extLst>
              <a:ext uri="{FF2B5EF4-FFF2-40B4-BE49-F238E27FC236}">
                <a16:creationId xmlns:a16="http://schemas.microsoft.com/office/drawing/2014/main" id="{3850FF8E-88D0-43AD-E0D0-B47C9216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998"/>
            <a:ext cx="6096002" cy="3406589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C10A2972-8079-33DF-949C-1C041C345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894" y="0"/>
            <a:ext cx="6136106" cy="3429000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B268797A-0C60-3A1D-73BA-40715313F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2410"/>
            <a:ext cx="6096001" cy="3406589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7B22FFE7-5FA0-E539-35EC-601C488A1041}"/>
              </a:ext>
            </a:extLst>
          </p:cNvPr>
          <p:cNvSpPr txBox="1"/>
          <p:nvPr/>
        </p:nvSpPr>
        <p:spPr>
          <a:xfrm>
            <a:off x="4500995" y="0"/>
            <a:ext cx="3190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000" dirty="0">
                <a:highlight>
                  <a:srgbClr val="00FFFF"/>
                </a:highlight>
              </a:rPr>
              <a:t>Fyra nyckelord</a:t>
            </a:r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D7961D4E-9D54-C233-95C1-BA235F3E48F2}"/>
              </a:ext>
            </a:extLst>
          </p:cNvPr>
          <p:cNvSpPr/>
          <p:nvPr/>
        </p:nvSpPr>
        <p:spPr>
          <a:xfrm>
            <a:off x="5016000" y="2805070"/>
            <a:ext cx="2160000" cy="216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Glada Arbetare leder till </a:t>
            </a:r>
          </a:p>
          <a:p>
            <a:pPr algn="ctr"/>
            <a:r>
              <a:rPr lang="sv-SE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glada kunder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9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lips 38">
            <a:extLst>
              <a:ext uri="{FF2B5EF4-FFF2-40B4-BE49-F238E27FC236}">
                <a16:creationId xmlns:a16="http://schemas.microsoft.com/office/drawing/2014/main" id="{3831314A-2015-DF01-37F2-9B8D06D94F9F}"/>
              </a:ext>
            </a:extLst>
          </p:cNvPr>
          <p:cNvSpPr/>
          <p:nvPr/>
        </p:nvSpPr>
        <p:spPr>
          <a:xfrm>
            <a:off x="5948299" y="3486452"/>
            <a:ext cx="5884275" cy="31350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8" name="Ellips 37">
            <a:extLst>
              <a:ext uri="{FF2B5EF4-FFF2-40B4-BE49-F238E27FC236}">
                <a16:creationId xmlns:a16="http://schemas.microsoft.com/office/drawing/2014/main" id="{90606886-F9C8-E9D9-5FF2-00C0098E4EF8}"/>
              </a:ext>
            </a:extLst>
          </p:cNvPr>
          <p:cNvSpPr/>
          <p:nvPr/>
        </p:nvSpPr>
        <p:spPr>
          <a:xfrm>
            <a:off x="4211120" y="293915"/>
            <a:ext cx="5884275" cy="31350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CEFA946-27BF-FCD8-9770-EB0D4E86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Snabb</a:t>
            </a:r>
            <a:b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FB62801-40CC-9C7A-B263-287CAE8D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987" y="1178436"/>
            <a:ext cx="5448140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sv-SE" dirty="0">
                <a:solidFill>
                  <a:schemeClr val="bg1"/>
                </a:solidFill>
              </a:rPr>
              <a:t>Undvika situationer där kunden behöver vänta som kan leda till en frustration hos den anställda och hos kunden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CDEDC3A5-CF47-17A7-52F7-F1B007B4F957}"/>
              </a:ext>
            </a:extLst>
          </p:cNvPr>
          <p:cNvSpPr txBox="1"/>
          <p:nvPr/>
        </p:nvSpPr>
        <p:spPr>
          <a:xfrm>
            <a:off x="6723004" y="4304270"/>
            <a:ext cx="4487517" cy="463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bg1"/>
                </a:solidFill>
              </a:rPr>
              <a:t>Snabba responstider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bg1"/>
                </a:solidFill>
              </a:rPr>
              <a:t>Snabb uppstart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800" dirty="0">
                <a:solidFill>
                  <a:schemeClr val="bg1"/>
                </a:solidFill>
              </a:rPr>
              <a:t>Programmet ska inte frysa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800" dirty="0"/>
          </a:p>
        </p:txBody>
      </p:sp>
      <p:pic>
        <p:nvPicPr>
          <p:cNvPr id="41" name="Bild 40" descr="Blixt med hel fyllning">
            <a:extLst>
              <a:ext uri="{FF2B5EF4-FFF2-40B4-BE49-F238E27FC236}">
                <a16:creationId xmlns:a16="http://schemas.microsoft.com/office/drawing/2014/main" id="{A8CF4062-35BE-37BC-F93C-2F441291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48" y="3053443"/>
            <a:ext cx="3257851" cy="32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95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lips 38">
            <a:extLst>
              <a:ext uri="{FF2B5EF4-FFF2-40B4-BE49-F238E27FC236}">
                <a16:creationId xmlns:a16="http://schemas.microsoft.com/office/drawing/2014/main" id="{3831314A-2015-DF01-37F2-9B8D06D94F9F}"/>
              </a:ext>
            </a:extLst>
          </p:cNvPr>
          <p:cNvSpPr/>
          <p:nvPr/>
        </p:nvSpPr>
        <p:spPr>
          <a:xfrm>
            <a:off x="5948299" y="3486452"/>
            <a:ext cx="5884275" cy="31350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Ellips 37">
            <a:extLst>
              <a:ext uri="{FF2B5EF4-FFF2-40B4-BE49-F238E27FC236}">
                <a16:creationId xmlns:a16="http://schemas.microsoft.com/office/drawing/2014/main" id="{90606886-F9C8-E9D9-5FF2-00C0098E4EF8}"/>
              </a:ext>
            </a:extLst>
          </p:cNvPr>
          <p:cNvSpPr/>
          <p:nvPr/>
        </p:nvSpPr>
        <p:spPr>
          <a:xfrm>
            <a:off x="4211120" y="293915"/>
            <a:ext cx="5884275" cy="31350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CEFA946-27BF-FCD8-9770-EB0D4E86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sv-SE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Enkel</a:t>
            </a:r>
            <a:br>
              <a:rPr lang="sv-SE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sv-SE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FB62801-40CC-9C7A-B263-287CAE8D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987" y="1178436"/>
            <a:ext cx="6106884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sv-SE" sz="2800">
                <a:solidFill>
                  <a:schemeClr val="bg1"/>
                </a:solidFill>
              </a:rPr>
              <a:t>Ska vara enkelt att förflytta sig i programmet och utföra sina arbetsuppgifter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CDEDC3A5-CF47-17A7-52F7-F1B007B4F957}"/>
              </a:ext>
            </a:extLst>
          </p:cNvPr>
          <p:cNvSpPr txBox="1"/>
          <p:nvPr/>
        </p:nvSpPr>
        <p:spPr>
          <a:xfrm>
            <a:off x="6918947" y="4540733"/>
            <a:ext cx="4675548" cy="463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800">
                <a:solidFill>
                  <a:schemeClr val="bg1"/>
                </a:solidFill>
              </a:rPr>
              <a:t>Inga onödiga extrasteg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800">
                <a:solidFill>
                  <a:schemeClr val="bg1"/>
                </a:solidFill>
              </a:rPr>
              <a:t>Rakt och tydligt utseende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800">
              <a:solidFill>
                <a:schemeClr val="bg1"/>
              </a:solidFill>
            </a:endParaRPr>
          </a:p>
        </p:txBody>
      </p:sp>
      <p:pic>
        <p:nvPicPr>
          <p:cNvPr id="6" name="Bild 5" descr="Högerpil med hel fyllning">
            <a:extLst>
              <a:ext uri="{FF2B5EF4-FFF2-40B4-BE49-F238E27FC236}">
                <a16:creationId xmlns:a16="http://schemas.microsoft.com/office/drawing/2014/main" id="{BE919806-D389-4F45-6142-BD23FC03A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06022" y="3949419"/>
            <a:ext cx="2629496" cy="13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95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lips 38">
            <a:extLst>
              <a:ext uri="{FF2B5EF4-FFF2-40B4-BE49-F238E27FC236}">
                <a16:creationId xmlns:a16="http://schemas.microsoft.com/office/drawing/2014/main" id="{3831314A-2015-DF01-37F2-9B8D06D94F9F}"/>
              </a:ext>
            </a:extLst>
          </p:cNvPr>
          <p:cNvSpPr/>
          <p:nvPr/>
        </p:nvSpPr>
        <p:spPr>
          <a:xfrm>
            <a:off x="5948299" y="3486452"/>
            <a:ext cx="5884275" cy="31350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Ellips 37">
            <a:extLst>
              <a:ext uri="{FF2B5EF4-FFF2-40B4-BE49-F238E27FC236}">
                <a16:creationId xmlns:a16="http://schemas.microsoft.com/office/drawing/2014/main" id="{90606886-F9C8-E9D9-5FF2-00C0098E4EF8}"/>
              </a:ext>
            </a:extLst>
          </p:cNvPr>
          <p:cNvSpPr/>
          <p:nvPr/>
        </p:nvSpPr>
        <p:spPr>
          <a:xfrm>
            <a:off x="4211120" y="293915"/>
            <a:ext cx="5884275" cy="31350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CEFA946-27BF-FCD8-9770-EB0D4E86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sv-SE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Trevlig</a:t>
            </a:r>
            <a:endParaRPr lang="sv-SE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FB62801-40CC-9C7A-B263-287CAE8D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897" y="914310"/>
            <a:ext cx="5100903" cy="2944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sv-SE" sz="2800">
                <a:solidFill>
                  <a:schemeClr val="bg1"/>
                </a:solidFill>
              </a:rPr>
              <a:t>Visuellt ska den vara inbjudande, alla som kommer till jobbet är inte alltid på sitt bästa humör och programmet ska inte leda till ett sämre humör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CDEDC3A5-CF47-17A7-52F7-F1B007B4F957}"/>
              </a:ext>
            </a:extLst>
          </p:cNvPr>
          <p:cNvSpPr txBox="1"/>
          <p:nvPr/>
        </p:nvSpPr>
        <p:spPr>
          <a:xfrm>
            <a:off x="7033247" y="4479625"/>
            <a:ext cx="4487517" cy="463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800">
                <a:solidFill>
                  <a:schemeClr val="bg1"/>
                </a:solidFill>
              </a:rPr>
              <a:t>Visuellt inbjudande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800">
                <a:solidFill>
                  <a:schemeClr val="bg1"/>
                </a:solidFill>
              </a:rPr>
              <a:t>”Glada” och ljusa färger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800">
              <a:solidFill>
                <a:schemeClr val="bg1"/>
              </a:solidFill>
            </a:endParaRPr>
          </a:p>
        </p:txBody>
      </p:sp>
      <p:pic>
        <p:nvPicPr>
          <p:cNvPr id="6" name="Bild 5" descr="Skrattande ansikte helt fyllt med hel fyllning">
            <a:extLst>
              <a:ext uri="{FF2B5EF4-FFF2-40B4-BE49-F238E27FC236}">
                <a16:creationId xmlns:a16="http://schemas.microsoft.com/office/drawing/2014/main" id="{244C4BC6-2A26-04F9-B77D-46C8F8417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9247" y="3486452"/>
            <a:ext cx="2009191" cy="20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21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lips 38">
            <a:extLst>
              <a:ext uri="{FF2B5EF4-FFF2-40B4-BE49-F238E27FC236}">
                <a16:creationId xmlns:a16="http://schemas.microsoft.com/office/drawing/2014/main" id="{3831314A-2015-DF01-37F2-9B8D06D94F9F}"/>
              </a:ext>
            </a:extLst>
          </p:cNvPr>
          <p:cNvSpPr/>
          <p:nvPr/>
        </p:nvSpPr>
        <p:spPr>
          <a:xfrm>
            <a:off x="5948299" y="3486452"/>
            <a:ext cx="5884275" cy="31350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Ellips 37">
            <a:extLst>
              <a:ext uri="{FF2B5EF4-FFF2-40B4-BE49-F238E27FC236}">
                <a16:creationId xmlns:a16="http://schemas.microsoft.com/office/drawing/2014/main" id="{90606886-F9C8-E9D9-5FF2-00C0098E4EF8}"/>
              </a:ext>
            </a:extLst>
          </p:cNvPr>
          <p:cNvSpPr/>
          <p:nvPr/>
        </p:nvSpPr>
        <p:spPr>
          <a:xfrm>
            <a:off x="4211120" y="293915"/>
            <a:ext cx="5884275" cy="31350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CEFA946-27BF-FCD8-9770-EB0D4E86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sv-SE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Stabil</a:t>
            </a:r>
            <a:br>
              <a:rPr lang="sv-SE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sv-SE" sz="32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FB62801-40CC-9C7A-B263-287CAE8D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186" y="1178436"/>
            <a:ext cx="5448140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sv-SE" sz="2800">
                <a:solidFill>
                  <a:schemeClr val="bg1"/>
                </a:solidFill>
              </a:rPr>
              <a:t>Programmet ska funka som det ska och fånga misstag som anställda kan stöta på eller göra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CDEDC3A5-CF47-17A7-52F7-F1B007B4F957}"/>
              </a:ext>
            </a:extLst>
          </p:cNvPr>
          <p:cNvSpPr txBox="1"/>
          <p:nvPr/>
        </p:nvSpPr>
        <p:spPr>
          <a:xfrm>
            <a:off x="6624129" y="4246817"/>
            <a:ext cx="4919267" cy="463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800">
                <a:solidFill>
                  <a:schemeClr val="bg1"/>
                </a:solidFill>
              </a:rPr>
              <a:t>Ska minska chansen att något går fel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v-SE" sz="2800">
                <a:solidFill>
                  <a:schemeClr val="bg1"/>
                </a:solidFill>
              </a:rPr>
              <a:t>Enkelt att korrigera eventuella misstag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sv-SE" sz="2800">
              <a:solidFill>
                <a:schemeClr val="bg1"/>
              </a:solidFill>
            </a:endParaRPr>
          </a:p>
        </p:txBody>
      </p:sp>
      <p:pic>
        <p:nvPicPr>
          <p:cNvPr id="6" name="Bild 5" descr="Fästpunkt med hel fyllning">
            <a:extLst>
              <a:ext uri="{FF2B5EF4-FFF2-40B4-BE49-F238E27FC236}">
                <a16:creationId xmlns:a16="http://schemas.microsoft.com/office/drawing/2014/main" id="{58D8F816-8E9B-D311-8F69-C5DAED19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5292" y="3486452"/>
            <a:ext cx="1869923" cy="18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2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</TotalTime>
  <Words>123</Words>
  <Application>Microsoft Macintosh PowerPoint</Application>
  <PresentationFormat>Bredbild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PowerPoint-presentation</vt:lpstr>
      <vt:lpstr>Snabb </vt:lpstr>
      <vt:lpstr>Enkel </vt:lpstr>
      <vt:lpstr>Trevlig</vt:lpstr>
      <vt:lpstr>Stabil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Jesper Wingren</dc:creator>
  <cp:lastModifiedBy>Jesper Wingren</cp:lastModifiedBy>
  <cp:revision>25</cp:revision>
  <dcterms:created xsi:type="dcterms:W3CDTF">2023-11-29T11:06:41Z</dcterms:created>
  <dcterms:modified xsi:type="dcterms:W3CDTF">2023-11-29T11:55:40Z</dcterms:modified>
</cp:coreProperties>
</file>