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1540" autoAdjust="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Ulvagården" userId="f78f88f86b5d4a27" providerId="LiveId" clId="{06919F2D-918A-42B7-9901-46FCC57300ED}"/>
    <pc:docChg chg="undo custSel addSld delSld modSld sldOrd">
      <pc:chgData name="Emil Ulvagården" userId="f78f88f86b5d4a27" providerId="LiveId" clId="{06919F2D-918A-42B7-9901-46FCC57300ED}" dt="2024-01-10T07:13:59.606" v="4532"/>
      <pc:docMkLst>
        <pc:docMk/>
      </pc:docMkLst>
      <pc:sldChg chg="modSp mod">
        <pc:chgData name="Emil Ulvagården" userId="f78f88f86b5d4a27" providerId="LiveId" clId="{06919F2D-918A-42B7-9901-46FCC57300ED}" dt="2024-01-10T07:10:43.737" v="4530" actId="20577"/>
        <pc:sldMkLst>
          <pc:docMk/>
          <pc:sldMk cId="3375987260" sldId="256"/>
        </pc:sldMkLst>
        <pc:spChg chg="mod">
          <ac:chgData name="Emil Ulvagården" userId="f78f88f86b5d4a27" providerId="LiveId" clId="{06919F2D-918A-42B7-9901-46FCC57300ED}" dt="2024-01-10T07:10:43.737" v="4530" actId="20577"/>
          <ac:spMkLst>
            <pc:docMk/>
            <pc:sldMk cId="3375987260" sldId="256"/>
            <ac:spMk id="3" creationId="{ECB3961D-E502-323F-BF12-5273F76BED63}"/>
          </ac:spMkLst>
        </pc:spChg>
      </pc:sldChg>
      <pc:sldChg chg="modSp mod modNotesTx">
        <pc:chgData name="Emil Ulvagården" userId="f78f88f86b5d4a27" providerId="LiveId" clId="{06919F2D-918A-42B7-9901-46FCC57300ED}" dt="2024-01-09T18:46:02.783" v="4487" actId="20577"/>
        <pc:sldMkLst>
          <pc:docMk/>
          <pc:sldMk cId="4048190835" sldId="257"/>
        </pc:sldMkLst>
        <pc:spChg chg="mod">
          <ac:chgData name="Emil Ulvagården" userId="f78f88f86b5d4a27" providerId="LiveId" clId="{06919F2D-918A-42B7-9901-46FCC57300ED}" dt="2024-01-09T10:45:13.597" v="428" actId="20577"/>
          <ac:spMkLst>
            <pc:docMk/>
            <pc:sldMk cId="4048190835" sldId="257"/>
            <ac:spMk id="3" creationId="{D17C9BDB-84D9-BB0A-B977-6B96749A3270}"/>
          </ac:spMkLst>
        </pc:spChg>
      </pc:sldChg>
      <pc:sldChg chg="modSp mod">
        <pc:chgData name="Emil Ulvagården" userId="f78f88f86b5d4a27" providerId="LiveId" clId="{06919F2D-918A-42B7-9901-46FCC57300ED}" dt="2024-01-09T15:32:45.216" v="3060" actId="20577"/>
        <pc:sldMkLst>
          <pc:docMk/>
          <pc:sldMk cId="3321031285" sldId="258"/>
        </pc:sldMkLst>
        <pc:spChg chg="mod">
          <ac:chgData name="Emil Ulvagården" userId="f78f88f86b5d4a27" providerId="LiveId" clId="{06919F2D-918A-42B7-9901-46FCC57300ED}" dt="2024-01-09T15:32:45.216" v="3060" actId="20577"/>
          <ac:spMkLst>
            <pc:docMk/>
            <pc:sldMk cId="3321031285" sldId="258"/>
            <ac:spMk id="3" creationId="{26171290-A495-E085-9897-49B525FC2226}"/>
          </ac:spMkLst>
        </pc:spChg>
      </pc:sldChg>
      <pc:sldChg chg="modSp new mod">
        <pc:chgData name="Emil Ulvagården" userId="f78f88f86b5d4a27" providerId="LiveId" clId="{06919F2D-918A-42B7-9901-46FCC57300ED}" dt="2024-01-09T15:36:17.966" v="3289" actId="20577"/>
        <pc:sldMkLst>
          <pc:docMk/>
          <pc:sldMk cId="4053081118" sldId="259"/>
        </pc:sldMkLst>
        <pc:spChg chg="mod">
          <ac:chgData name="Emil Ulvagården" userId="f78f88f86b5d4a27" providerId="LiveId" clId="{06919F2D-918A-42B7-9901-46FCC57300ED}" dt="2024-01-09T10:37:49.161" v="118" actId="20577"/>
          <ac:spMkLst>
            <pc:docMk/>
            <pc:sldMk cId="4053081118" sldId="259"/>
            <ac:spMk id="2" creationId="{F09E7F23-5E5A-8602-DBB9-60E2A4C94AB4}"/>
          </ac:spMkLst>
        </pc:spChg>
        <pc:spChg chg="mod">
          <ac:chgData name="Emil Ulvagården" userId="f78f88f86b5d4a27" providerId="LiveId" clId="{06919F2D-918A-42B7-9901-46FCC57300ED}" dt="2024-01-09T15:36:17.966" v="3289" actId="20577"/>
          <ac:spMkLst>
            <pc:docMk/>
            <pc:sldMk cId="4053081118" sldId="259"/>
            <ac:spMk id="3" creationId="{B2A2CD7B-7133-E26F-F579-1E6F7818860B}"/>
          </ac:spMkLst>
        </pc:spChg>
      </pc:sldChg>
      <pc:sldChg chg="modSp new mod">
        <pc:chgData name="Emil Ulvagården" userId="f78f88f86b5d4a27" providerId="LiveId" clId="{06919F2D-918A-42B7-9901-46FCC57300ED}" dt="2024-01-09T11:37:17.855" v="520" actId="20577"/>
        <pc:sldMkLst>
          <pc:docMk/>
          <pc:sldMk cId="2964745561" sldId="260"/>
        </pc:sldMkLst>
        <pc:spChg chg="mod">
          <ac:chgData name="Emil Ulvagården" userId="f78f88f86b5d4a27" providerId="LiveId" clId="{06919F2D-918A-42B7-9901-46FCC57300ED}" dt="2024-01-09T11:37:17.855" v="520" actId="20577"/>
          <ac:spMkLst>
            <pc:docMk/>
            <pc:sldMk cId="2964745561" sldId="260"/>
            <ac:spMk id="2" creationId="{DE435980-AFD1-31F9-5F42-11821B0315A2}"/>
          </ac:spMkLst>
        </pc:spChg>
      </pc:sldChg>
      <pc:sldChg chg="modSp new mod">
        <pc:chgData name="Emil Ulvagården" userId="f78f88f86b5d4a27" providerId="LiveId" clId="{06919F2D-918A-42B7-9901-46FCC57300ED}" dt="2024-01-09T11:38:46.173" v="533" actId="122"/>
        <pc:sldMkLst>
          <pc:docMk/>
          <pc:sldMk cId="2044649918" sldId="261"/>
        </pc:sldMkLst>
        <pc:spChg chg="mod">
          <ac:chgData name="Emil Ulvagården" userId="f78f88f86b5d4a27" providerId="LiveId" clId="{06919F2D-918A-42B7-9901-46FCC57300ED}" dt="2024-01-09T11:38:46.173" v="533" actId="122"/>
          <ac:spMkLst>
            <pc:docMk/>
            <pc:sldMk cId="2044649918" sldId="261"/>
            <ac:spMk id="2" creationId="{9148F561-24F2-A141-7F76-2F6A52AA3CBD}"/>
          </ac:spMkLst>
        </pc:spChg>
      </pc:sldChg>
      <pc:sldChg chg="modSp new mod modNotesTx">
        <pc:chgData name="Emil Ulvagården" userId="f78f88f86b5d4a27" providerId="LiveId" clId="{06919F2D-918A-42B7-9901-46FCC57300ED}" dt="2024-01-09T19:54:02.381" v="4511"/>
        <pc:sldMkLst>
          <pc:docMk/>
          <pc:sldMk cId="889664303" sldId="262"/>
        </pc:sldMkLst>
        <pc:spChg chg="mod">
          <ac:chgData name="Emil Ulvagården" userId="f78f88f86b5d4a27" providerId="LiveId" clId="{06919F2D-918A-42B7-9901-46FCC57300ED}" dt="2024-01-09T11:54:05.270" v="791" actId="20577"/>
          <ac:spMkLst>
            <pc:docMk/>
            <pc:sldMk cId="889664303" sldId="262"/>
            <ac:spMk id="2" creationId="{9C261E59-EB3D-4DAA-EC8F-81DE4D05FFA2}"/>
          </ac:spMkLst>
        </pc:spChg>
        <pc:spChg chg="mod">
          <ac:chgData name="Emil Ulvagården" userId="f78f88f86b5d4a27" providerId="LiveId" clId="{06919F2D-918A-42B7-9901-46FCC57300ED}" dt="2024-01-09T18:28:48.794" v="3991" actId="20577"/>
          <ac:spMkLst>
            <pc:docMk/>
            <pc:sldMk cId="889664303" sldId="262"/>
            <ac:spMk id="3" creationId="{C25B43D0-55DA-85DF-A7EB-693E70EF6B96}"/>
          </ac:spMkLst>
        </pc:spChg>
      </pc:sldChg>
      <pc:sldChg chg="modSp new mod modNotesTx">
        <pc:chgData name="Emil Ulvagården" userId="f78f88f86b5d4a27" providerId="LiveId" clId="{06919F2D-918A-42B7-9901-46FCC57300ED}" dt="2024-01-09T18:30:17.327" v="4103" actId="5793"/>
        <pc:sldMkLst>
          <pc:docMk/>
          <pc:sldMk cId="2177394097" sldId="263"/>
        </pc:sldMkLst>
        <pc:spChg chg="mod">
          <ac:chgData name="Emil Ulvagården" userId="f78f88f86b5d4a27" providerId="LiveId" clId="{06919F2D-918A-42B7-9901-46FCC57300ED}" dt="2024-01-09T11:48:08.302" v="657" actId="20577"/>
          <ac:spMkLst>
            <pc:docMk/>
            <pc:sldMk cId="2177394097" sldId="263"/>
            <ac:spMk id="2" creationId="{304962E1-0720-6833-22B1-CB6EB43AED88}"/>
          </ac:spMkLst>
        </pc:spChg>
        <pc:spChg chg="mod">
          <ac:chgData name="Emil Ulvagården" userId="f78f88f86b5d4a27" providerId="LiveId" clId="{06919F2D-918A-42B7-9901-46FCC57300ED}" dt="2024-01-09T18:30:17.327" v="4103" actId="5793"/>
          <ac:spMkLst>
            <pc:docMk/>
            <pc:sldMk cId="2177394097" sldId="263"/>
            <ac:spMk id="3" creationId="{8AAF10A4-059E-9179-1BCC-615D9A4DD280}"/>
          </ac:spMkLst>
        </pc:spChg>
      </pc:sldChg>
      <pc:sldChg chg="modSp new mod modNotesTx">
        <pc:chgData name="Emil Ulvagården" userId="f78f88f86b5d4a27" providerId="LiveId" clId="{06919F2D-918A-42B7-9901-46FCC57300ED}" dt="2024-01-09T18:32:08.861" v="4184" actId="20577"/>
        <pc:sldMkLst>
          <pc:docMk/>
          <pc:sldMk cId="3007765030" sldId="264"/>
        </pc:sldMkLst>
        <pc:spChg chg="mod">
          <ac:chgData name="Emil Ulvagården" userId="f78f88f86b5d4a27" providerId="LiveId" clId="{06919F2D-918A-42B7-9901-46FCC57300ED}" dt="2024-01-09T11:55:53.209" v="805" actId="20577"/>
          <ac:spMkLst>
            <pc:docMk/>
            <pc:sldMk cId="3007765030" sldId="264"/>
            <ac:spMk id="2" creationId="{F332B956-35E4-8896-8BF1-29AC14591873}"/>
          </ac:spMkLst>
        </pc:spChg>
        <pc:spChg chg="mod">
          <ac:chgData name="Emil Ulvagården" userId="f78f88f86b5d4a27" providerId="LiveId" clId="{06919F2D-918A-42B7-9901-46FCC57300ED}" dt="2024-01-09T18:32:08.861" v="4184" actId="20577"/>
          <ac:spMkLst>
            <pc:docMk/>
            <pc:sldMk cId="3007765030" sldId="264"/>
            <ac:spMk id="3" creationId="{9685429F-3BF1-E65A-7BDB-FA0E358A069A}"/>
          </ac:spMkLst>
        </pc:spChg>
      </pc:sldChg>
      <pc:sldChg chg="modSp new mod ord">
        <pc:chgData name="Emil Ulvagården" userId="f78f88f86b5d4a27" providerId="LiveId" clId="{06919F2D-918A-42B7-9901-46FCC57300ED}" dt="2024-01-09T16:09:22.935" v="3702" actId="20577"/>
        <pc:sldMkLst>
          <pc:docMk/>
          <pc:sldMk cId="4277138969" sldId="265"/>
        </pc:sldMkLst>
        <pc:spChg chg="mod">
          <ac:chgData name="Emil Ulvagården" userId="f78f88f86b5d4a27" providerId="LiveId" clId="{06919F2D-918A-42B7-9901-46FCC57300ED}" dt="2024-01-09T15:07:40.557" v="2561" actId="1076"/>
          <ac:spMkLst>
            <pc:docMk/>
            <pc:sldMk cId="4277138969" sldId="265"/>
            <ac:spMk id="2" creationId="{94285EA4-8D0B-FD54-BC06-A460E418D0DE}"/>
          </ac:spMkLst>
        </pc:spChg>
        <pc:spChg chg="mod">
          <ac:chgData name="Emil Ulvagården" userId="f78f88f86b5d4a27" providerId="LiveId" clId="{06919F2D-918A-42B7-9901-46FCC57300ED}" dt="2024-01-09T16:09:22.935" v="3702" actId="20577"/>
          <ac:spMkLst>
            <pc:docMk/>
            <pc:sldMk cId="4277138969" sldId="265"/>
            <ac:spMk id="3" creationId="{E9FB8E63-4B89-25DC-1AE2-C1DBB3533790}"/>
          </ac:spMkLst>
        </pc:spChg>
      </pc:sldChg>
      <pc:sldChg chg="modSp new mod modNotesTx">
        <pc:chgData name="Emil Ulvagården" userId="f78f88f86b5d4a27" providerId="LiveId" clId="{06919F2D-918A-42B7-9901-46FCC57300ED}" dt="2024-01-09T18:34:54.245" v="4341" actId="20577"/>
        <pc:sldMkLst>
          <pc:docMk/>
          <pc:sldMk cId="3234396282" sldId="266"/>
        </pc:sldMkLst>
        <pc:spChg chg="mod">
          <ac:chgData name="Emil Ulvagården" userId="f78f88f86b5d4a27" providerId="LiveId" clId="{06919F2D-918A-42B7-9901-46FCC57300ED}" dt="2024-01-09T12:16:48.994" v="1011" actId="20577"/>
          <ac:spMkLst>
            <pc:docMk/>
            <pc:sldMk cId="3234396282" sldId="266"/>
            <ac:spMk id="2" creationId="{6279C7C0-A12A-B64F-88D7-7FC734B6C3F8}"/>
          </ac:spMkLst>
        </pc:spChg>
        <pc:spChg chg="mod">
          <ac:chgData name="Emil Ulvagården" userId="f78f88f86b5d4a27" providerId="LiveId" clId="{06919F2D-918A-42B7-9901-46FCC57300ED}" dt="2024-01-09T18:34:37.680" v="4301" actId="20577"/>
          <ac:spMkLst>
            <pc:docMk/>
            <pc:sldMk cId="3234396282" sldId="266"/>
            <ac:spMk id="3" creationId="{792309D8-A673-BA71-164B-2C18F1EE679F}"/>
          </ac:spMkLst>
        </pc:spChg>
      </pc:sldChg>
      <pc:sldChg chg="modSp new mod">
        <pc:chgData name="Emil Ulvagården" userId="f78f88f86b5d4a27" providerId="LiveId" clId="{06919F2D-918A-42B7-9901-46FCC57300ED}" dt="2024-01-09T15:53:35.841" v="3647" actId="20577"/>
        <pc:sldMkLst>
          <pc:docMk/>
          <pc:sldMk cId="400241070" sldId="267"/>
        </pc:sldMkLst>
        <pc:spChg chg="mod">
          <ac:chgData name="Emil Ulvagården" userId="f78f88f86b5d4a27" providerId="LiveId" clId="{06919F2D-918A-42B7-9901-46FCC57300ED}" dt="2024-01-09T12:21:41.244" v="1271" actId="20577"/>
          <ac:spMkLst>
            <pc:docMk/>
            <pc:sldMk cId="400241070" sldId="267"/>
            <ac:spMk id="2" creationId="{69B04463-397D-308A-5719-157EE31045CB}"/>
          </ac:spMkLst>
        </pc:spChg>
        <pc:spChg chg="mod">
          <ac:chgData name="Emil Ulvagården" userId="f78f88f86b5d4a27" providerId="LiveId" clId="{06919F2D-918A-42B7-9901-46FCC57300ED}" dt="2024-01-09T15:53:35.841" v="3647" actId="20577"/>
          <ac:spMkLst>
            <pc:docMk/>
            <pc:sldMk cId="400241070" sldId="267"/>
            <ac:spMk id="3" creationId="{93742FEA-8210-1342-6F0E-1D4AF1B85721}"/>
          </ac:spMkLst>
        </pc:spChg>
      </pc:sldChg>
      <pc:sldChg chg="modSp new mod">
        <pc:chgData name="Emil Ulvagården" userId="f78f88f86b5d4a27" providerId="LiveId" clId="{06919F2D-918A-42B7-9901-46FCC57300ED}" dt="2024-01-09T17:41:20.369" v="3771" actId="20577"/>
        <pc:sldMkLst>
          <pc:docMk/>
          <pc:sldMk cId="4258776707" sldId="268"/>
        </pc:sldMkLst>
        <pc:spChg chg="mod">
          <ac:chgData name="Emil Ulvagården" userId="f78f88f86b5d4a27" providerId="LiveId" clId="{06919F2D-918A-42B7-9901-46FCC57300ED}" dt="2024-01-09T12:21:17.193" v="1269" actId="20577"/>
          <ac:spMkLst>
            <pc:docMk/>
            <pc:sldMk cId="4258776707" sldId="268"/>
            <ac:spMk id="2" creationId="{F0A8E8BD-EB68-56C5-785E-4A7CF2F40ED9}"/>
          </ac:spMkLst>
        </pc:spChg>
        <pc:spChg chg="mod">
          <ac:chgData name="Emil Ulvagården" userId="f78f88f86b5d4a27" providerId="LiveId" clId="{06919F2D-918A-42B7-9901-46FCC57300ED}" dt="2024-01-09T17:41:20.369" v="3771" actId="20577"/>
          <ac:spMkLst>
            <pc:docMk/>
            <pc:sldMk cId="4258776707" sldId="268"/>
            <ac:spMk id="3" creationId="{6A72EA61-62C0-0574-8B43-543B1846288F}"/>
          </ac:spMkLst>
        </pc:spChg>
      </pc:sldChg>
      <pc:sldChg chg="modSp new mod ord">
        <pc:chgData name="Emil Ulvagården" userId="f78f88f86b5d4a27" providerId="LiveId" clId="{06919F2D-918A-42B7-9901-46FCC57300ED}" dt="2024-01-10T07:13:59.606" v="4532"/>
        <pc:sldMkLst>
          <pc:docMk/>
          <pc:sldMk cId="3589107530" sldId="269"/>
        </pc:sldMkLst>
        <pc:spChg chg="mod">
          <ac:chgData name="Emil Ulvagården" userId="f78f88f86b5d4a27" providerId="LiveId" clId="{06919F2D-918A-42B7-9901-46FCC57300ED}" dt="2024-01-09T12:29:30.102" v="1617" actId="20577"/>
          <ac:spMkLst>
            <pc:docMk/>
            <pc:sldMk cId="3589107530" sldId="269"/>
            <ac:spMk id="2" creationId="{3CE5BF6F-2E43-7169-BA30-54113678D6A9}"/>
          </ac:spMkLst>
        </pc:spChg>
        <pc:spChg chg="mod">
          <ac:chgData name="Emil Ulvagården" userId="f78f88f86b5d4a27" providerId="LiveId" clId="{06919F2D-918A-42B7-9901-46FCC57300ED}" dt="2024-01-09T16:45:33.989" v="3707" actId="20577"/>
          <ac:spMkLst>
            <pc:docMk/>
            <pc:sldMk cId="3589107530" sldId="269"/>
            <ac:spMk id="3" creationId="{902F7B5D-7862-BFEE-3D05-5788FA462E82}"/>
          </ac:spMkLst>
        </pc:spChg>
      </pc:sldChg>
      <pc:sldChg chg="modSp new mod">
        <pc:chgData name="Emil Ulvagården" userId="f78f88f86b5d4a27" providerId="LiveId" clId="{06919F2D-918A-42B7-9901-46FCC57300ED}" dt="2024-01-09T16:46:07.948" v="3725" actId="20577"/>
        <pc:sldMkLst>
          <pc:docMk/>
          <pc:sldMk cId="3232054696" sldId="270"/>
        </pc:sldMkLst>
        <pc:spChg chg="mod">
          <ac:chgData name="Emil Ulvagården" userId="f78f88f86b5d4a27" providerId="LiveId" clId="{06919F2D-918A-42B7-9901-46FCC57300ED}" dt="2024-01-09T12:47:24.106" v="1851" actId="5793"/>
          <ac:spMkLst>
            <pc:docMk/>
            <pc:sldMk cId="3232054696" sldId="270"/>
            <ac:spMk id="2" creationId="{ED25D7B7-D3EF-A9C5-F908-CD5D3D53F006}"/>
          </ac:spMkLst>
        </pc:spChg>
        <pc:spChg chg="mod">
          <ac:chgData name="Emil Ulvagården" userId="f78f88f86b5d4a27" providerId="LiveId" clId="{06919F2D-918A-42B7-9901-46FCC57300ED}" dt="2024-01-09T16:46:07.948" v="3725" actId="20577"/>
          <ac:spMkLst>
            <pc:docMk/>
            <pc:sldMk cId="3232054696" sldId="270"/>
            <ac:spMk id="3" creationId="{B05E5AC7-A135-4A03-8798-E409427D324C}"/>
          </ac:spMkLst>
        </pc:spChg>
      </pc:sldChg>
      <pc:sldChg chg="modSp new del mod">
        <pc:chgData name="Emil Ulvagården" userId="f78f88f86b5d4a27" providerId="LiveId" clId="{06919F2D-918A-42B7-9901-46FCC57300ED}" dt="2024-01-09T12:33:10.586" v="1674" actId="47"/>
        <pc:sldMkLst>
          <pc:docMk/>
          <pc:sldMk cId="3654759402" sldId="270"/>
        </pc:sldMkLst>
        <pc:spChg chg="mod">
          <ac:chgData name="Emil Ulvagården" userId="f78f88f86b5d4a27" providerId="LiveId" clId="{06919F2D-918A-42B7-9901-46FCC57300ED}" dt="2024-01-09T12:32:39.180" v="1673" actId="20577"/>
          <ac:spMkLst>
            <pc:docMk/>
            <pc:sldMk cId="3654759402" sldId="270"/>
            <ac:spMk id="2" creationId="{6821D556-EEE8-F086-3CE6-31320C97172D}"/>
          </ac:spMkLst>
        </pc:spChg>
      </pc:sldChg>
      <pc:sldChg chg="modSp new mod">
        <pc:chgData name="Emil Ulvagården" userId="f78f88f86b5d4a27" providerId="LiveId" clId="{06919F2D-918A-42B7-9901-46FCC57300ED}" dt="2024-01-09T18:43:45.698" v="4368" actId="20577"/>
        <pc:sldMkLst>
          <pc:docMk/>
          <pc:sldMk cId="2066694039" sldId="271"/>
        </pc:sldMkLst>
        <pc:spChg chg="mod">
          <ac:chgData name="Emil Ulvagården" userId="f78f88f86b5d4a27" providerId="LiveId" clId="{06919F2D-918A-42B7-9901-46FCC57300ED}" dt="2024-01-09T18:43:45.698" v="4368" actId="20577"/>
          <ac:spMkLst>
            <pc:docMk/>
            <pc:sldMk cId="2066694039" sldId="271"/>
            <ac:spMk id="2" creationId="{EA927A5E-C533-C932-3C78-CD947C8C3C0E}"/>
          </ac:spMkLst>
        </pc:spChg>
      </pc:sldChg>
      <pc:sldChg chg="new del">
        <pc:chgData name="Emil Ulvagården" userId="f78f88f86b5d4a27" providerId="LiveId" clId="{06919F2D-918A-42B7-9901-46FCC57300ED}" dt="2024-01-09T18:43:31.108" v="4343" actId="47"/>
        <pc:sldMkLst>
          <pc:docMk/>
          <pc:sldMk cId="325750305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A51F2E-D9EC-4444-A404-11C8DA3BE092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34CE-42C8-42C0-8833-D20458F2B54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366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Hur AI påverkar individ, hur det ska hanteras för att inte reducera mänsklighetens säkerhet eller välmående</a:t>
            </a:r>
          </a:p>
          <a:p>
            <a:endParaRPr lang="sv-SE" dirty="0"/>
          </a:p>
          <a:p>
            <a:r>
              <a:rPr lang="sv-SE" dirty="0"/>
              <a:t>Hur kommer AI verktyg påverka oss i framtiden</a:t>
            </a:r>
          </a:p>
          <a:p>
            <a:endParaRPr lang="sv-SE" dirty="0"/>
          </a:p>
          <a:p>
            <a:r>
              <a:rPr lang="sv-SE" dirty="0"/>
              <a:t>Behöver AI begränsas, i så fall av vem</a:t>
            </a:r>
          </a:p>
          <a:p>
            <a:endParaRPr lang="sv-SE" dirty="0"/>
          </a:p>
          <a:p>
            <a:r>
              <a:rPr lang="sv-SE" dirty="0"/>
              <a:t>Vilka andra åtgärder behövs för att garantera en säker utveckling av 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34CE-42C8-42C0-8833-D20458F2B54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444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34CE-42C8-42C0-8833-D20458F2B54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5550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Artificiell intelligens </a:t>
            </a:r>
            <a:endParaRPr lang="sv-SE" dirty="0"/>
          </a:p>
          <a:p>
            <a:endParaRPr lang="sv-SE" dirty="0"/>
          </a:p>
          <a:p>
            <a:r>
              <a:rPr lang="sv-SE" dirty="0"/>
              <a:t>Framtid och säkerhet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34CE-42C8-42C0-8833-D20458F2B54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75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Bra avgränsade </a:t>
            </a:r>
          </a:p>
          <a:p>
            <a:endParaRPr lang="sv-SE" dirty="0"/>
          </a:p>
          <a:p>
            <a:r>
              <a:rPr lang="sv-SE" dirty="0"/>
              <a:t>Första möjligen lite bred, spekulerar kring framtiden</a:t>
            </a:r>
          </a:p>
          <a:p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Hur kommer AI verktyg påverka oss i framtiden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34CE-42C8-42C0-8833-D20458F2B54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4285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Frågeställningarna tillsammans med din inledning gör syftet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34CE-42C8-42C0-8833-D20458F2B54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310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Delar av tidigare forskning försvinner då de är </a:t>
            </a:r>
            <a:r>
              <a:rPr lang="sv-SE" dirty="0" err="1"/>
              <a:t>byggstennar</a:t>
            </a:r>
            <a:r>
              <a:rPr lang="sv-SE" dirty="0"/>
              <a:t> till din diskussion</a:t>
            </a:r>
          </a:p>
          <a:p>
            <a:endParaRPr lang="sv-SE" dirty="0"/>
          </a:p>
          <a:p>
            <a:r>
              <a:rPr lang="sv-SE" dirty="0"/>
              <a:t>Argumenteras fram i din diskussion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634CE-42C8-42C0-8833-D20458F2B54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44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9610-3802-DF28-0694-BE5103C6D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050D4-CEF2-CB08-15BD-6D67FEFE4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604A-09A0-93E8-F86D-84EB531F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E87E-4B41-7DE8-2588-C1BE2EE8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2744-37FF-96BB-A39A-B4AEB47C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07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BAFF-E27F-DFE3-1175-8FD1D670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C535C-A3FD-A7F5-F4B4-722A0EEB9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D459-9265-BF79-E801-FDCF8443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ED4A-F237-1143-376D-53F79C62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2FFC-6F29-69D1-6F49-1E6E4383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592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8E1D1-D00B-71FF-E189-FFD0BE858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5B552-B0E4-9EF9-3F58-36EA9D9C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1840-62B7-C276-4ABF-046C085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E63A-46F9-2803-6A05-1C9B9B09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68C85-0DEC-167A-06E0-656264B1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516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0CAF-AF41-144F-8485-B7E1B7D6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223F0-A9A4-7DE3-9192-2156DEE9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C16C0-F03C-4B8F-7C0E-18C9DB37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D9F8-3E40-1505-AB25-DEB436D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BB8FB-EF70-6AEC-0425-CE6F3FC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483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DAC7-88FE-0E59-FBB6-0714E06F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DADF4-5115-B83D-4B7E-1566BF87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FB6C-94B9-FF06-620D-CBF106C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7F02-15F1-8C88-518D-5516B541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20B5-30FA-88FD-6C1B-FBF76B9A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325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3909-790D-442F-DC58-BA5C7277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C7D05-2F1A-DC5F-1C3E-BF548041A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0E503-A0F9-CE7D-F984-2CC58638A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0B180-BADD-3787-378D-0D292DB2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12DD-599D-F284-8C65-D7C13027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D996-1B54-7680-23E3-9190F747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26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B0EF-9E8C-2D1D-469F-D6009549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252A-6185-FE93-BB14-30995547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489DB-16BE-BC95-8EE1-5F05B2C67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0A8E5-2098-6BB7-5CAD-E9AC71597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9B700-98A0-21B0-18B8-4CFFD41A6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21688-4D1A-805E-7E45-0D291BE5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2791F-6313-1F18-7139-70AC9299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9C1E9-C7EF-D960-F751-9C6D25D3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98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3EE3-FFB4-202C-87C1-A2830BD3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A63B6-0A5C-C0C9-28CB-3A9741FA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751FC-56FB-9043-7691-324889D4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95A7B-7225-B6EA-9F9B-00BD80A6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74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9DD8E-5304-5FD2-9796-14250421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7225F-BFFE-95BD-39BB-066C12F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627080-A774-A472-EC49-D5DDC4F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9785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54D8-27CB-B37D-50A8-A9E186BA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10DC-1E01-FD6A-A3D7-78884360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17800-BA9B-7128-F42D-01D39AF0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E96E0-7FDD-6F7C-38ED-465A5BD5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F9F4E-B7E9-BF62-7E89-BA5DD4F2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3230D-A092-9139-5BC8-1C34A055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8220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E64B3-501D-4322-A850-3A72ED62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9BB80C-F515-8159-B5C7-AD4EA9A7D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B6E1E-D011-92D6-E0AB-A0C84C631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52133-1E2B-3C9A-508E-A522E0CB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4327-BC2C-9BF7-058E-6AB6F3E6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11B40-FEA1-C2B7-3C52-352AC3AA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35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8F8C4-E489-5586-4A83-68CF92D9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DEAD8-6EB2-12C2-B950-C27DB8FD2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1024-1243-3D0F-3434-9321715FB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34AD5-0DE4-4A78-820C-E24579D0DC33}" type="datetimeFigureOut">
              <a:rPr lang="sv-SE" smtClean="0"/>
              <a:t>2024-01-10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BAF5-76A2-02C4-F817-99111364C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2B8B-388A-0BE4-AF0D-155F9877F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B4E1-A45F-46B9-9A74-23E31D13DB0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152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DA0A-4A28-950E-930A-853388AF2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Artificiell intelligens – framtid och säkerhet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3961D-E502-323F-BF12-5273F76BE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  <a:p>
            <a:r>
              <a:rPr lang="sv-SE" dirty="0"/>
              <a:t>Opponering av Agust Eliassons text</a:t>
            </a:r>
          </a:p>
          <a:p>
            <a:r>
              <a:rPr lang="sv-SE" dirty="0"/>
              <a:t>Av Emil Ulvagården</a:t>
            </a:r>
          </a:p>
        </p:txBody>
      </p:sp>
    </p:spTree>
    <p:extLst>
      <p:ext uri="{BB962C8B-B14F-4D97-AF65-F5344CB8AC3E}">
        <p14:creationId xmlns:p14="http://schemas.microsoft.com/office/powerpoint/2010/main" val="337598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C7C0-A12A-B64F-88D7-7FC734B6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Diskussion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09D8-A673-BA71-164B-2C18F1EE6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/>
          </a:bodyPr>
          <a:lstStyle/>
          <a:p>
            <a:r>
              <a:rPr lang="sv-SE" dirty="0"/>
              <a:t>Diskuteras resultaten?</a:t>
            </a:r>
          </a:p>
          <a:p>
            <a:endParaRPr lang="sv-SE" dirty="0"/>
          </a:p>
          <a:p>
            <a:r>
              <a:rPr lang="sv-SE" dirty="0"/>
              <a:t>Besvaras frågeställningarna?</a:t>
            </a:r>
          </a:p>
          <a:p>
            <a:endParaRPr lang="sv-SE" dirty="0"/>
          </a:p>
          <a:p>
            <a:r>
              <a:rPr lang="sv-SE" dirty="0"/>
              <a:t>Hur väl sammanställs tidigare forskning?</a:t>
            </a:r>
          </a:p>
          <a:p>
            <a:endParaRPr lang="sv-SE" dirty="0"/>
          </a:p>
          <a:p>
            <a:r>
              <a:rPr lang="sv-SE" dirty="0"/>
              <a:t>Sammanfattning av resultat och slutsats, korrekt?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Argumenteras slutsatsen?</a:t>
            </a:r>
          </a:p>
        </p:txBody>
      </p:sp>
    </p:spTree>
    <p:extLst>
      <p:ext uri="{BB962C8B-B14F-4D97-AF65-F5344CB8AC3E}">
        <p14:creationId xmlns:p14="http://schemas.microsoft.com/office/powerpoint/2010/main" val="323439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4463-397D-308A-5719-157EE310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Större perspektiv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2FEA-8210-1342-6F0E-1D4AF1B85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Aktuellt</a:t>
            </a:r>
          </a:p>
          <a:p>
            <a:endParaRPr lang="sv-SE" dirty="0"/>
          </a:p>
          <a:p>
            <a:r>
              <a:rPr lang="sv-SE" dirty="0"/>
              <a:t>Viktigt för framtiden  </a:t>
            </a:r>
          </a:p>
        </p:txBody>
      </p:sp>
    </p:spTree>
    <p:extLst>
      <p:ext uri="{BB962C8B-B14F-4D97-AF65-F5344CB8AC3E}">
        <p14:creationId xmlns:p14="http://schemas.microsoft.com/office/powerpoint/2010/main" val="40024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E8BD-EB68-56C5-785E-4A7CF2F4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Struktur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EA61-62C0-0574-8B43-543B1846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Rubriksystemet, fungerande?</a:t>
            </a:r>
          </a:p>
          <a:p>
            <a:pPr lvl="1"/>
            <a:r>
              <a:rPr lang="sv-SE" dirty="0"/>
              <a:t>Ta bort rubriken 2.1 Introduktion</a:t>
            </a:r>
          </a:p>
          <a:p>
            <a:pPr lvl="1"/>
            <a:r>
              <a:rPr lang="sv-SE" dirty="0"/>
              <a:t>Texten i 2.1 flyttas till Inledning</a:t>
            </a:r>
          </a:p>
          <a:p>
            <a:r>
              <a:rPr lang="sv-SE" dirty="0"/>
              <a:t>Meta text saknas för 2 och (3, 4)</a:t>
            </a:r>
          </a:p>
          <a:p>
            <a:r>
              <a:rPr lang="sv-SE" dirty="0"/>
              <a:t>Stycken markeras korrekt </a:t>
            </a:r>
          </a:p>
          <a:p>
            <a:r>
              <a:rPr lang="sv-SE" dirty="0"/>
              <a:t>Olika indragningar i resultat och inledning </a:t>
            </a:r>
          </a:p>
          <a:p>
            <a:r>
              <a:rPr lang="sv-SE" dirty="0"/>
              <a:t>Olikt antal rader mellan text och rubriker</a:t>
            </a:r>
          </a:p>
          <a:p>
            <a:r>
              <a:rPr lang="sv-SE" dirty="0"/>
              <a:t>Första stycket i 2.3 är lite långt </a:t>
            </a:r>
          </a:p>
        </p:txBody>
      </p:sp>
    </p:spTree>
    <p:extLst>
      <p:ext uri="{BB962C8B-B14F-4D97-AF65-F5344CB8AC3E}">
        <p14:creationId xmlns:p14="http://schemas.microsoft.com/office/powerpoint/2010/main" val="425877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BF6F-2E43-7169-BA30-54113678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Språk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7B5D-7862-BFEE-3D05-5788FA46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Språkligt korrekt	</a:t>
            </a:r>
          </a:p>
          <a:p>
            <a:r>
              <a:rPr lang="sv-SE" dirty="0"/>
              <a:t>Akademisk domän</a:t>
            </a:r>
          </a:p>
          <a:p>
            <a:r>
              <a:rPr lang="sv-SE" dirty="0"/>
              <a:t>Användning av ”Vi”</a:t>
            </a:r>
          </a:p>
          <a:p>
            <a:r>
              <a:rPr lang="sv-SE" dirty="0"/>
              <a:t>Kursivt på engelska ord</a:t>
            </a:r>
          </a:p>
          <a:p>
            <a:r>
              <a:rPr lang="sv-SE" dirty="0"/>
              <a:t>Dubbla mellanslag i 2.2</a:t>
            </a:r>
          </a:p>
          <a:p>
            <a:r>
              <a:rPr lang="sv-SE" dirty="0"/>
              <a:t>Diskussionen, introducerar om AI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89107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5EA4-8D0B-FD54-BC06-A460E418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sv-SE" dirty="0"/>
              <a:t>Källor för resultat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8E63-4B89-25DC-1AE2-C1DBB353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325562"/>
            <a:ext cx="10515600" cy="5532437"/>
          </a:xfrm>
        </p:spPr>
        <p:txBody>
          <a:bodyPr>
            <a:normAutofit/>
          </a:bodyPr>
          <a:lstStyle/>
          <a:p>
            <a:r>
              <a:rPr lang="sv-SE" dirty="0"/>
              <a:t>Korrekt använda i texten</a:t>
            </a:r>
          </a:p>
          <a:p>
            <a:r>
              <a:rPr lang="sv-SE" dirty="0"/>
              <a:t>Konsekvent med tecken i referenser (6, 9, 10) citattecken</a:t>
            </a:r>
          </a:p>
          <a:p>
            <a:r>
              <a:rPr lang="sv-SE" dirty="0"/>
              <a:t>Källa 1, 3, 4, 5, 8, 11 se över titel</a:t>
            </a:r>
          </a:p>
          <a:p>
            <a:r>
              <a:rPr lang="sv-SE" dirty="0"/>
              <a:t>Källa 4 fel ordning på författar namn</a:t>
            </a:r>
          </a:p>
          <a:p>
            <a:r>
              <a:rPr lang="sv-SE" dirty="0"/>
              <a:t>Källa 4, 5 </a:t>
            </a:r>
            <a:r>
              <a:rPr lang="sv-SE" dirty="0" err="1"/>
              <a:t>vol</a:t>
            </a:r>
            <a:r>
              <a:rPr lang="sv-SE" dirty="0"/>
              <a:t> och no </a:t>
            </a:r>
          </a:p>
          <a:p>
            <a:r>
              <a:rPr lang="sv-SE" dirty="0"/>
              <a:t>Källa 4, 5 saknar länk</a:t>
            </a:r>
          </a:p>
          <a:p>
            <a:r>
              <a:rPr lang="sv-SE" dirty="0"/>
              <a:t>Källa 5 förkorta förnamn på författare</a:t>
            </a:r>
          </a:p>
          <a:p>
            <a:r>
              <a:rPr lang="sv-SE" dirty="0"/>
              <a:t>Källa 8 Felaktigt no</a:t>
            </a:r>
          </a:p>
          <a:p>
            <a:r>
              <a:rPr lang="sv-SE" dirty="0"/>
              <a:t>Källa 11 felaktigt </a:t>
            </a:r>
            <a:r>
              <a:rPr lang="sv-SE" dirty="0" err="1"/>
              <a:t>doi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7713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D7B7-D3EF-A9C5-F908-CD5D3D53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Övrigt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5AC7-A135-4A03-8798-E409427D3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Källa i inledningen</a:t>
            </a:r>
          </a:p>
          <a:p>
            <a:r>
              <a:rPr lang="sv-SE" dirty="0"/>
              <a:t>Stycke 2 rad 2 i sammandrag, se över stavning</a:t>
            </a:r>
          </a:p>
          <a:p>
            <a:r>
              <a:rPr lang="sv-SE" dirty="0"/>
              <a:t>rad 3 i </a:t>
            </a:r>
            <a:r>
              <a:rPr lang="sv-SE"/>
              <a:t>diskussionen felstavning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2054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7A5E-C533-C932-3C78-CD947C8C3C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Tack för visat intresse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F89E8-9F2C-C6AA-79E3-A12ADCFA4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669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AEF4-F499-8AF4-6E98-6FF10DAA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Sammanfattning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9BDB-84D9-BB0A-B977-6B96749A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Syfte:</a:t>
            </a:r>
          </a:p>
          <a:p>
            <a:pPr lvl="1"/>
            <a:r>
              <a:rPr lang="sv-SE" dirty="0"/>
              <a:t>AI påverkan,  individ</a:t>
            </a:r>
          </a:p>
          <a:p>
            <a:pPr lvl="1"/>
            <a:r>
              <a:rPr lang="sv-SE" dirty="0"/>
              <a:t>Säkerhet, välmående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Frågeställningar:</a:t>
            </a:r>
          </a:p>
          <a:p>
            <a:pPr lvl="1"/>
            <a:r>
              <a:rPr lang="sv-SE" dirty="0"/>
              <a:t>AI verktyg påverka i framtiden</a:t>
            </a:r>
          </a:p>
          <a:p>
            <a:pPr lvl="1"/>
            <a:r>
              <a:rPr lang="sv-SE" dirty="0"/>
              <a:t>Begränsad AI </a:t>
            </a:r>
            <a:r>
              <a:rPr lang="sv-SE" dirty="0">
                <a:sym typeface="Wingdings" panose="05000000000000000000" pitchFamily="2" charset="2"/>
              </a:rPr>
              <a:t>av vem</a:t>
            </a:r>
          </a:p>
          <a:p>
            <a:pPr lvl="1"/>
            <a:r>
              <a:rPr lang="sv-SE" dirty="0">
                <a:sym typeface="Wingdings" panose="05000000000000000000" pitchFamily="2" charset="2"/>
              </a:rPr>
              <a:t>Andra åtgärder för säker utveckling av AI</a:t>
            </a:r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4819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39AB-864A-18D4-64BC-5C908FBA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Huvudsakligt resultat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1290-A495-E085-9897-49B525FC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sv-SE" dirty="0"/>
              <a:t>Framtidens AI påverkan:</a:t>
            </a:r>
          </a:p>
          <a:p>
            <a:pPr lvl="1"/>
            <a:r>
              <a:rPr lang="sv-SE" dirty="0"/>
              <a:t>Effektivare och mer tillgänglig</a:t>
            </a:r>
          </a:p>
          <a:p>
            <a:pPr lvl="1"/>
            <a:r>
              <a:rPr lang="sv-SE" dirty="0"/>
              <a:t>Sjukvård, utbildning</a:t>
            </a:r>
          </a:p>
          <a:p>
            <a:pPr lvl="1"/>
            <a:r>
              <a:rPr lang="sv-SE" dirty="0"/>
              <a:t>AI tar jobb, Bristande moral</a:t>
            </a:r>
          </a:p>
          <a:p>
            <a:r>
              <a:rPr lang="sv-SE" dirty="0"/>
              <a:t>Reglerad AI auktoritet:</a:t>
            </a:r>
          </a:p>
          <a:p>
            <a:pPr lvl="1"/>
            <a:r>
              <a:rPr lang="sv-SE" dirty="0"/>
              <a:t>Utan reglering, AI extrema åtgärder</a:t>
            </a:r>
          </a:p>
          <a:p>
            <a:pPr lvl="1"/>
            <a:r>
              <a:rPr lang="sv-SE" dirty="0"/>
              <a:t>Mänskliga lösningar i AI</a:t>
            </a:r>
          </a:p>
          <a:p>
            <a:pPr lvl="1"/>
            <a:r>
              <a:rPr lang="sv-SE" dirty="0"/>
              <a:t>Kollektivt ansvar övervakning</a:t>
            </a:r>
          </a:p>
          <a:p>
            <a:r>
              <a:rPr lang="sv-SE" dirty="0"/>
              <a:t>Hur säkerställs utvecklingen av AI:</a:t>
            </a:r>
          </a:p>
          <a:p>
            <a:pPr lvl="1"/>
            <a:r>
              <a:rPr lang="sv-SE" dirty="0"/>
              <a:t>Korrekt information, opartisk</a:t>
            </a:r>
          </a:p>
          <a:p>
            <a:pPr lvl="1"/>
            <a:r>
              <a:rPr lang="sv-SE" dirty="0"/>
              <a:t>Regelbundet granska 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2103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E7F23-5E5A-8602-DBB9-60E2A4C9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Slutsatser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CD7B-7133-E26F-F579-1E6F78188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Tvåsidig framtid, positiv och negativ</a:t>
            </a:r>
          </a:p>
          <a:p>
            <a:endParaRPr lang="sv-SE" dirty="0"/>
          </a:p>
          <a:p>
            <a:r>
              <a:rPr lang="sv-SE" dirty="0"/>
              <a:t>Inkludera etiska riktlinjer och säkerhetsprotokoll</a:t>
            </a:r>
          </a:p>
          <a:p>
            <a:endParaRPr lang="sv-SE" dirty="0"/>
          </a:p>
          <a:p>
            <a:r>
              <a:rPr lang="sv-SE" dirty="0"/>
              <a:t>Etiska principer och tekniken ska gå hand i hand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308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5980-AFD1-31F9-5F42-11821B03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Kommentar/ korrigering? </a:t>
            </a:r>
          </a:p>
        </p:txBody>
      </p:sp>
    </p:spTree>
    <p:extLst>
      <p:ext uri="{BB962C8B-B14F-4D97-AF65-F5344CB8AC3E}">
        <p14:creationId xmlns:p14="http://schemas.microsoft.com/office/powerpoint/2010/main" val="296474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F561-24F2-A141-7F76-2F6A52AA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Opponering</a:t>
            </a:r>
          </a:p>
        </p:txBody>
      </p:sp>
    </p:spTree>
    <p:extLst>
      <p:ext uri="{BB962C8B-B14F-4D97-AF65-F5344CB8AC3E}">
        <p14:creationId xmlns:p14="http://schemas.microsoft.com/office/powerpoint/2010/main" val="204464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1E59-EB3D-4DAA-EC8F-81DE4D05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Titel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43D0-55DA-85DF-A7EB-693E70EF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Väl formulerad</a:t>
            </a:r>
          </a:p>
          <a:p>
            <a:endParaRPr lang="sv-SE" dirty="0"/>
          </a:p>
          <a:p>
            <a:r>
              <a:rPr lang="sv-SE" dirty="0"/>
              <a:t>Möjlig underrubrik</a:t>
            </a:r>
          </a:p>
          <a:p>
            <a:endParaRPr lang="sv-SE" dirty="0"/>
          </a:p>
          <a:p>
            <a:r>
              <a:rPr lang="sv-SE" dirty="0"/>
              <a:t>Lovar det som avhandlas?</a:t>
            </a:r>
          </a:p>
          <a:p>
            <a:endParaRPr lang="sv-SE" dirty="0"/>
          </a:p>
          <a:p>
            <a:r>
              <a:rPr lang="sv-SE" dirty="0"/>
              <a:t>Skall den snävas in?</a:t>
            </a:r>
          </a:p>
        </p:txBody>
      </p:sp>
    </p:spTree>
    <p:extLst>
      <p:ext uri="{BB962C8B-B14F-4D97-AF65-F5344CB8AC3E}">
        <p14:creationId xmlns:p14="http://schemas.microsoft.com/office/powerpoint/2010/main" val="88966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62E1-0720-6833-22B1-CB6EB43A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Syfte frågeställningar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10A4-059E-9179-1BCC-615D9A4D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Klara och tydliga? </a:t>
            </a:r>
          </a:p>
          <a:p>
            <a:endParaRPr lang="sv-SE" dirty="0"/>
          </a:p>
          <a:p>
            <a:r>
              <a:rPr lang="sv-SE" dirty="0"/>
              <a:t>Besvarade? </a:t>
            </a:r>
          </a:p>
          <a:p>
            <a:endParaRPr lang="sv-SE" dirty="0"/>
          </a:p>
          <a:p>
            <a:r>
              <a:rPr lang="sv-SE" dirty="0"/>
              <a:t>Klara avgränsningar?</a:t>
            </a:r>
          </a:p>
          <a:p>
            <a:pPr lvl="1"/>
            <a:r>
              <a:rPr lang="sv-SE" dirty="0"/>
              <a:t>Hur kommer AI verktyg påverka oss i framtiden</a:t>
            </a:r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Motiveras syftet?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739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B956-35E4-8896-8BF1-29AC1459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Korrekt?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429F-3BF1-E65A-7BDB-FA0E358A0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Stämmer syfte och frågeställningarna?</a:t>
            </a:r>
          </a:p>
        </p:txBody>
      </p:sp>
    </p:spTree>
    <p:extLst>
      <p:ext uri="{BB962C8B-B14F-4D97-AF65-F5344CB8AC3E}">
        <p14:creationId xmlns:p14="http://schemas.microsoft.com/office/powerpoint/2010/main" val="300776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456</Words>
  <Application>Microsoft Office PowerPoint</Application>
  <PresentationFormat>Widescreen</PresentationFormat>
  <Paragraphs>122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Artificiell intelligens – framtid och säkerhet</vt:lpstr>
      <vt:lpstr>Sammanfattning</vt:lpstr>
      <vt:lpstr>Huvudsakligt resultat</vt:lpstr>
      <vt:lpstr>Slutsatser</vt:lpstr>
      <vt:lpstr>Kommentar/ korrigering? </vt:lpstr>
      <vt:lpstr>Opponering</vt:lpstr>
      <vt:lpstr>Titel</vt:lpstr>
      <vt:lpstr>Syfte frågeställningar</vt:lpstr>
      <vt:lpstr>Korrekt?</vt:lpstr>
      <vt:lpstr>Diskussion</vt:lpstr>
      <vt:lpstr>Större perspektiv</vt:lpstr>
      <vt:lpstr>Struktur </vt:lpstr>
      <vt:lpstr>Språk</vt:lpstr>
      <vt:lpstr>Källor för resultat </vt:lpstr>
      <vt:lpstr>Övrigt </vt:lpstr>
      <vt:lpstr>Tack för visat intresse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Artificiell intelligens – framtid och säkerhet</dc:title>
  <dc:creator>Emil Ulvagården</dc:creator>
  <cp:lastModifiedBy>Emil Ulvagården</cp:lastModifiedBy>
  <cp:revision>1</cp:revision>
  <dcterms:created xsi:type="dcterms:W3CDTF">2024-01-09T09:51:12Z</dcterms:created>
  <dcterms:modified xsi:type="dcterms:W3CDTF">2024-01-10T07:14:03Z</dcterms:modified>
</cp:coreProperties>
</file>