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5942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A57F4-EFD6-4DF7-92F0-B748587B61DD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DA21F-5785-452C-9E88-2795EC18A8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277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https://tinyurl.com/7zsvkp77</a:t>
            </a:r>
          </a:p>
          <a:p>
            <a:r>
              <a:rPr lang="sv-SE" dirty="0"/>
              <a:t>https://docs.google.com/spreadsheets/d/115RwyT43ezbT1tJpE43UH3Ujz_azHwZfIe9Wu_4EaDQ/edit?usp=sharing</a:t>
            </a:r>
          </a:p>
          <a:p>
            <a:r>
              <a:rPr lang="sv-SE" dirty="0"/>
              <a:t>För Jorden-beräkning: https://tinyurl.com/2thc3eaf</a:t>
            </a:r>
          </a:p>
          <a:p>
            <a:r>
              <a:rPr lang="sv-SE" dirty="0"/>
              <a:t> https://docs.google.com/spreadsheets/d/13qrrpUE8I_tAmasmtDqcso6ygbjO6Kx_W6U2vUWUALQ/edit?usp=sharing</a:t>
            </a:r>
          </a:p>
          <a:p>
            <a:r>
              <a:rPr lang="sv-SE" dirty="0" err="1"/>
              <a:t>Padlet</a:t>
            </a:r>
            <a:r>
              <a:rPr lang="sv-SE"/>
              <a:t>: https://padlet.com/jorgen_forss/ydquqwqph2a3w7si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DA21F-5785-452C-9E88-2795EC18A8A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085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487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90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6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01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707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91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445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90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784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455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602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493E-AE7E-438C-A310-166C3BCDA62E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BC0D-99AF-453A-A886-4D5FDEC1CA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78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7zsvkp7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spreadsheets/d/115RwyT43ezbT1tJpE43UH3Ujz_azHwZfIe9Wu_4EaDQ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Övningsuppgift LCA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Massbalans och koldioxid</a:t>
            </a:r>
          </a:p>
        </p:txBody>
      </p:sp>
    </p:spTree>
    <p:extLst>
      <p:ext uri="{BB962C8B-B14F-4D97-AF65-F5344CB8AC3E}">
        <p14:creationId xmlns:p14="http://schemas.microsoft.com/office/powerpoint/2010/main" val="38750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på en massbalans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820" t="12293" r="22159" b="27186"/>
          <a:stretch/>
        </p:blipFill>
        <p:spPr>
          <a:xfrm>
            <a:off x="6295868" y="2041618"/>
            <a:ext cx="4691921" cy="3603395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Tillverkningsschema för ett blybatteri</a:t>
            </a:r>
          </a:p>
          <a:p>
            <a:pPr lvl="1"/>
            <a:r>
              <a:rPr lang="sv-SE" dirty="0"/>
              <a:t>Den färdiga produkten skall vara 24kg, varav 14,4kg bly</a:t>
            </a:r>
          </a:p>
          <a:p>
            <a:pPr lvl="1"/>
            <a:r>
              <a:rPr lang="sv-SE" dirty="0"/>
              <a:t>60 % av (hela)batteriet återvinns (bly) (räkna ut)</a:t>
            </a:r>
          </a:p>
          <a:p>
            <a:pPr lvl="1"/>
            <a:r>
              <a:rPr lang="sv-SE" dirty="0"/>
              <a:t>20% av blyet i batteri ska vara återvunnet bly (räkna ut)</a:t>
            </a:r>
          </a:p>
          <a:p>
            <a:pPr lvl="1"/>
            <a:r>
              <a:rPr lang="sv-SE" dirty="0"/>
              <a:t>Resterande 80% är primärt/jungfruligt bly (räkna ut)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23938" y="2900855"/>
            <a:ext cx="212834" cy="7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10223938" y="2510511"/>
            <a:ext cx="212834" cy="7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10223938" y="3843315"/>
            <a:ext cx="212834" cy="7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196348" y="4746361"/>
            <a:ext cx="212834" cy="7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267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Koldioxidbelastning av processen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För att räkna ut processens koldioxidbelastning använder vi oss av normaliserade värden</a:t>
            </a:r>
          </a:p>
          <a:p>
            <a:r>
              <a:rPr lang="sv-SE" dirty="0"/>
              <a:t>Sätt in dina värden och räkna ut koldioxidbelastningen för hela din funktionella enhet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34" t="25384" r="43560" b="2966"/>
          <a:stretch/>
        </p:blipFill>
        <p:spPr>
          <a:xfrm>
            <a:off x="6298324" y="1690687"/>
            <a:ext cx="5397076" cy="43632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60421" y="3626069"/>
            <a:ext cx="893379" cy="223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8723593" y="4382814"/>
            <a:ext cx="273269" cy="118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8694696" y="3689705"/>
            <a:ext cx="273269" cy="118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8665786" y="5436476"/>
            <a:ext cx="273269" cy="118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596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Kostnad utsläppsrätter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sv-SE" dirty="0"/>
              <a:t>Emissionspris var 250 kr/ton koldioxid 1991, hur stor kostnad bidrar det till för enheten?</a:t>
            </a:r>
          </a:p>
          <a:p>
            <a:pPr marL="514350" indent="-514350">
              <a:buFont typeface="+mj-lt"/>
              <a:buAutoNum type="alphaUcPeriod"/>
            </a:pPr>
            <a:r>
              <a:rPr lang="sv-SE" dirty="0"/>
              <a:t>Fram till 2023 försvinner 24% av utsläppsrätterna årligen, därefter 12% per år. Priset förutspås att nå 37 Euro/utsläppsrätt 2023 i EU, vad skulle det medföra för kostnad för enheten?</a:t>
            </a:r>
          </a:p>
          <a:p>
            <a:pPr marL="514350" indent="-514350">
              <a:buFont typeface="+mj-lt"/>
              <a:buAutoNum type="alphaUcPeriod"/>
            </a:pPr>
            <a:r>
              <a:rPr lang="sv-SE" dirty="0"/>
              <a:t>2020 är avgiften i Sverige 1190 kr/ton (EUR 110), kostnad för enheten?</a:t>
            </a:r>
          </a:p>
          <a:p>
            <a:pPr marL="514350" indent="-514350">
              <a:buFont typeface="+mj-lt"/>
              <a:buAutoNum type="alphaUcPeriod"/>
            </a:pPr>
            <a:r>
              <a:rPr lang="sv-SE" dirty="0"/>
              <a:t>Trafikverket kommer från 2020 att börja räkna en kostnad på 7 kr/</a:t>
            </a:r>
            <a:r>
              <a:rPr lang="sv-SE" u="sng" dirty="0"/>
              <a:t>kg</a:t>
            </a:r>
            <a:r>
              <a:rPr lang="sv-SE" dirty="0"/>
              <a:t> koldioxid i sina projekt, vilken kostnad skulle detta medföra?</a:t>
            </a:r>
          </a:p>
          <a:p>
            <a:pPr marL="0" indent="0">
              <a:buNone/>
            </a:pPr>
            <a:r>
              <a:rPr lang="sv-SE" dirty="0"/>
              <a:t> 1 EUR =11,2 SEK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Skriv in svaren på</a:t>
            </a:r>
          </a:p>
          <a:p>
            <a:endParaRPr lang="sv-SE" dirty="0"/>
          </a:p>
          <a:p>
            <a:r>
              <a:rPr lang="sv-SE" dirty="0">
                <a:hlinkClick r:id="rId3"/>
              </a:rPr>
              <a:t>https://tinyurl.com/7zsvkp77</a:t>
            </a:r>
            <a:endParaRPr lang="sv-SE" dirty="0"/>
          </a:p>
          <a:p>
            <a:r>
              <a:rPr lang="sv-SE" dirty="0"/>
              <a:t> </a:t>
            </a:r>
            <a:r>
              <a:rPr lang="sv-SE" dirty="0">
                <a:hlinkClick r:id="rId4"/>
              </a:rPr>
              <a:t>https://docs.google.com/spreadsheets/d/115RwyT43ezbT1tJpE43UH3Ujz_azHwZfIe9Wu_4EaDQ/edit?usp=sharing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9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310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Övningsuppgift LCA</vt:lpstr>
      <vt:lpstr>Exempel på en massbalans</vt:lpstr>
      <vt:lpstr>Koldioxidbelastning av processen</vt:lpstr>
      <vt:lpstr>Kostnad utsläppsrätter</vt:lpstr>
    </vt:vector>
  </TitlesOfParts>
  <Company>Linnaeus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Jörgen Forss</dc:creator>
  <cp:lastModifiedBy>Ann-Charlotte Larsson</cp:lastModifiedBy>
  <cp:revision>20</cp:revision>
  <dcterms:created xsi:type="dcterms:W3CDTF">2019-12-03T07:35:12Z</dcterms:created>
  <dcterms:modified xsi:type="dcterms:W3CDTF">2024-03-06T13:07:54Z</dcterms:modified>
</cp:coreProperties>
</file>