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72" r:id="rId12"/>
    <p:sldId id="27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4" r:id="rId21"/>
    <p:sldId id="276" r:id="rId22"/>
    <p:sldId id="275" r:id="rId23"/>
    <p:sldId id="271" r:id="rId24"/>
    <p:sldId id="277" r:id="rId25"/>
    <p:sldId id="25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CFEAE-B987-48B1-B12C-A931115C9EF4}" v="8" dt="2023-04-21T12:21:11.220"/>
    <p1510:client id="{E01081F7-EBAD-428D-A731-59B11A29A258}" v="629" dt="2023-04-20T06:57:3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Nilsson" userId="bqELrC8O/8LIyiCgQlajXm4p37F0lT4+djojDjUduvo=" providerId="None" clId="Web-{2E0CFEAE-B987-48B1-B12C-A931115C9EF4}"/>
    <pc:docChg chg="modSld">
      <pc:chgData name="Tomas Nilsson" userId="bqELrC8O/8LIyiCgQlajXm4p37F0lT4+djojDjUduvo=" providerId="None" clId="Web-{2E0CFEAE-B987-48B1-B12C-A931115C9EF4}" dt="2023-04-21T12:21:11.220" v="5" actId="14100"/>
      <pc:docMkLst>
        <pc:docMk/>
      </pc:docMkLst>
      <pc:sldChg chg="addSp modSp">
        <pc:chgData name="Tomas Nilsson" userId="bqELrC8O/8LIyiCgQlajXm4p37F0lT4+djojDjUduvo=" providerId="None" clId="Web-{2E0CFEAE-B987-48B1-B12C-A931115C9EF4}" dt="2023-04-21T12:21:11.220" v="5" actId="14100"/>
        <pc:sldMkLst>
          <pc:docMk/>
          <pc:sldMk cId="1267901105" sldId="304"/>
        </pc:sldMkLst>
        <pc:picChg chg="add mod">
          <ac:chgData name="Tomas Nilsson" userId="bqELrC8O/8LIyiCgQlajXm4p37F0lT4+djojDjUduvo=" providerId="None" clId="Web-{2E0CFEAE-B987-48B1-B12C-A931115C9EF4}" dt="2023-04-21T08:41:13.935" v="2" actId="14100"/>
          <ac:picMkLst>
            <pc:docMk/>
            <pc:sldMk cId="1267901105" sldId="304"/>
            <ac:picMk id="3" creationId="{D94CBDF3-10D6-B2AB-9BC5-91E974CD426A}"/>
          </ac:picMkLst>
        </pc:picChg>
        <pc:picChg chg="add mod">
          <ac:chgData name="Tomas Nilsson" userId="bqELrC8O/8LIyiCgQlajXm4p37F0lT4+djojDjUduvo=" providerId="None" clId="Web-{2E0CFEAE-B987-48B1-B12C-A931115C9EF4}" dt="2023-04-21T12:21:11.220" v="5" actId="14100"/>
          <ac:picMkLst>
            <pc:docMk/>
            <pc:sldMk cId="1267901105" sldId="304"/>
            <ac:picMk id="4" creationId="{3BC96BB0-BCB5-6B43-E9D3-8ACC7E7F2010}"/>
          </ac:picMkLst>
        </pc:picChg>
      </pc:sldChg>
    </pc:docChg>
  </pc:docChgLst>
  <pc:docChgLst>
    <pc:chgData clId="Web-{E01081F7-EBAD-428D-A731-59B11A29A258}"/>
    <pc:docChg chg="modSld">
      <pc:chgData name="" userId="" providerId="" clId="Web-{E01081F7-EBAD-428D-A731-59B11A29A258}" dt="2023-04-20T06:32:29.362" v="0" actId="20577"/>
      <pc:docMkLst>
        <pc:docMk/>
      </pc:docMkLst>
      <pc:sldChg chg="modSp">
        <pc:chgData name="" userId="" providerId="" clId="Web-{E01081F7-EBAD-428D-A731-59B11A29A258}" dt="2023-04-20T06:32:29.362" v="0" actId="20577"/>
        <pc:sldMkLst>
          <pc:docMk/>
          <pc:sldMk cId="1283488448" sldId="256"/>
        </pc:sldMkLst>
        <pc:spChg chg="mod">
          <ac:chgData name="" userId="" providerId="" clId="Web-{E01081F7-EBAD-428D-A731-59B11A29A258}" dt="2023-04-20T06:32:29.362" v="0" actId="20577"/>
          <ac:spMkLst>
            <pc:docMk/>
            <pc:sldMk cId="1283488448" sldId="256"/>
            <ac:spMk id="2" creationId="{DF1AD5F5-D8CE-7248-AF38-E477BFBAFC0C}"/>
          </ac:spMkLst>
        </pc:spChg>
      </pc:sldChg>
    </pc:docChg>
  </pc:docChgLst>
  <pc:docChgLst>
    <pc:chgData name="Tomas Nilsson" userId="bqELrC8O/8LIyiCgQlajXm4p37F0lT4+djojDjUduvo=" providerId="None" clId="Web-{E01081F7-EBAD-428D-A731-59B11A29A258}"/>
    <pc:docChg chg="addSld delSld modSld">
      <pc:chgData name="Tomas Nilsson" userId="bqELrC8O/8LIyiCgQlajXm4p37F0lT4+djojDjUduvo=" providerId="None" clId="Web-{E01081F7-EBAD-428D-A731-59B11A29A258}" dt="2023-04-20T06:57:33.705" v="373"/>
      <pc:docMkLst>
        <pc:docMk/>
      </pc:docMkLst>
      <pc:sldChg chg="modSp">
        <pc:chgData name="Tomas Nilsson" userId="bqELrC8O/8LIyiCgQlajXm4p37F0lT4+djojDjUduvo=" providerId="None" clId="Web-{E01081F7-EBAD-428D-A731-59B11A29A258}" dt="2023-04-20T06:32:59.112" v="33" actId="20577"/>
        <pc:sldMkLst>
          <pc:docMk/>
          <pc:sldMk cId="1283488448" sldId="256"/>
        </pc:sldMkLst>
        <pc:spChg chg="mod">
          <ac:chgData name="Tomas Nilsson" userId="bqELrC8O/8LIyiCgQlajXm4p37F0lT4+djojDjUduvo=" providerId="None" clId="Web-{E01081F7-EBAD-428D-A731-59B11A29A258}" dt="2023-04-20T06:32:59.112" v="33" actId="20577"/>
          <ac:spMkLst>
            <pc:docMk/>
            <pc:sldMk cId="1283488448" sldId="256"/>
            <ac:spMk id="3" creationId="{205A23E9-0B6F-8F4D-AC30-EBCBF6800498}"/>
          </ac:spMkLst>
        </pc:spChg>
      </pc:sldChg>
      <pc:sldChg chg="del">
        <pc:chgData name="Tomas Nilsson" userId="bqELrC8O/8LIyiCgQlajXm4p37F0lT4+djojDjUduvo=" providerId="None" clId="Web-{E01081F7-EBAD-428D-A731-59B11A29A258}" dt="2023-04-20T06:33:59.097" v="35"/>
        <pc:sldMkLst>
          <pc:docMk/>
          <pc:sldMk cId="67596424" sldId="292"/>
        </pc:sldMkLst>
      </pc:sldChg>
      <pc:sldChg chg="del">
        <pc:chgData name="Tomas Nilsson" userId="bqELrC8O/8LIyiCgQlajXm4p37F0lT4+djojDjUduvo=" providerId="None" clId="Web-{E01081F7-EBAD-428D-A731-59B11A29A258}" dt="2023-04-20T06:33:59.581" v="36"/>
        <pc:sldMkLst>
          <pc:docMk/>
          <pc:sldMk cId="2728619038" sldId="293"/>
        </pc:sldMkLst>
      </pc:sldChg>
      <pc:sldChg chg="del">
        <pc:chgData name="Tomas Nilsson" userId="bqELrC8O/8LIyiCgQlajXm4p37F0lT4+djojDjUduvo=" providerId="None" clId="Web-{E01081F7-EBAD-428D-A731-59B11A29A258}" dt="2023-04-20T06:34:01.675" v="40"/>
        <pc:sldMkLst>
          <pc:docMk/>
          <pc:sldMk cId="3810412554" sldId="294"/>
        </pc:sldMkLst>
      </pc:sldChg>
      <pc:sldChg chg="del">
        <pc:chgData name="Tomas Nilsson" userId="bqELrC8O/8LIyiCgQlajXm4p37F0lT4+djojDjUduvo=" providerId="None" clId="Web-{E01081F7-EBAD-428D-A731-59B11A29A258}" dt="2023-04-20T06:34:00.550" v="38"/>
        <pc:sldMkLst>
          <pc:docMk/>
          <pc:sldMk cId="3758832362" sldId="295"/>
        </pc:sldMkLst>
      </pc:sldChg>
      <pc:sldChg chg="del">
        <pc:chgData name="Tomas Nilsson" userId="bqELrC8O/8LIyiCgQlajXm4p37F0lT4+djojDjUduvo=" providerId="None" clId="Web-{E01081F7-EBAD-428D-A731-59B11A29A258}" dt="2023-04-20T06:34:00.019" v="37"/>
        <pc:sldMkLst>
          <pc:docMk/>
          <pc:sldMk cId="719271033" sldId="296"/>
        </pc:sldMkLst>
      </pc:sldChg>
      <pc:sldChg chg="del">
        <pc:chgData name="Tomas Nilsson" userId="bqELrC8O/8LIyiCgQlajXm4p37F0lT4+djojDjUduvo=" providerId="None" clId="Web-{E01081F7-EBAD-428D-A731-59B11A29A258}" dt="2023-04-20T06:34:01.222" v="39"/>
        <pc:sldMkLst>
          <pc:docMk/>
          <pc:sldMk cId="748408007" sldId="297"/>
        </pc:sldMkLst>
      </pc:sldChg>
      <pc:sldChg chg="del">
        <pc:chgData name="Tomas Nilsson" userId="bqELrC8O/8LIyiCgQlajXm4p37F0lT4+djojDjUduvo=" providerId="None" clId="Web-{E01081F7-EBAD-428D-A731-59B11A29A258}" dt="2023-04-20T06:34:02.019" v="41"/>
        <pc:sldMkLst>
          <pc:docMk/>
          <pc:sldMk cId="4086008603" sldId="298"/>
        </pc:sldMkLst>
      </pc:sldChg>
      <pc:sldChg chg="del">
        <pc:chgData name="Tomas Nilsson" userId="bqELrC8O/8LIyiCgQlajXm4p37F0lT4+djojDjUduvo=" providerId="None" clId="Web-{E01081F7-EBAD-428D-A731-59B11A29A258}" dt="2023-04-20T06:34:03.894" v="44"/>
        <pc:sldMkLst>
          <pc:docMk/>
          <pc:sldMk cId="3141015069" sldId="299"/>
        </pc:sldMkLst>
      </pc:sldChg>
      <pc:sldChg chg="del">
        <pc:chgData name="Tomas Nilsson" userId="bqELrC8O/8LIyiCgQlajXm4p37F0lT4+djojDjUduvo=" providerId="None" clId="Web-{E01081F7-EBAD-428D-A731-59B11A29A258}" dt="2023-04-20T06:34:04.863" v="46"/>
        <pc:sldMkLst>
          <pc:docMk/>
          <pc:sldMk cId="2788418503" sldId="300"/>
        </pc:sldMkLst>
      </pc:sldChg>
      <pc:sldChg chg="del">
        <pc:chgData name="Tomas Nilsson" userId="bqELrC8O/8LIyiCgQlajXm4p37F0lT4+djojDjUduvo=" providerId="None" clId="Web-{E01081F7-EBAD-428D-A731-59B11A29A258}" dt="2023-04-20T06:34:05.394" v="47"/>
        <pc:sldMkLst>
          <pc:docMk/>
          <pc:sldMk cId="1665700064" sldId="301"/>
        </pc:sldMkLst>
      </pc:sldChg>
      <pc:sldChg chg="del">
        <pc:chgData name="Tomas Nilsson" userId="bqELrC8O/8LIyiCgQlajXm4p37F0lT4+djojDjUduvo=" providerId="None" clId="Web-{E01081F7-EBAD-428D-A731-59B11A29A258}" dt="2023-04-20T06:34:07.972" v="52"/>
        <pc:sldMkLst>
          <pc:docMk/>
          <pc:sldMk cId="1569508899" sldId="302"/>
        </pc:sldMkLst>
      </pc:sldChg>
      <pc:sldChg chg="addSp delSp modSp">
        <pc:chgData name="Tomas Nilsson" userId="bqELrC8O/8LIyiCgQlajXm4p37F0lT4+djojDjUduvo=" providerId="None" clId="Web-{E01081F7-EBAD-428D-A731-59B11A29A258}" dt="2023-04-20T06:54:46.328" v="350" actId="20577"/>
        <pc:sldMkLst>
          <pc:docMk/>
          <pc:sldMk cId="66604152" sldId="303"/>
        </pc:sldMkLst>
        <pc:spChg chg="mod">
          <ac:chgData name="Tomas Nilsson" userId="bqELrC8O/8LIyiCgQlajXm4p37F0lT4+djojDjUduvo=" providerId="None" clId="Web-{E01081F7-EBAD-428D-A731-59B11A29A258}" dt="2023-04-20T06:39:04.772" v="79" actId="20577"/>
          <ac:spMkLst>
            <pc:docMk/>
            <pc:sldMk cId="66604152" sldId="303"/>
            <ac:spMk id="2" creationId="{E19A286E-CE6B-794E-0902-FC0316339E8A}"/>
          </ac:spMkLst>
        </pc:spChg>
        <pc:spChg chg="del mod">
          <ac:chgData name="Tomas Nilsson" userId="bqELrC8O/8LIyiCgQlajXm4p37F0lT4+djojDjUduvo=" providerId="None" clId="Web-{E01081F7-EBAD-428D-A731-59B11A29A258}" dt="2023-04-20T06:37:41.068" v="68"/>
          <ac:spMkLst>
            <pc:docMk/>
            <pc:sldMk cId="66604152" sldId="303"/>
            <ac:spMk id="3" creationId="{50E75050-2368-61F3-DBAD-5C059F87F9D7}"/>
          </ac:spMkLst>
        </pc:spChg>
        <pc:spChg chg="add del mod">
          <ac:chgData name="Tomas Nilsson" userId="bqELrC8O/8LIyiCgQlajXm4p37F0lT4+djojDjUduvo=" providerId="None" clId="Web-{E01081F7-EBAD-428D-A731-59B11A29A258}" dt="2023-04-20T06:39:18.694" v="84"/>
          <ac:spMkLst>
            <pc:docMk/>
            <pc:sldMk cId="66604152" sldId="303"/>
            <ac:spMk id="7" creationId="{A16FB7A7-90C8-8642-6E2E-04B634781978}"/>
          </ac:spMkLst>
        </pc:spChg>
        <pc:spChg chg="add mod">
          <ac:chgData name="Tomas Nilsson" userId="bqELrC8O/8LIyiCgQlajXm4p37F0lT4+djojDjUduvo=" providerId="None" clId="Web-{E01081F7-EBAD-428D-A731-59B11A29A258}" dt="2023-04-20T06:54:46.328" v="350" actId="20577"/>
          <ac:spMkLst>
            <pc:docMk/>
            <pc:sldMk cId="66604152" sldId="303"/>
            <ac:spMk id="8" creationId="{E14851D1-807E-BEC0-7AA6-9039BE496C23}"/>
          </ac:spMkLst>
        </pc:spChg>
        <pc:graphicFrameChg chg="add mod ord modGraphic">
          <ac:chgData name="Tomas Nilsson" userId="bqELrC8O/8LIyiCgQlajXm4p37F0lT4+djojDjUduvo=" providerId="None" clId="Web-{E01081F7-EBAD-428D-A731-59B11A29A258}" dt="2023-04-20T06:48:40.606" v="194" actId="1076"/>
          <ac:graphicFrameMkLst>
            <pc:docMk/>
            <pc:sldMk cId="66604152" sldId="303"/>
            <ac:graphicFrameMk id="5" creationId="{CB8E9BEA-DC03-811F-0921-532C9D63BAFA}"/>
          </ac:graphicFrameMkLst>
        </pc:graphicFrameChg>
        <pc:picChg chg="add mod">
          <ac:chgData name="Tomas Nilsson" userId="bqELrC8O/8LIyiCgQlajXm4p37F0lT4+djojDjUduvo=" providerId="None" clId="Web-{E01081F7-EBAD-428D-A731-59B11A29A258}" dt="2023-04-20T06:53:42.640" v="339" actId="1076"/>
          <ac:picMkLst>
            <pc:docMk/>
            <pc:sldMk cId="66604152" sldId="303"/>
            <ac:picMk id="9" creationId="{A65DBA51-DEBC-66D1-43B4-F22C417E3DE2}"/>
          </ac:picMkLst>
        </pc:picChg>
      </pc:sldChg>
      <pc:sldChg chg="del">
        <pc:chgData name="Tomas Nilsson" userId="bqELrC8O/8LIyiCgQlajXm4p37F0lT4+djojDjUduvo=" providerId="None" clId="Web-{E01081F7-EBAD-428D-A731-59B11A29A258}" dt="2023-04-20T06:34:06.910" v="50"/>
        <pc:sldMkLst>
          <pc:docMk/>
          <pc:sldMk cId="937326654" sldId="304"/>
        </pc:sldMkLst>
      </pc:sldChg>
      <pc:sldChg chg="delSp modSp new">
        <pc:chgData name="Tomas Nilsson" userId="bqELrC8O/8LIyiCgQlajXm4p37F0lT4+djojDjUduvo=" providerId="None" clId="Web-{E01081F7-EBAD-428D-A731-59B11A29A258}" dt="2023-04-20T06:55:09.219" v="372"/>
        <pc:sldMkLst>
          <pc:docMk/>
          <pc:sldMk cId="1267901105" sldId="304"/>
        </pc:sldMkLst>
        <pc:spChg chg="mod">
          <ac:chgData name="Tomas Nilsson" userId="bqELrC8O/8LIyiCgQlajXm4p37F0lT4+djojDjUduvo=" providerId="None" clId="Web-{E01081F7-EBAD-428D-A731-59B11A29A258}" dt="2023-04-20T06:55:08.344" v="371" actId="20577"/>
          <ac:spMkLst>
            <pc:docMk/>
            <pc:sldMk cId="1267901105" sldId="304"/>
            <ac:spMk id="2" creationId="{5AD6EBB4-829F-451C-14E1-3C268B7E7626}"/>
          </ac:spMkLst>
        </pc:spChg>
        <pc:spChg chg="del">
          <ac:chgData name="Tomas Nilsson" userId="bqELrC8O/8LIyiCgQlajXm4p37F0lT4+djojDjUduvo=" providerId="None" clId="Web-{E01081F7-EBAD-428D-A731-59B11A29A258}" dt="2023-04-20T06:55:09.219" v="372"/>
          <ac:spMkLst>
            <pc:docMk/>
            <pc:sldMk cId="1267901105" sldId="304"/>
            <ac:spMk id="3" creationId="{128D0408-8B96-4789-7680-0E1DB4372036}"/>
          </ac:spMkLst>
        </pc:spChg>
      </pc:sldChg>
      <pc:sldChg chg="del">
        <pc:chgData name="Tomas Nilsson" userId="bqELrC8O/8LIyiCgQlajXm4p37F0lT4+djojDjUduvo=" providerId="None" clId="Web-{E01081F7-EBAD-428D-A731-59B11A29A258}" dt="2023-04-20T06:34:07.316" v="51"/>
        <pc:sldMkLst>
          <pc:docMk/>
          <pc:sldMk cId="1662348612" sldId="305"/>
        </pc:sldMkLst>
      </pc:sldChg>
      <pc:sldChg chg="new">
        <pc:chgData name="Tomas Nilsson" userId="bqELrC8O/8LIyiCgQlajXm4p37F0lT4+djojDjUduvo=" providerId="None" clId="Web-{E01081F7-EBAD-428D-A731-59B11A29A258}" dt="2023-04-20T06:57:33.705" v="373"/>
        <pc:sldMkLst>
          <pc:docMk/>
          <pc:sldMk cId="3770951091" sldId="305"/>
        </pc:sldMkLst>
      </pc:sldChg>
      <pc:sldChg chg="del">
        <pc:chgData name="Tomas Nilsson" userId="bqELrC8O/8LIyiCgQlajXm4p37F0lT4+djojDjUduvo=" providerId="None" clId="Web-{E01081F7-EBAD-428D-A731-59B11A29A258}" dt="2023-04-20T06:34:05.894" v="48"/>
        <pc:sldMkLst>
          <pc:docMk/>
          <pc:sldMk cId="3079838508" sldId="306"/>
        </pc:sldMkLst>
      </pc:sldChg>
      <pc:sldChg chg="del">
        <pc:chgData name="Tomas Nilsson" userId="bqELrC8O/8LIyiCgQlajXm4p37F0lT4+djojDjUduvo=" providerId="None" clId="Web-{E01081F7-EBAD-428D-A731-59B11A29A258}" dt="2023-04-20T06:34:06.175" v="49"/>
        <pc:sldMkLst>
          <pc:docMk/>
          <pc:sldMk cId="2843502846" sldId="307"/>
        </pc:sldMkLst>
      </pc:sldChg>
      <pc:sldChg chg="del">
        <pc:chgData name="Tomas Nilsson" userId="bqELrC8O/8LIyiCgQlajXm4p37F0lT4+djojDjUduvo=" providerId="None" clId="Web-{E01081F7-EBAD-428D-A731-59B11A29A258}" dt="2023-04-20T06:34:02.456" v="42"/>
        <pc:sldMkLst>
          <pc:docMk/>
          <pc:sldMk cId="212289989" sldId="308"/>
        </pc:sldMkLst>
      </pc:sldChg>
      <pc:sldChg chg="del">
        <pc:chgData name="Tomas Nilsson" userId="bqELrC8O/8LIyiCgQlajXm4p37F0lT4+djojDjUduvo=" providerId="None" clId="Web-{E01081F7-EBAD-428D-A731-59B11A29A258}" dt="2023-04-20T06:34:02.956" v="43"/>
        <pc:sldMkLst>
          <pc:docMk/>
          <pc:sldMk cId="1006358922" sldId="309"/>
        </pc:sldMkLst>
      </pc:sldChg>
      <pc:sldChg chg="del">
        <pc:chgData name="Tomas Nilsson" userId="bqELrC8O/8LIyiCgQlajXm4p37F0lT4+djojDjUduvo=" providerId="None" clId="Web-{E01081F7-EBAD-428D-A731-59B11A29A258}" dt="2023-04-20T06:33:58.441" v="34"/>
        <pc:sldMkLst>
          <pc:docMk/>
          <pc:sldMk cId="1862575172" sldId="310"/>
        </pc:sldMkLst>
      </pc:sldChg>
      <pc:sldChg chg="del">
        <pc:chgData name="Tomas Nilsson" userId="bqELrC8O/8LIyiCgQlajXm4p37F0lT4+djojDjUduvo=" providerId="None" clId="Web-{E01081F7-EBAD-428D-A731-59B11A29A258}" dt="2023-04-20T06:34:04.472" v="45"/>
        <pc:sldMkLst>
          <pc:docMk/>
          <pc:sldMk cId="370160000" sldId="3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50800"/>
            <a:ext cx="11113200" cy="215280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8000"/>
            <a:ext cx="8535600" cy="1753200"/>
          </a:xfrm>
        </p:spPr>
        <p:txBody>
          <a:bodyPr lIns="9000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4" name="Rak koppling 6">
            <a:extLst>
              <a:ext uri="{FF2B5EF4-FFF2-40B4-BE49-F238E27FC236}">
                <a16:creationId xmlns:a16="http://schemas.microsoft.com/office/drawing/2014/main" id="{C0CC0EDB-9E23-4012-95DB-FAA5BA8E2C17}"/>
              </a:ext>
            </a:extLst>
          </p:cNvPr>
          <p:cNvCxnSpPr/>
          <p:nvPr userDrawn="1"/>
        </p:nvCxnSpPr>
        <p:spPr bwMode="auto">
          <a:xfrm>
            <a:off x="540000" y="6120000"/>
            <a:ext cx="1111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4000" y="457200"/>
            <a:ext cx="6469200" cy="5184000"/>
          </a:xfrm>
        </p:spPr>
        <p:txBody>
          <a:bodyPr lIns="900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to add a picture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8F20F4AD-0351-CD42-A823-3BFD15DA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885E900A-46AA-4244-A00C-6A16043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DC958E08-B1E5-CD4C-97AF-F53950C9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705F7-233E-DF49-8122-C7A20A72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788BAB-8AC1-CE4C-8777-5B86D0B3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innéuniversitetets symbol.">
            <a:extLst>
              <a:ext uri="{FF2B5EF4-FFF2-40B4-BE49-F238E27FC236}">
                <a16:creationId xmlns:a16="http://schemas.microsoft.com/office/drawing/2014/main" id="{3D72221E-47D8-B54A-9DF8-E75AB9AC50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882" y="1484785"/>
            <a:ext cx="2092544" cy="2775570"/>
          </a:xfrm>
          <a:prstGeom prst="rect">
            <a:avLst/>
          </a:prstGeom>
        </p:spPr>
      </p:pic>
      <p:pic>
        <p:nvPicPr>
          <p:cNvPr id="7" name="Bild 6" descr="Linnéuniversitetets webbplats Lnu.se.">
            <a:extLst>
              <a:ext uri="{FF2B5EF4-FFF2-40B4-BE49-F238E27FC236}">
                <a16:creationId xmlns:a16="http://schemas.microsoft.com/office/drawing/2014/main" id="{B50C8DD6-BD93-7146-8978-8E910BC57E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575" y="4725143"/>
            <a:ext cx="2096851" cy="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881C5599-E9D3-BC47-8203-9AC0581E4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8000" y="1980000"/>
            <a:ext cx="5425200" cy="37798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ADC283-11B7-4FE5-B0F0-653F7B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4FA75-1F45-4301-9D8B-DFF6163980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800" y="1979999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F83BBBB-AC7A-434B-A5F1-D1A605B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7BC478-6DD7-904D-AD08-22699BE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FC0D1A-792D-D846-964E-3EF2E3B8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FBC4B802-165C-A341-B586-BAE2C11F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00" y="1980000"/>
            <a:ext cx="11113200" cy="3780000"/>
          </a:xfrm>
        </p:spPr>
        <p:txBody>
          <a:bodyPr lIns="90000"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1EEC-88E3-4692-A02E-6793562E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BBF91B-258F-1C44-AFFD-E1CF217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D853139-D8D3-0946-926A-4447B087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E8AE22-1C9E-3F4D-BD48-63113C27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D5AC-6E45-494A-A6C4-80CA9DF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4C5887-282B-AF40-975D-15494C5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FDBEC93-10C1-A64C-A4F9-7FF41FAB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05BF45-696A-EA4F-ACD2-DD0C00A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649547A5-C90B-4144-A9E1-5AC6FE0DA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22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3CD61-B479-40F8-808C-E0347B3A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F56F4-DD8D-4E30-86F6-0619ADCB26B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0000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DF7E60-9A91-40FE-BB7B-E6E94ECCB86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975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710000"/>
            <a:ext cx="11113200" cy="2852737"/>
          </a:xfrm>
          <a:prstGeom prst="rect">
            <a:avLst/>
          </a:prstGeom>
        </p:spPr>
        <p:txBody>
          <a:bodyPr lIns="900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4590000"/>
            <a:ext cx="11113200" cy="1209600"/>
          </a:xfrm>
        </p:spPr>
        <p:txBody>
          <a:bodyPr lIns="9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D3F3545A-00F1-0048-930E-C215B3DE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0E6477AE-9F94-9B49-9CE1-FE7D583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D81B9B8A-2D4F-6649-B230-BA1E20A0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EDB8D8C-7CD7-2640-A44B-1F99634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5680F5B9-F216-4D4E-A6FA-ECA4A84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4EC11366-C776-8C4D-BBC0-64BCBE1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E100-C70C-4B78-9AE2-60F30170A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2937" y="456425"/>
            <a:ext cx="6469063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79999"/>
            <a:ext cx="11113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96000"/>
            <a:ext cx="41148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813AF82C-A3D8-2049-8982-E0E7D7A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7078C4-D37C-F243-968D-810ECC17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8800" y="5796000"/>
            <a:ext cx="27432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11" name="Graphic 10" descr="Linnéuniversitetets symbol.">
            <a:extLst>
              <a:ext uri="{FF2B5EF4-FFF2-40B4-BE49-F238E27FC236}">
                <a16:creationId xmlns:a16="http://schemas.microsoft.com/office/drawing/2014/main" id="{98BEDE1D-A0E5-5547-ACA7-853BD32091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6000" y="6311147"/>
            <a:ext cx="216000" cy="286503"/>
          </a:xfrm>
          <a:prstGeom prst="rect">
            <a:avLst/>
          </a:prstGeom>
        </p:spPr>
      </p:pic>
      <p:sp>
        <p:nvSpPr>
          <p:cNvPr id="13" name="Platshållare för datum 1">
            <a:extLst>
              <a:ext uri="{FF2B5EF4-FFF2-40B4-BE49-F238E27FC236}">
                <a16:creationId xmlns:a16="http://schemas.microsoft.com/office/drawing/2014/main" id="{2C57036E-FC3E-EC49-B006-88F6D461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5797555"/>
            <a:ext cx="3138629" cy="286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sv-S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D8A813-46E0-4E01-9B2D-E13E8F4A1E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429" y="6388459"/>
            <a:ext cx="2352738" cy="266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5" r:id="rId5"/>
    <p:sldLayoutId id="2147483660" r:id="rId6"/>
    <p:sldLayoutId id="2147483659" r:id="rId7"/>
    <p:sldLayoutId id="2147483651" r:id="rId8"/>
    <p:sldLayoutId id="2147483656" r:id="rId9"/>
    <p:sldLayoutId id="2147483657" r:id="rId10"/>
    <p:sldLayoutId id="2147483658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programmer.info/programming/148-hardware/16103-the-picow-in-c-direct-to-hardware.html" TargetMode="External"/><Relationship Id="rId2" Type="http://schemas.openxmlformats.org/officeDocument/2006/relationships/hyperlink" Target="https://www.freecodecamp.org/news/the-c-programming-handbook-for-beginners/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1AD5F5-D8CE-7248-AF38-E477BFBA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sz="6000" dirty="0"/>
              <a:t>2DT901: </a:t>
            </a:r>
            <a:br>
              <a:rPr lang="sv-SE" sz="6000" dirty="0"/>
            </a:br>
            <a:r>
              <a:rPr lang="sv-SE" sz="6000"/>
              <a:t>Computer Organisation</a:t>
            </a:r>
            <a:br>
              <a:rPr lang="sv-SE" sz="6000" dirty="0"/>
            </a:br>
            <a:r>
              <a:rPr lang="sv-SE" sz="6000" dirty="0" err="1"/>
              <a:t>Lecture</a:t>
            </a:r>
            <a:r>
              <a:rPr lang="sv-SE" dirty="0"/>
              <a:t> 10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5A23E9-0B6F-8F4D-AC30-EBCBF6800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0000" tIns="45720" rIns="91440" bIns="45720" rtlCol="0" anchor="t">
            <a:noAutofit/>
          </a:bodyPr>
          <a:lstStyle/>
          <a:p>
            <a:endParaRPr lang="sv-SE" dirty="0">
              <a:cs typeface="Times New Roman"/>
            </a:endParaRPr>
          </a:p>
          <a:p>
            <a:r>
              <a:rPr lang="sv-SE" sz="2400" dirty="0" err="1">
                <a:cs typeface="Times New Roman"/>
              </a:rPr>
              <a:t>Introduction</a:t>
            </a:r>
            <a:r>
              <a:rPr lang="sv-SE" sz="2400" dirty="0">
                <a:cs typeface="Times New Roman"/>
              </a:rPr>
              <a:t> to C </a:t>
            </a:r>
            <a:r>
              <a:rPr lang="sv-SE" sz="2400" dirty="0" err="1">
                <a:cs typeface="Times New Roman"/>
              </a:rPr>
              <a:t>language</a:t>
            </a:r>
            <a:r>
              <a:rPr lang="sv-SE" sz="2400" dirty="0">
                <a:cs typeface="Times New Roman"/>
              </a:rPr>
              <a:t> and C </a:t>
            </a:r>
            <a:r>
              <a:rPr lang="sv-SE" sz="2400" dirty="0" err="1">
                <a:cs typeface="Times New Roman"/>
              </a:rPr>
              <a:t>programming</a:t>
            </a:r>
            <a:r>
              <a:rPr lang="sv-SE" sz="2400" dirty="0">
                <a:cs typeface="Times New Roman"/>
              </a:rPr>
              <a:t> on Pico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348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15D5-9E89-3AAC-68EA-B77AB849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Pointer </a:t>
            </a:r>
            <a:r>
              <a:rPr lang="sv-SE" dirty="0" err="1"/>
              <a:t>types</a:t>
            </a:r>
            <a:r>
              <a:rPr lang="sv-S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5777A-219A-A626-8767-74255F1F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pointer </a:t>
            </a:r>
            <a:r>
              <a:rPr lang="sv-SE" dirty="0" err="1"/>
              <a:t>type</a:t>
            </a:r>
            <a:r>
              <a:rPr lang="sv-SE" dirty="0"/>
              <a:t> is </a:t>
            </a:r>
            <a:r>
              <a:rPr lang="sv-SE" dirty="0" err="1"/>
              <a:t>declared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an * </a:t>
            </a:r>
            <a:r>
              <a:rPr lang="sv-SE" dirty="0" err="1"/>
              <a:t>after</a:t>
            </a:r>
            <a:r>
              <a:rPr lang="sv-SE" dirty="0"/>
              <a:t> the data </a:t>
            </a:r>
            <a:r>
              <a:rPr lang="sv-SE" dirty="0" err="1"/>
              <a:t>type</a:t>
            </a:r>
            <a:r>
              <a:rPr lang="sv-SE" dirty="0"/>
              <a:t>. Ex: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i_ptr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v-SE" dirty="0">
                <a:latin typeface="+mj-lt"/>
                <a:cs typeface="Courier New" panose="02070309020205020404" pitchFamily="49" charset="0"/>
              </a:rPr>
              <a:t>A pointer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contains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the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memory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address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to a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variable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r>
              <a:rPr lang="sv-SE" dirty="0">
                <a:latin typeface="+mj-lt"/>
                <a:cs typeface="Courier New" panose="02070309020205020404" pitchFamily="49" charset="0"/>
              </a:rPr>
              <a:t>To get the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address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of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a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variable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, the &amp; operator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can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be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used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27031-429E-ECB8-EEB4-6B669285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429000"/>
            <a:ext cx="9877425" cy="28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5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CB43-22FB-EC66-E054-56B2926B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Array </a:t>
            </a:r>
            <a:r>
              <a:rPr lang="sv-SE" dirty="0" err="1"/>
              <a:t>name</a:t>
            </a:r>
            <a:r>
              <a:rPr lang="sv-SE" dirty="0"/>
              <a:t> is a pointer!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5F4DC-F06F-E52E-07C9-993D449B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728000"/>
            <a:ext cx="11112001" cy="26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1B57-6EF0-CA07-F79C-668B01BA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0"/>
            <a:ext cx="11112000" cy="1368000"/>
          </a:xfrm>
        </p:spPr>
        <p:txBody>
          <a:bodyPr/>
          <a:lstStyle/>
          <a:p>
            <a:r>
              <a:rPr lang="sv-SE" dirty="0"/>
              <a:t>C program for </a:t>
            </a:r>
            <a:r>
              <a:rPr lang="sv-SE" dirty="0" err="1"/>
              <a:t>flashing</a:t>
            </a:r>
            <a:r>
              <a:rPr lang="sv-SE" dirty="0"/>
              <a:t> LEDs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08C10-BB23-90C5-196B-79CA3A96C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49" y="1093392"/>
            <a:ext cx="4417499" cy="52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6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BBFA-B5CC-C758-C937-C69699D6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Bit manipulation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DE57-69AA-97A9-8496-D0EF037A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 C, it is </a:t>
            </a:r>
            <a:r>
              <a:rPr lang="sv-SE" dirty="0" err="1"/>
              <a:t>possible</a:t>
            </a:r>
            <a:r>
              <a:rPr lang="sv-SE" dirty="0"/>
              <a:t> to </a:t>
            </a:r>
            <a:r>
              <a:rPr lang="sv-SE" dirty="0" err="1"/>
              <a:t>manipulate</a:t>
            </a:r>
            <a:r>
              <a:rPr lang="sv-SE" dirty="0"/>
              <a:t> bits in different </a:t>
            </a:r>
            <a:r>
              <a:rPr lang="sv-SE" dirty="0" err="1"/>
              <a:t>ways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&gt;&gt; </a:t>
            </a:r>
            <a:r>
              <a:rPr lang="sv-SE" dirty="0" err="1"/>
              <a:t>binary</a:t>
            </a:r>
            <a:r>
              <a:rPr lang="sv-SE" dirty="0"/>
              <a:t> right </a:t>
            </a:r>
            <a:r>
              <a:rPr lang="sv-SE" dirty="0" err="1"/>
              <a:t>shift</a:t>
            </a:r>
            <a:endParaRPr lang="sv-SE" dirty="0"/>
          </a:p>
          <a:p>
            <a:pPr lvl="1"/>
            <a:r>
              <a:rPr lang="sv-SE" dirty="0"/>
              <a:t>&lt;&lt;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shift</a:t>
            </a:r>
            <a:endParaRPr lang="sv-SE" dirty="0"/>
          </a:p>
          <a:p>
            <a:pPr lvl="1"/>
            <a:r>
              <a:rPr lang="sv-SE" dirty="0"/>
              <a:t>&amp; </a:t>
            </a:r>
            <a:r>
              <a:rPr lang="sv-SE" dirty="0" err="1"/>
              <a:t>bitwise</a:t>
            </a:r>
            <a:r>
              <a:rPr lang="sv-SE" dirty="0"/>
              <a:t> and</a:t>
            </a:r>
          </a:p>
          <a:p>
            <a:pPr lvl="1"/>
            <a:r>
              <a:rPr lang="sv-SE" dirty="0"/>
              <a:t>| </a:t>
            </a:r>
            <a:r>
              <a:rPr lang="sv-SE" dirty="0" err="1"/>
              <a:t>bitwise</a:t>
            </a:r>
            <a:r>
              <a:rPr lang="sv-SE" dirty="0"/>
              <a:t> or</a:t>
            </a:r>
          </a:p>
          <a:p>
            <a:r>
              <a:rPr lang="sv-SE" dirty="0" err="1"/>
              <a:t>Example</a:t>
            </a:r>
            <a:r>
              <a:rPr lang="sv-SE" dirty="0"/>
              <a:t>: </a:t>
            </a:r>
            <a:br>
              <a:rPr lang="sv-SE" dirty="0"/>
            </a:b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a=7;</a:t>
            </a:r>
            <a:b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b=a&lt;&lt;2;	//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in a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2 steps, store in 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112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C08F-AF6C-3715-5B7F-C7851575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Bitmask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6174-9940-261C-094B-D2160444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Suppose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and </a:t>
            </a:r>
            <a:r>
              <a:rPr lang="sv-SE" dirty="0" err="1"/>
              <a:t>want</a:t>
            </a:r>
            <a:r>
              <a:rPr lang="sv-SE" dirty="0"/>
              <a:t> to check </a:t>
            </a:r>
            <a:r>
              <a:rPr lang="sv-SE" dirty="0" err="1"/>
              <a:t>if</a:t>
            </a:r>
            <a:r>
              <a:rPr lang="sv-SE" dirty="0"/>
              <a:t> bit 7 is 1 or 0</a:t>
            </a:r>
          </a:p>
          <a:p>
            <a:r>
              <a:rPr lang="sv-SE" dirty="0"/>
              <a:t>A </a:t>
            </a:r>
            <a:r>
              <a:rPr lang="sv-SE" dirty="0" err="1"/>
              <a:t>bitmask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, </a:t>
            </a:r>
            <a:r>
              <a:rPr lang="sv-SE" dirty="0" err="1"/>
              <a:t>which</a:t>
            </a:r>
            <a:r>
              <a:rPr lang="sv-SE" dirty="0"/>
              <a:t> is a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0100 0000</a:t>
            </a:r>
          </a:p>
          <a:p>
            <a:r>
              <a:rPr lang="sv-SE" dirty="0" err="1"/>
              <a:t>Example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input = 0b11001001;</a:t>
            </a:r>
            <a:b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mask =  0b01000000;</a:t>
            </a:r>
            <a:b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= input &amp; mask;</a:t>
            </a:r>
          </a:p>
        </p:txBody>
      </p:sp>
    </p:spTree>
    <p:extLst>
      <p:ext uri="{BB962C8B-B14F-4D97-AF65-F5344CB8AC3E}">
        <p14:creationId xmlns:p14="http://schemas.microsoft.com/office/powerpoint/2010/main" val="190359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BBE3-4AC3-2B74-192C-8763483A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4-bit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counter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7C946-2720-2EA0-44C6-BDB479DF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1" y="1337500"/>
            <a:ext cx="7665911" cy="50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D811-3FB6-BE0C-293A-1AB87654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4-bit </a:t>
            </a:r>
            <a:r>
              <a:rPr lang="sv-SE" dirty="0" err="1"/>
              <a:t>counter</a:t>
            </a:r>
            <a:r>
              <a:rPr lang="sv-SE" dirty="0"/>
              <a:t>: Main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EB9B0-1041-70F1-9414-DDA873B3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44" y="1525524"/>
            <a:ext cx="11329142" cy="370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9162-A6CA-BF64-26D7-56D7108A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Hardware </a:t>
            </a:r>
            <a:r>
              <a:rPr lang="sv-SE" dirty="0" err="1"/>
              <a:t>addresses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E919-2F17-C9CE-1BC5-3CA57D54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By </a:t>
            </a:r>
            <a:r>
              <a:rPr lang="sv-SE" dirty="0" err="1"/>
              <a:t>using</a:t>
            </a:r>
            <a:r>
              <a:rPr lang="sv-SE" dirty="0"/>
              <a:t> pointers, it is </a:t>
            </a:r>
            <a:r>
              <a:rPr lang="sv-SE" dirty="0" err="1"/>
              <a:t>possible</a:t>
            </a:r>
            <a:r>
              <a:rPr lang="sv-SE" dirty="0"/>
              <a:t> to access hardware registers.</a:t>
            </a:r>
          </a:p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, registers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turn</a:t>
            </a:r>
            <a:r>
              <a:rPr lang="sv-SE" dirty="0"/>
              <a:t> on or </a:t>
            </a:r>
            <a:r>
              <a:rPr lang="sv-SE" dirty="0" err="1"/>
              <a:t>turn</a:t>
            </a:r>
            <a:r>
              <a:rPr lang="sv-SE" dirty="0"/>
              <a:t> off GPIO-pins.</a:t>
            </a:r>
          </a:p>
          <a:p>
            <a:r>
              <a:rPr lang="sv-SE" dirty="0"/>
              <a:t>In </a:t>
            </a:r>
            <a:r>
              <a:rPr lang="sv-SE" dirty="0" err="1"/>
              <a:t>principle</a:t>
            </a:r>
            <a:r>
              <a:rPr lang="sv-SE" dirty="0"/>
              <a:t>, </a:t>
            </a:r>
            <a:r>
              <a:rPr lang="sv-SE" dirty="0" err="1"/>
              <a:t>similar</a:t>
            </a:r>
            <a:r>
              <a:rPr lang="sv-SE" dirty="0"/>
              <a:t> to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in 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lecture</a:t>
            </a:r>
            <a:r>
              <a:rPr lang="sv-SE" dirty="0"/>
              <a:t>. </a:t>
            </a:r>
          </a:p>
          <a:p>
            <a:r>
              <a:rPr lang="sv-SE" dirty="0"/>
              <a:t>To access the SIO registers,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base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0xd0000000</a:t>
            </a:r>
          </a:p>
          <a:p>
            <a:r>
              <a:rPr lang="sv-SE" dirty="0">
                <a:latin typeface="+mj-lt"/>
                <a:cs typeface="Courier New" panose="02070309020205020404" pitchFamily="49" charset="0"/>
              </a:rPr>
              <a:t>In C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code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, a pointer to SIO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base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can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be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declared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as:</a:t>
            </a:r>
            <a:br>
              <a:rPr lang="sv-SE" dirty="0">
                <a:latin typeface="+mj-lt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uint32_t *SIO = (uint32_t *)0xd0000000;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/>
              <a:t>Registers to set a GPIO pin or read input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offset </a:t>
            </a:r>
            <a:r>
              <a:rPr lang="sv-SE" dirty="0" err="1"/>
              <a:t>addresses</a:t>
            </a:r>
            <a:r>
              <a:rPr lang="sv-SE" dirty="0"/>
              <a:t> from the </a:t>
            </a:r>
            <a:r>
              <a:rPr lang="sv-SE" dirty="0" err="1"/>
              <a:t>base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15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43D1-628C-E95C-6B37-4973E652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Hardware registers for the SIO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20BCD-8A75-4BF3-7791-CACF153A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26" y="1419225"/>
            <a:ext cx="4032048" cy="4613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8BFB6-81EA-EE8B-D7C9-E84FAB036B55}"/>
              </a:ext>
            </a:extLst>
          </p:cNvPr>
          <p:cNvSpPr txBox="1"/>
          <p:nvPr/>
        </p:nvSpPr>
        <p:spPr>
          <a:xfrm>
            <a:off x="5816418" y="3042724"/>
            <a:ext cx="4144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err="1"/>
              <a:t>Use</a:t>
            </a:r>
            <a:r>
              <a:rPr lang="sv-SE" dirty="0"/>
              <a:t> the SIO </a:t>
            </a:r>
            <a:r>
              <a:rPr lang="sv-SE" dirty="0" err="1"/>
              <a:t>base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d0000000</a:t>
            </a:r>
            <a:b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dirty="0">
                <a:latin typeface="+mj-lt"/>
                <a:cs typeface="Courier New" panose="02070309020205020404" pitchFamily="49" charset="0"/>
              </a:rPr>
              <a:t>The offset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values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in the table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are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offsets from the SIO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base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address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583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D34A-CD52-1D25-B9F0-D6427C92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Ex: Program to flash </a:t>
            </a:r>
            <a:r>
              <a:rPr lang="sv-SE" dirty="0" err="1"/>
              <a:t>built</a:t>
            </a:r>
            <a:r>
              <a:rPr lang="sv-SE" dirty="0"/>
              <a:t>-in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6A08-E3BA-1054-85EB-CFEF615A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96" y="1539000"/>
            <a:ext cx="5846004" cy="3780000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The program </a:t>
            </a:r>
            <a:r>
              <a:rPr lang="sv-SE" dirty="0" err="1"/>
              <a:t>flashes</a:t>
            </a:r>
            <a:r>
              <a:rPr lang="sv-SE" dirty="0"/>
              <a:t> the </a:t>
            </a:r>
            <a:r>
              <a:rPr lang="sv-SE" dirty="0" err="1"/>
              <a:t>built</a:t>
            </a:r>
            <a:r>
              <a:rPr lang="sv-SE" dirty="0"/>
              <a:t>-in LED.</a:t>
            </a:r>
            <a:br>
              <a:rPr lang="sv-SE" dirty="0"/>
            </a:br>
            <a:br>
              <a:rPr lang="sv-SE" dirty="0"/>
            </a:br>
            <a:r>
              <a:rPr lang="sv-SE" dirty="0" err="1"/>
              <a:t>Turn</a:t>
            </a:r>
            <a:r>
              <a:rPr lang="sv-SE" dirty="0"/>
              <a:t> on a pin by </a:t>
            </a:r>
            <a:r>
              <a:rPr lang="sv-SE" dirty="0" err="1"/>
              <a:t>writing</a:t>
            </a:r>
            <a:r>
              <a:rPr lang="sv-SE" dirty="0"/>
              <a:t> a 32-bit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to *(SIO + 0x014 /4 )</a:t>
            </a:r>
          </a:p>
          <a:p>
            <a:pPr marL="0" indent="0">
              <a:buNone/>
            </a:pPr>
            <a:r>
              <a:rPr lang="sv-SE" dirty="0"/>
              <a:t>The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1 in the position </a:t>
            </a:r>
            <a:r>
              <a:rPr lang="sv-SE" dirty="0" err="1"/>
              <a:t>corresponding</a:t>
            </a:r>
            <a:r>
              <a:rPr lang="sv-SE" dirty="0"/>
              <a:t> to the pin, for </a:t>
            </a:r>
            <a:r>
              <a:rPr lang="sv-SE" dirty="0" err="1"/>
              <a:t>example</a:t>
            </a:r>
            <a:r>
              <a:rPr lang="sv-SE" dirty="0"/>
              <a:t>, 000.000100 to </a:t>
            </a:r>
            <a:r>
              <a:rPr lang="sv-SE" dirty="0" err="1"/>
              <a:t>turn</a:t>
            </a:r>
            <a:r>
              <a:rPr lang="sv-SE" dirty="0"/>
              <a:t> on pin GP2</a:t>
            </a:r>
          </a:p>
          <a:p>
            <a:pPr marL="0" indent="0">
              <a:buNone/>
            </a:pPr>
            <a:r>
              <a:rPr lang="sv-SE" dirty="0" err="1"/>
              <a:t>Constant</a:t>
            </a:r>
            <a:r>
              <a:rPr lang="sv-SE" dirty="0"/>
              <a:t> 1ul </a:t>
            </a:r>
            <a:r>
              <a:rPr lang="sv-SE" dirty="0" err="1"/>
              <a:t>means</a:t>
            </a:r>
            <a:r>
              <a:rPr lang="sv-SE" dirty="0"/>
              <a:t> 32-bit </a:t>
            </a:r>
            <a:r>
              <a:rPr lang="sv-SE" dirty="0" err="1"/>
              <a:t>unsigned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1, </a:t>
            </a:r>
            <a:r>
              <a:rPr lang="sv-SE" dirty="0" err="1"/>
              <a:t>that</a:t>
            </a:r>
            <a:r>
              <a:rPr lang="sv-SE" dirty="0"/>
              <a:t> is,</a:t>
            </a:r>
          </a:p>
          <a:p>
            <a:pPr marL="0" indent="0">
              <a:buNone/>
            </a:pPr>
            <a:r>
              <a:rPr lang="sv-SE" dirty="0"/>
              <a:t>00000000000000000000000000000001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BFF1F-C1C1-E210-5128-435FDC3D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82" y="1628359"/>
            <a:ext cx="4343400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33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E41BD5-26C4-CB90-D63C-1797E7E4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C </a:t>
            </a:r>
            <a:r>
              <a:rPr lang="sv-SE" dirty="0" err="1"/>
              <a:t>programming</a:t>
            </a:r>
            <a:r>
              <a:rPr lang="sv-SE" dirty="0"/>
              <a:t> </a:t>
            </a:r>
            <a:r>
              <a:rPr lang="sv-SE" dirty="0" err="1"/>
              <a:t>language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C485C2-1AE0-8A16-7EAF-CC094BAE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>
                <a:ea typeface="+mn-lt"/>
                <a:cs typeface="+mn-lt"/>
              </a:rPr>
              <a:t>C </a:t>
            </a:r>
            <a:r>
              <a:rPr lang="sv-SE" dirty="0" err="1">
                <a:ea typeface="+mn-lt"/>
                <a:cs typeface="+mn-lt"/>
              </a:rPr>
              <a:t>was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developed</a:t>
            </a:r>
            <a:r>
              <a:rPr lang="sv-SE" dirty="0">
                <a:ea typeface="+mn-lt"/>
                <a:cs typeface="+mn-lt"/>
              </a:rPr>
              <a:t> in 1972 by Dennis Ritchie at AT&amp;T.</a:t>
            </a:r>
          </a:p>
          <a:p>
            <a:r>
              <a:rPr lang="sv-SE" dirty="0">
                <a:ea typeface="+mn-lt"/>
                <a:cs typeface="+mn-lt"/>
              </a:rPr>
              <a:t>Initial </a:t>
            </a:r>
            <a:r>
              <a:rPr lang="sv-SE" dirty="0" err="1">
                <a:ea typeface="+mn-lt"/>
                <a:cs typeface="+mn-lt"/>
              </a:rPr>
              <a:t>purpose</a:t>
            </a:r>
            <a:r>
              <a:rPr lang="sv-SE" dirty="0">
                <a:ea typeface="+mn-lt"/>
                <a:cs typeface="+mn-lt"/>
              </a:rPr>
              <a:t>: </a:t>
            </a:r>
            <a:r>
              <a:rPr lang="sv-SE" dirty="0" err="1">
                <a:ea typeface="+mn-lt"/>
                <a:cs typeface="+mn-lt"/>
              </a:rPr>
              <a:t>Development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of</a:t>
            </a:r>
            <a:r>
              <a:rPr lang="sv-SE" dirty="0">
                <a:ea typeface="+mn-lt"/>
                <a:cs typeface="+mn-lt"/>
              </a:rPr>
              <a:t> the UNIX operating system.</a:t>
            </a:r>
          </a:p>
          <a:p>
            <a:r>
              <a:rPr lang="sv-SE" dirty="0">
                <a:ea typeface="+mn-lt"/>
                <a:cs typeface="+mn-lt"/>
              </a:rPr>
              <a:t>C is a small </a:t>
            </a:r>
            <a:r>
              <a:rPr lang="sv-SE" dirty="0" err="1">
                <a:ea typeface="+mn-lt"/>
                <a:cs typeface="+mn-lt"/>
              </a:rPr>
              <a:t>high-level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language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that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allow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low-level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concepts</a:t>
            </a:r>
            <a:r>
              <a:rPr lang="sv-SE" dirty="0">
                <a:ea typeface="+mn-lt"/>
                <a:cs typeface="+mn-lt"/>
              </a:rPr>
              <a:t>.</a:t>
            </a:r>
          </a:p>
          <a:p>
            <a:r>
              <a:rPr lang="sv-SE" dirty="0" err="1">
                <a:ea typeface="+mn-lt"/>
                <a:cs typeface="+mn-lt"/>
              </a:rPr>
              <a:t>History</a:t>
            </a:r>
            <a:r>
              <a:rPr lang="sv-SE" dirty="0">
                <a:ea typeface="+mn-lt"/>
                <a:cs typeface="+mn-lt"/>
              </a:rPr>
              <a:t>: </a:t>
            </a:r>
            <a:r>
              <a:rPr lang="sv-SE" dirty="0" err="1">
                <a:ea typeface="+mn-lt"/>
                <a:cs typeface="+mn-lt"/>
              </a:rPr>
              <a:t>Algol</a:t>
            </a:r>
            <a:r>
              <a:rPr lang="sv-SE" dirty="0">
                <a:ea typeface="+mn-lt"/>
                <a:cs typeface="+mn-lt"/>
              </a:rPr>
              <a:t> 60 -&gt; BCPL -&gt; B -&gt; C</a:t>
            </a:r>
          </a:p>
          <a:p>
            <a:r>
              <a:rPr lang="sv-SE" dirty="0">
                <a:ea typeface="+mn-lt"/>
                <a:cs typeface="+mn-lt"/>
              </a:rPr>
              <a:t>C++ is an extension to C. C is a </a:t>
            </a:r>
            <a:r>
              <a:rPr lang="sv-SE" dirty="0" err="1">
                <a:ea typeface="+mn-lt"/>
                <a:cs typeface="+mn-lt"/>
              </a:rPr>
              <a:t>subset</a:t>
            </a:r>
            <a:r>
              <a:rPr lang="sv-SE" dirty="0">
                <a:ea typeface="+mn-lt"/>
                <a:cs typeface="+mn-lt"/>
              </a:rPr>
              <a:t> to C++.</a:t>
            </a:r>
          </a:p>
          <a:p>
            <a:endParaRPr lang="sv-SE" dirty="0">
              <a:ea typeface="+mn-lt"/>
              <a:cs typeface="+mn-lt"/>
            </a:endParaRPr>
          </a:p>
          <a:p>
            <a:endParaRPr lang="sv-SE" dirty="0">
              <a:ea typeface="+mn-lt"/>
              <a:cs typeface="+mn-lt"/>
            </a:endParaRPr>
          </a:p>
          <a:p>
            <a:pPr marL="0" indent="0">
              <a:buNone/>
            </a:pPr>
            <a:endParaRPr lang="sv-S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21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BAA9-6E58-1CFC-A2A9-7BB6194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Exercises</a:t>
            </a:r>
            <a:r>
              <a:rPr lang="sv-S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E039-1F96-3176-6DA8-14D42DC5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Extend</a:t>
            </a:r>
            <a:r>
              <a:rPr lang="sv-SE" dirty="0"/>
              <a:t> the </a:t>
            </a:r>
            <a:r>
              <a:rPr lang="sv-SE" dirty="0" err="1"/>
              <a:t>counter</a:t>
            </a:r>
            <a:r>
              <a:rPr lang="sv-SE" dirty="0"/>
              <a:t> program to make a 5-bit </a:t>
            </a:r>
            <a:r>
              <a:rPr lang="sv-SE" dirty="0" err="1"/>
              <a:t>counter</a:t>
            </a:r>
            <a:endParaRPr lang="sv-SE" dirty="0"/>
          </a:p>
          <a:p>
            <a:r>
              <a:rPr lang="sv-SE" dirty="0" err="1"/>
              <a:t>Connect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buttons</a:t>
            </a:r>
            <a:r>
              <a:rPr lang="sv-SE" dirty="0"/>
              <a:t> to the </a:t>
            </a:r>
            <a:r>
              <a:rPr lang="sv-SE" dirty="0" err="1"/>
              <a:t>Rpi</a:t>
            </a:r>
            <a:r>
              <a:rPr lang="sv-SE" dirty="0"/>
              <a:t> Pico, and </a:t>
            </a:r>
            <a:r>
              <a:rPr lang="sv-SE" dirty="0" err="1"/>
              <a:t>write</a:t>
            </a:r>
            <a:r>
              <a:rPr lang="sv-SE" dirty="0"/>
              <a:t> a program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:</a:t>
            </a:r>
          </a:p>
          <a:p>
            <a:pPr lvl="1"/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button</a:t>
            </a:r>
            <a:r>
              <a:rPr lang="sv-SE" dirty="0"/>
              <a:t> to </a:t>
            </a:r>
            <a:r>
              <a:rPr lang="sv-SE" dirty="0" err="1"/>
              <a:t>increment</a:t>
            </a:r>
            <a:r>
              <a:rPr lang="sv-SE" dirty="0"/>
              <a:t> the </a:t>
            </a:r>
            <a:r>
              <a:rPr lang="sv-SE" dirty="0" err="1"/>
              <a:t>counter</a:t>
            </a:r>
            <a:endParaRPr lang="sv-SE" dirty="0"/>
          </a:p>
          <a:p>
            <a:pPr lvl="1"/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button</a:t>
            </a:r>
            <a:r>
              <a:rPr lang="sv-SE" dirty="0"/>
              <a:t> to </a:t>
            </a:r>
            <a:r>
              <a:rPr lang="sv-SE" dirty="0" err="1"/>
              <a:t>decrement</a:t>
            </a:r>
            <a:r>
              <a:rPr lang="sv-SE" dirty="0"/>
              <a:t> the </a:t>
            </a:r>
            <a:r>
              <a:rPr lang="sv-SE" dirty="0" err="1"/>
              <a:t>counter</a:t>
            </a:r>
            <a:br>
              <a:rPr lang="sv-SE" dirty="0"/>
            </a:br>
            <a:endParaRPr lang="sv-SE" dirty="0"/>
          </a:p>
          <a:p>
            <a:r>
              <a:rPr lang="sv-SE" dirty="0"/>
              <a:t>Re-</a:t>
            </a:r>
            <a:r>
              <a:rPr lang="sv-SE" dirty="0" err="1"/>
              <a:t>write</a:t>
            </a:r>
            <a:r>
              <a:rPr lang="sv-SE" dirty="0"/>
              <a:t> the program in the last </a:t>
            </a:r>
            <a:r>
              <a:rPr lang="sv-SE" dirty="0" err="1"/>
              <a:t>example</a:t>
            </a:r>
            <a:r>
              <a:rPr lang="sv-SE" dirty="0"/>
              <a:t> to flash LEDs on GP2, GP5 and GP7 </a:t>
            </a:r>
            <a:r>
              <a:rPr lang="sv-SE" dirty="0" err="1"/>
              <a:t>simulatnously</a:t>
            </a:r>
            <a:r>
              <a:rPr lang="sv-SE" dirty="0"/>
              <a:t> by </a:t>
            </a:r>
            <a:r>
              <a:rPr lang="sv-SE" dirty="0" err="1"/>
              <a:t>writing</a:t>
            </a:r>
            <a:r>
              <a:rPr lang="sv-SE" dirty="0"/>
              <a:t> to hardware registers.</a:t>
            </a:r>
          </a:p>
        </p:txBody>
      </p:sp>
    </p:spTree>
    <p:extLst>
      <p:ext uri="{BB962C8B-B14F-4D97-AF65-F5344CB8AC3E}">
        <p14:creationId xmlns:p14="http://schemas.microsoft.com/office/powerpoint/2010/main" val="265932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0215-A2BD-7F6D-8F61-AC7619B3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Recommended</a:t>
            </a:r>
            <a:r>
              <a:rPr lang="sv-SE" dirty="0"/>
              <a:t> </a:t>
            </a:r>
            <a:r>
              <a:rPr lang="sv-SE" dirty="0" err="1"/>
              <a:t>reading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A383-3E44-DECA-2A75-5436006D8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C:</a:t>
            </a:r>
            <a:br>
              <a:rPr lang="sv-SE" dirty="0"/>
            </a:br>
            <a:r>
              <a:rPr lang="sv-SE" dirty="0">
                <a:hlinkClick r:id="rId2"/>
              </a:rPr>
              <a:t>https://www.freecodecamp.org/news/the-c-programming-handbook-for-beginners/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Read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programming</a:t>
            </a:r>
            <a:r>
              <a:rPr lang="sv-SE" dirty="0"/>
              <a:t> the Pico in C </a:t>
            </a:r>
            <a:r>
              <a:rPr lang="sv-SE" dirty="0" err="1"/>
              <a:t>using</a:t>
            </a:r>
            <a:r>
              <a:rPr lang="sv-SE" dirty="0"/>
              <a:t> hardware registers:</a:t>
            </a:r>
            <a:br>
              <a:rPr lang="sv-SE" dirty="0"/>
            </a:br>
            <a:r>
              <a:rPr lang="en-US" dirty="0">
                <a:hlinkClick r:id="rId3"/>
              </a:rPr>
              <a:t>The Pico/W In C: Direct To Hardware (i-programmer.info)</a:t>
            </a:r>
            <a:endParaRPr lang="en-US" dirty="0"/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92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07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3B6F-ABC1-28A5-14F3-B65A27CE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Simple C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3DBAD-AF38-7D5B-5F91-CC2DD1D3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42" y="1684526"/>
            <a:ext cx="5671308" cy="1983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6CEDF-8CA9-6ECD-BFB0-57721B757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43" y="3981451"/>
            <a:ext cx="5604632" cy="2275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8BAFEB-1476-1895-45F7-3B9FF5424FA8}"/>
              </a:ext>
            </a:extLst>
          </p:cNvPr>
          <p:cNvSpPr txBox="1"/>
          <p:nvPr/>
        </p:nvSpPr>
        <p:spPr>
          <a:xfrm>
            <a:off x="6772275" y="4724400"/>
            <a:ext cx="351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%d in </a:t>
            </a:r>
            <a:r>
              <a:rPr lang="sv-SE" dirty="0" err="1"/>
              <a:t>means</a:t>
            </a:r>
            <a:r>
              <a:rPr lang="sv-SE" dirty="0"/>
              <a:t> space for an </a:t>
            </a:r>
            <a:r>
              <a:rPr lang="sv-SE" dirty="0" err="1"/>
              <a:t>integer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069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D731-CA5B-F629-E5F1-44CC4E32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4781-560F-42A2-C7F7-92442D497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C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needs</a:t>
            </a:r>
            <a:r>
              <a:rPr lang="sv-SE" dirty="0"/>
              <a:t> a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and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a list </a:t>
            </a:r>
            <a:r>
              <a:rPr lang="sv-SE" dirty="0" err="1"/>
              <a:t>of</a:t>
            </a:r>
            <a:r>
              <a:rPr lang="sv-SE" dirty="0"/>
              <a:t> parameters.</a:t>
            </a:r>
          </a:p>
          <a:p>
            <a:r>
              <a:rPr lang="sv-SE" dirty="0"/>
              <a:t>If a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not </a:t>
            </a:r>
            <a:r>
              <a:rPr lang="sv-SE" dirty="0" err="1"/>
              <a:t>return</a:t>
            </a:r>
            <a:r>
              <a:rPr lang="sv-SE" dirty="0"/>
              <a:t> a </a:t>
            </a:r>
            <a:r>
              <a:rPr lang="sv-SE" dirty="0" err="1"/>
              <a:t>value</a:t>
            </a:r>
            <a:r>
              <a:rPr lang="sv-SE" dirty="0"/>
              <a:t>, the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v-SE" dirty="0"/>
              <a:t> is </a:t>
            </a:r>
            <a:r>
              <a:rPr lang="sv-SE" dirty="0" err="1"/>
              <a:t>used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Exemple</a:t>
            </a:r>
            <a:r>
              <a:rPr lang="sv-SE" dirty="0"/>
              <a:t> 1: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func1(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r>
              <a:rPr lang="sv-SE" dirty="0"/>
              <a:t>	</a:t>
            </a:r>
            <a:br>
              <a:rPr lang="sv-SE" dirty="0"/>
            </a:br>
            <a:r>
              <a:rPr lang="sv-SE" dirty="0" err="1"/>
              <a:t>Takes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integer</a:t>
            </a:r>
            <a:r>
              <a:rPr lang="sv-SE" dirty="0"/>
              <a:t> parameters, </a:t>
            </a:r>
            <a:r>
              <a:rPr lang="sv-SE" dirty="0" err="1"/>
              <a:t>returns</a:t>
            </a:r>
            <a:r>
              <a:rPr lang="sv-SE" dirty="0"/>
              <a:t> an </a:t>
            </a:r>
            <a:r>
              <a:rPr lang="sv-SE" dirty="0" err="1"/>
              <a:t>integer</a:t>
            </a:r>
            <a:endParaRPr lang="sv-SE" dirty="0"/>
          </a:p>
          <a:p>
            <a:pPr lvl="1"/>
            <a:r>
              <a:rPr lang="sv-SE" dirty="0" err="1"/>
              <a:t>Example</a:t>
            </a:r>
            <a:r>
              <a:rPr lang="sv-SE" dirty="0"/>
              <a:t> 2: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func2(float a, float b, float c)</a:t>
            </a:r>
            <a:br>
              <a:rPr lang="sv-SE" dirty="0"/>
            </a:br>
            <a:r>
              <a:rPr lang="sv-SE" dirty="0" err="1"/>
              <a:t>Takes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floating</a:t>
            </a:r>
            <a:r>
              <a:rPr lang="sv-SE" dirty="0"/>
              <a:t> </a:t>
            </a:r>
            <a:r>
              <a:rPr lang="sv-SE" dirty="0" err="1"/>
              <a:t>point</a:t>
            </a:r>
            <a:r>
              <a:rPr lang="sv-SE" dirty="0"/>
              <a:t> variablers as parameters, </a:t>
            </a:r>
            <a:r>
              <a:rPr lang="sv-SE" dirty="0" err="1"/>
              <a:t>returns</a:t>
            </a:r>
            <a:r>
              <a:rPr lang="sv-SE" dirty="0"/>
              <a:t> </a:t>
            </a:r>
            <a:r>
              <a:rPr lang="sv-SE" dirty="0" err="1"/>
              <a:t>nothing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122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0BF6-6F01-1C48-0AF0-67CA4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Simple program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19D0D-A111-A568-6977-A16C581C3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7"/>
          <a:stretch/>
        </p:blipFill>
        <p:spPr>
          <a:xfrm>
            <a:off x="676275" y="1719611"/>
            <a:ext cx="10515600" cy="42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B8B0-5234-1968-0A15-2054B486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C program for </a:t>
            </a:r>
            <a:r>
              <a:rPr lang="sv-SE" dirty="0" err="1"/>
              <a:t>Rpi</a:t>
            </a:r>
            <a:r>
              <a:rPr lang="sv-SE" dirty="0"/>
              <a:t> Pico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EE85-B0B2-8EE3-F4C0-3AE35141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Rpi</a:t>
            </a:r>
            <a:r>
              <a:rPr lang="sv-SE" dirty="0"/>
              <a:t> Pico has an extensive </a:t>
            </a:r>
            <a:r>
              <a:rPr lang="sv-SE" dirty="0" err="1"/>
              <a:t>library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 </a:t>
            </a:r>
            <a:r>
              <a:rPr lang="sv-SE" dirty="0" err="1"/>
              <a:t>function</a:t>
            </a:r>
            <a:r>
              <a:rPr lang="sv-SE" dirty="0"/>
              <a:t> in the SDK.</a:t>
            </a:r>
          </a:p>
          <a:p>
            <a:r>
              <a:rPr lang="sv-SE" dirty="0"/>
              <a:t>A C program for </a:t>
            </a:r>
            <a:r>
              <a:rPr lang="sv-SE" dirty="0" err="1"/>
              <a:t>Rpi</a:t>
            </a:r>
            <a:r>
              <a:rPr lang="sv-SE" dirty="0"/>
              <a:t> Pico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built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cmake</a:t>
            </a:r>
            <a:r>
              <a:rPr lang="sv-SE" dirty="0"/>
              <a:t> and make </a:t>
            </a:r>
            <a:r>
              <a:rPr lang="sv-SE" dirty="0" err="1"/>
              <a:t>exactly</a:t>
            </a:r>
            <a:r>
              <a:rPr lang="sv-SE" dirty="0"/>
              <a:t> in the same </a:t>
            </a:r>
            <a:r>
              <a:rPr lang="sv-SE" dirty="0" err="1"/>
              <a:t>way</a:t>
            </a:r>
            <a:r>
              <a:rPr lang="sv-SE" dirty="0"/>
              <a:t> as the ASM program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seen</a:t>
            </a:r>
            <a:r>
              <a:rPr lang="sv-SE" dirty="0"/>
              <a:t> so far.</a:t>
            </a:r>
          </a:p>
          <a:p>
            <a:r>
              <a:rPr lang="sv-SE" dirty="0"/>
              <a:t>The source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extension .c</a:t>
            </a:r>
          </a:p>
          <a:p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dirty="0" err="1"/>
              <a:t>similar</a:t>
            </a:r>
            <a:r>
              <a:rPr lang="sv-SE" dirty="0"/>
              <a:t> CMakeLists.txt </a:t>
            </a:r>
            <a:r>
              <a:rPr lang="sv-SE" dirty="0" err="1"/>
              <a:t>file</a:t>
            </a:r>
            <a:r>
              <a:rPr lang="sv-SE" dirty="0"/>
              <a:t>, </a:t>
            </a:r>
            <a:r>
              <a:rPr lang="sv-SE" dirty="0" err="1"/>
              <a:t>where</a:t>
            </a:r>
            <a:r>
              <a:rPr lang="sv-SE" dirty="0"/>
              <a:t> the C source </a:t>
            </a:r>
            <a:r>
              <a:rPr lang="sv-SE" dirty="0" err="1"/>
              <a:t>file</a:t>
            </a:r>
            <a:r>
              <a:rPr lang="sv-SE" dirty="0"/>
              <a:t> is </a:t>
            </a:r>
            <a:r>
              <a:rPr lang="sv-SE" dirty="0" err="1"/>
              <a:t>included</a:t>
            </a:r>
            <a:r>
              <a:rPr lang="sv-SE" dirty="0"/>
              <a:t>.</a:t>
            </a:r>
          </a:p>
          <a:p>
            <a:r>
              <a:rPr lang="sv-SE" dirty="0" err="1"/>
              <a:t>When</a:t>
            </a:r>
            <a:r>
              <a:rPr lang="sv-SE" dirty="0"/>
              <a:t> the </a:t>
            </a:r>
            <a:r>
              <a:rPr lang="sv-SE" dirty="0" err="1"/>
              <a:t>printf</a:t>
            </a:r>
            <a:r>
              <a:rPr lang="sv-SE" dirty="0"/>
              <a:t>() </a:t>
            </a:r>
            <a:r>
              <a:rPr lang="sv-SE" dirty="0" err="1"/>
              <a:t>function</a:t>
            </a:r>
            <a:r>
              <a:rPr lang="sv-SE" dirty="0"/>
              <a:t> is </a:t>
            </a:r>
            <a:r>
              <a:rPr lang="sv-SE" dirty="0" err="1"/>
              <a:t>used</a:t>
            </a:r>
            <a:r>
              <a:rPr lang="sv-SE" dirty="0"/>
              <a:t>, the C program </a:t>
            </a:r>
            <a:r>
              <a:rPr lang="sv-SE" dirty="0" err="1"/>
              <a:t>needs</a:t>
            </a:r>
            <a:r>
              <a:rPr lang="sv-SE" dirty="0"/>
              <a:t> to call the </a:t>
            </a:r>
            <a:r>
              <a:rPr lang="sv-SE" dirty="0" err="1"/>
              <a:t>function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stdio_init_all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sv-SE" dirty="0"/>
              <a:t> to </a:t>
            </a:r>
            <a:r>
              <a:rPr lang="sv-SE" dirty="0" err="1"/>
              <a:t>enable</a:t>
            </a:r>
            <a:r>
              <a:rPr lang="sv-SE" dirty="0"/>
              <a:t>  output </a:t>
            </a:r>
            <a:r>
              <a:rPr lang="sv-SE" dirty="0" err="1"/>
              <a:t>of</a:t>
            </a:r>
            <a:r>
              <a:rPr lang="sv-SE" dirty="0"/>
              <a:t> data </a:t>
            </a:r>
            <a:r>
              <a:rPr lang="sv-SE" dirty="0" err="1"/>
              <a:t>through</a:t>
            </a:r>
            <a:r>
              <a:rPr lang="sv-SE" dirty="0"/>
              <a:t> USB.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7314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F21D-30F9-E2EC-1970-BB5A35E8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types</a:t>
            </a:r>
            <a:r>
              <a:rPr lang="sv-SE" dirty="0"/>
              <a:t>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25ED-CA3A-ED03-6BDB-AF89E102D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variable</a:t>
            </a:r>
            <a:r>
              <a:rPr lang="sv-SE" dirty="0"/>
              <a:t> in C </a:t>
            </a:r>
            <a:r>
              <a:rPr lang="sv-SE" dirty="0" err="1"/>
              <a:t>needs</a:t>
            </a:r>
            <a:r>
              <a:rPr lang="sv-SE" dirty="0"/>
              <a:t> to </a:t>
            </a:r>
            <a:r>
              <a:rPr lang="sv-SE" dirty="0" err="1"/>
              <a:t>have</a:t>
            </a:r>
            <a:r>
              <a:rPr lang="sv-SE" dirty="0"/>
              <a:t> a data </a:t>
            </a:r>
            <a:r>
              <a:rPr lang="sv-SE" dirty="0" err="1"/>
              <a:t>type</a:t>
            </a:r>
            <a:r>
              <a:rPr lang="sv-SE" dirty="0"/>
              <a:t>.</a:t>
            </a:r>
          </a:p>
          <a:p>
            <a:r>
              <a:rPr lang="sv-SE" dirty="0"/>
              <a:t>Standard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/>
              <a:t>		</a:t>
            </a:r>
            <a:r>
              <a:rPr lang="sv-SE" dirty="0" err="1"/>
              <a:t>integer</a:t>
            </a:r>
            <a:r>
              <a:rPr lang="sv-SE" dirty="0"/>
              <a:t>, </a:t>
            </a:r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n=344;</a:t>
            </a:r>
            <a:br>
              <a:rPr lang="sv-SE" dirty="0"/>
            </a:b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v-SE" dirty="0"/>
              <a:t>	</a:t>
            </a:r>
            <a:r>
              <a:rPr lang="sv-SE" dirty="0" err="1"/>
              <a:t>floating</a:t>
            </a:r>
            <a:r>
              <a:rPr lang="sv-SE" dirty="0"/>
              <a:t> </a:t>
            </a:r>
            <a:r>
              <a:rPr lang="sv-SE" dirty="0" err="1"/>
              <a:t>point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, </a:t>
            </a:r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float n=3.45;</a:t>
            </a:r>
            <a:br>
              <a:rPr lang="sv-SE" dirty="0"/>
            </a:b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sv-SE" dirty="0"/>
              <a:t>	</a:t>
            </a:r>
            <a:r>
              <a:rPr lang="sv-SE" dirty="0" err="1"/>
              <a:t>floating</a:t>
            </a:r>
            <a:r>
              <a:rPr lang="sv-SE" dirty="0"/>
              <a:t> </a:t>
            </a:r>
            <a:r>
              <a:rPr lang="sv-SE" dirty="0" err="1"/>
              <a:t>point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double precision, ex: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double n=3.45;</a:t>
            </a:r>
            <a:br>
              <a:rPr lang="sv-SE" dirty="0"/>
            </a:b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v-SE" dirty="0"/>
              <a:t>	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character</a:t>
            </a:r>
            <a:r>
              <a:rPr lang="sv-SE" dirty="0"/>
              <a:t>, </a:t>
            </a:r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=’A’;</a:t>
            </a:r>
          </a:p>
          <a:p>
            <a:r>
              <a:rPr lang="sv-SE" dirty="0">
                <a:latin typeface="+mj-lt"/>
                <a:cs typeface="Courier New" panose="02070309020205020404" pitchFamily="49" charset="0"/>
              </a:rPr>
              <a:t>It is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also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possible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to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define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arrays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of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the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types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:</a:t>
            </a:r>
            <a:br>
              <a:rPr lang="sv-SE" dirty="0">
                <a:latin typeface="+mj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{25, 50, 75, 100};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Strings are represented as arrays of characters.</a:t>
            </a:r>
            <a:endParaRPr lang="sv-SE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8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5076-6CB9-B0CD-1571-A6202ECA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Bits </a:t>
            </a:r>
            <a:r>
              <a:rPr lang="sv-SE" dirty="0" err="1"/>
              <a:t>used</a:t>
            </a:r>
            <a:r>
              <a:rPr lang="sv-SE" dirty="0"/>
              <a:t> for data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F84C-3BB7-E26D-1BD5-3719843C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bits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for an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?</a:t>
            </a:r>
          </a:p>
          <a:p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depends</a:t>
            </a:r>
            <a:r>
              <a:rPr lang="sv-SE" dirty="0"/>
              <a:t> on the </a:t>
            </a:r>
            <a:r>
              <a:rPr lang="sv-SE" dirty="0" err="1"/>
              <a:t>architecture</a:t>
            </a:r>
            <a:r>
              <a:rPr lang="sv-SE" dirty="0"/>
              <a:t> and the </a:t>
            </a:r>
            <a:r>
              <a:rPr lang="sv-SE" dirty="0" err="1"/>
              <a:t>compiler</a:t>
            </a:r>
            <a:r>
              <a:rPr lang="sv-SE" dirty="0"/>
              <a:t>!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	On </a:t>
            </a:r>
            <a:r>
              <a:rPr lang="sv-SE" dirty="0" err="1"/>
              <a:t>Rpi</a:t>
            </a:r>
            <a:r>
              <a:rPr lang="sv-SE" dirty="0"/>
              <a:t> Pico: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/>
              <a:t> </a:t>
            </a:r>
            <a:r>
              <a:rPr lang="sv-SE" dirty="0" err="1"/>
              <a:t>uses</a:t>
            </a:r>
            <a:r>
              <a:rPr lang="sv-SE" dirty="0"/>
              <a:t> 32 bits =&gt; </a:t>
            </a:r>
            <a:r>
              <a:rPr lang="sv-SE" dirty="0" err="1"/>
              <a:t>range</a:t>
            </a:r>
            <a:r>
              <a:rPr lang="sv-SE" dirty="0"/>
              <a:t> -2 billion -- +2 billion</a:t>
            </a:r>
            <a:br>
              <a:rPr lang="sv-SE" dirty="0"/>
            </a:br>
            <a:r>
              <a:rPr lang="sv-SE" dirty="0"/>
              <a:t>			On </a:t>
            </a:r>
            <a:r>
              <a:rPr lang="sv-SE" dirty="0" err="1"/>
              <a:t>Arduino</a:t>
            </a:r>
            <a:r>
              <a:rPr lang="sv-SE" dirty="0"/>
              <a:t>,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/>
              <a:t> </a:t>
            </a:r>
            <a:r>
              <a:rPr lang="sv-SE" dirty="0" err="1"/>
              <a:t>uses</a:t>
            </a:r>
            <a:r>
              <a:rPr lang="sv-SE" dirty="0"/>
              <a:t> 16 bits =&gt; </a:t>
            </a:r>
            <a:r>
              <a:rPr lang="sv-SE" dirty="0" err="1"/>
              <a:t>range</a:t>
            </a:r>
            <a:r>
              <a:rPr lang="sv-SE" dirty="0"/>
              <a:t> -32k -- +32k’</a:t>
            </a:r>
          </a:p>
          <a:p>
            <a:r>
              <a:rPr lang="sv-SE" dirty="0"/>
              <a:t>Special </a:t>
            </a:r>
            <a:r>
              <a:rPr lang="sv-SE" dirty="0" err="1"/>
              <a:t>types</a:t>
            </a:r>
            <a:r>
              <a:rPr lang="sv-SE" dirty="0"/>
              <a:t>: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/>
              <a:t>,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negative.</a:t>
            </a:r>
          </a:p>
          <a:p>
            <a:r>
              <a:rPr lang="sv-SE" dirty="0"/>
              <a:t>long </a:t>
            </a:r>
            <a:r>
              <a:rPr lang="sv-SE" dirty="0" err="1"/>
              <a:t>int</a:t>
            </a:r>
            <a:r>
              <a:rPr lang="sv-SE" dirty="0"/>
              <a:t>: </a:t>
            </a:r>
            <a:r>
              <a:rPr lang="sv-SE" dirty="0" err="1"/>
              <a:t>Uses</a:t>
            </a:r>
            <a:r>
              <a:rPr lang="sv-SE" dirty="0"/>
              <a:t> at </a:t>
            </a:r>
            <a:r>
              <a:rPr lang="sv-SE" dirty="0" err="1"/>
              <a:t>lease</a:t>
            </a:r>
            <a:r>
              <a:rPr lang="sv-SE" dirty="0"/>
              <a:t> 32 bits (on </a:t>
            </a:r>
            <a:r>
              <a:rPr lang="sv-SE" dirty="0" err="1"/>
              <a:t>Rpi</a:t>
            </a:r>
            <a:r>
              <a:rPr lang="sv-SE" dirty="0"/>
              <a:t> Pico: 32 bits)</a:t>
            </a:r>
          </a:p>
          <a:p>
            <a:r>
              <a:rPr lang="sv-SE" dirty="0"/>
              <a:t>long </a:t>
            </a:r>
            <a:r>
              <a:rPr lang="sv-SE" dirty="0" err="1"/>
              <a:t>long</a:t>
            </a:r>
            <a:r>
              <a:rPr lang="sv-SE" dirty="0"/>
              <a:t> </a:t>
            </a:r>
            <a:r>
              <a:rPr lang="sv-SE" dirty="0" err="1"/>
              <a:t>int</a:t>
            </a:r>
            <a:r>
              <a:rPr lang="sv-SE" dirty="0"/>
              <a:t>: </a:t>
            </a:r>
            <a:r>
              <a:rPr lang="sv-SE" dirty="0" err="1"/>
              <a:t>Uses</a:t>
            </a:r>
            <a:r>
              <a:rPr lang="sv-SE" dirty="0"/>
              <a:t> at </a:t>
            </a:r>
            <a:r>
              <a:rPr lang="sv-SE" dirty="0" err="1"/>
              <a:t>least</a:t>
            </a:r>
            <a:r>
              <a:rPr lang="sv-SE" dirty="0"/>
              <a:t> 64 bits (on </a:t>
            </a:r>
            <a:r>
              <a:rPr lang="sv-SE" dirty="0" err="1"/>
              <a:t>Rpi</a:t>
            </a:r>
            <a:r>
              <a:rPr lang="sv-SE" dirty="0"/>
              <a:t> Pico: 64 bits)</a:t>
            </a:r>
          </a:p>
          <a:p>
            <a:r>
              <a:rPr lang="sv-SE" dirty="0"/>
              <a:t>A special </a:t>
            </a:r>
            <a:r>
              <a:rPr lang="sv-SE" dirty="0" err="1"/>
              <a:t>type</a:t>
            </a:r>
            <a:r>
              <a:rPr lang="sv-SE" dirty="0"/>
              <a:t> is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sv-SE" dirty="0"/>
              <a:t>. Always </a:t>
            </a:r>
            <a:r>
              <a:rPr lang="sv-SE" dirty="0" err="1"/>
              <a:t>unsigned</a:t>
            </a:r>
            <a:r>
              <a:rPr lang="sv-SE" dirty="0"/>
              <a:t> 32-bit, independent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architecture</a:t>
            </a:r>
            <a:r>
              <a:rPr lang="sv-SE" dirty="0"/>
              <a:t>.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check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bytes </a:t>
            </a:r>
            <a:r>
              <a:rPr lang="sv-SE" dirty="0" err="1"/>
              <a:t>used</a:t>
            </a:r>
            <a:r>
              <a:rPr lang="sv-SE" dirty="0"/>
              <a:t>, ex.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456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7372-3834-BFB9-9D54-AF4873DE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Arithmetic</a:t>
            </a:r>
            <a:r>
              <a:rPr lang="sv-SE" dirty="0"/>
              <a:t> and special </a:t>
            </a:r>
            <a:r>
              <a:rPr lang="sv-SE" dirty="0" err="1"/>
              <a:t>instructions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436B-5FE5-8663-0BFF-64D5A978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v-SE" dirty="0"/>
              <a:t>	Addition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v-SE" dirty="0"/>
              <a:t>	</a:t>
            </a:r>
            <a:r>
              <a:rPr lang="sv-SE" dirty="0" err="1"/>
              <a:t>Subtraction</a:t>
            </a:r>
            <a:endParaRPr lang="sv-SE" dirty="0"/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v-SE" dirty="0"/>
              <a:t>	</a:t>
            </a:r>
            <a:r>
              <a:rPr lang="sv-SE" dirty="0" err="1"/>
              <a:t>Multiplication</a:t>
            </a:r>
            <a:endParaRPr lang="sv-SE" dirty="0"/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v-SE" dirty="0"/>
              <a:t>	Division,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integer</a:t>
            </a:r>
            <a:r>
              <a:rPr lang="sv-SE" dirty="0"/>
              <a:t> / gives </a:t>
            </a:r>
            <a:r>
              <a:rPr lang="sv-SE" dirty="0" err="1"/>
              <a:t>quotient</a:t>
            </a:r>
            <a:r>
              <a:rPr lang="sv-SE" dirty="0"/>
              <a:t>, ex.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17/5 = 3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sv-SE" dirty="0"/>
              <a:t>	</a:t>
            </a:r>
            <a:r>
              <a:rPr lang="sv-SE" dirty="0" err="1"/>
              <a:t>Remainder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integer</a:t>
            </a:r>
            <a:r>
              <a:rPr lang="sv-SE" dirty="0"/>
              <a:t> division, ex.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17%5 = 2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++	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Increment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by 1, ex.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a=3; a++; //Same as a=a+1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+=	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Increment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by 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constant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, ex.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a+=5; //same as a=a+5;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*=	</a:t>
            </a:r>
            <a:r>
              <a:rPr lang="sv-SE" dirty="0" err="1">
                <a:latin typeface="+mj-lt"/>
                <a:cs typeface="Courier New" panose="02070309020205020404" pitchFamily="49" charset="0"/>
              </a:rPr>
              <a:t>Multiply</a:t>
            </a:r>
            <a:r>
              <a:rPr lang="sv-SE" dirty="0">
                <a:latin typeface="+mj-lt"/>
                <a:cs typeface="Courier New" panose="02070309020205020404" pitchFamily="49" charset="0"/>
              </a:rPr>
              <a:t> and store, ex.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a*=4; //same as a=a*4;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7634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innéuniversitetet">
      <a:dk1>
        <a:sysClr val="windowText" lastClr="000000"/>
      </a:dk1>
      <a:lt1>
        <a:sysClr val="window" lastClr="FFFFFF"/>
      </a:lt1>
      <a:dk2>
        <a:srgbClr val="333333"/>
      </a:dk2>
      <a:lt2>
        <a:srgbClr val="E0DED8"/>
      </a:lt2>
      <a:accent1>
        <a:srgbClr val="FFE000"/>
      </a:accent1>
      <a:accent2>
        <a:srgbClr val="F142BF"/>
      </a:accent2>
      <a:accent3>
        <a:srgbClr val="4CC010"/>
      </a:accent3>
      <a:accent4>
        <a:srgbClr val="B281FE"/>
      </a:accent4>
      <a:accent5>
        <a:srgbClr val="56C5FF"/>
      </a:accent5>
      <a:accent6>
        <a:srgbClr val="FF963E"/>
      </a:accent6>
      <a:hlink>
        <a:srgbClr val="0563C1"/>
      </a:hlink>
      <a:folHlink>
        <a:srgbClr val="954F72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-lnu-v220322.potx" id="{A13423DE-1232-46A4-BB02-E5B721966070}" vid="{358788E1-4EBA-4DB4-B489-AE6A3A41EF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B5A2BE896884DBF64A74CBE3ADF48" ma:contentTypeVersion="2" ma:contentTypeDescription="Create a new document." ma:contentTypeScope="" ma:versionID="eab9583dc229918ce4e1ed90431381af">
  <xsd:schema xmlns:xsd="http://www.w3.org/2001/XMLSchema" xmlns:xs="http://www.w3.org/2001/XMLSchema" xmlns:p="http://schemas.microsoft.com/office/2006/metadata/properties" xmlns:ns2="fcc5c06c-2abc-4316-8170-3edfc616a328" targetNamespace="http://schemas.microsoft.com/office/2006/metadata/properties" ma:root="true" ma:fieldsID="5c8304b48a7d0c38a9362f750682d69d" ns2:_="">
    <xsd:import namespace="fcc5c06c-2abc-4316-8170-3edfc616a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5c06c-2abc-4316-8170-3edfc616a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F1870A-4449-4D66-ADFD-99A9B0BED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5c06c-2abc-4316-8170-3edfc616a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D9E9E2-228A-4E63-901B-579530EFD1EE}">
  <ds:schemaRefs>
    <ds:schemaRef ds:uri="http://www.w3.org/XML/1998/namespace"/>
    <ds:schemaRef ds:uri="fcc5c06c-2abc-4316-8170-3edfc616a328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3AC0159-EBBC-4DE6-9CE4-FC8750C06B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EN-lnu-v220322</Template>
  <TotalTime>1652</TotalTime>
  <Words>1133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Times New Roman</vt:lpstr>
      <vt:lpstr>Office-tema</vt:lpstr>
      <vt:lpstr>2DT901:  Computer Organisation Lecture 10</vt:lpstr>
      <vt:lpstr>The C programming language</vt:lpstr>
      <vt:lpstr>Simple C programs</vt:lpstr>
      <vt:lpstr>C functions</vt:lpstr>
      <vt:lpstr>Simple program with function</vt:lpstr>
      <vt:lpstr>A C program for Rpi Pico</vt:lpstr>
      <vt:lpstr>Data types in C</vt:lpstr>
      <vt:lpstr>Bits used for data types</vt:lpstr>
      <vt:lpstr>Arithmetic and special instructions</vt:lpstr>
      <vt:lpstr>Pointer types </vt:lpstr>
      <vt:lpstr>Array name is a pointer!</vt:lpstr>
      <vt:lpstr>C program for flashing LEDs</vt:lpstr>
      <vt:lpstr>Bit manipulation in C</vt:lpstr>
      <vt:lpstr>Example: Bitmask</vt:lpstr>
      <vt:lpstr>Example: 4-bit binary counter</vt:lpstr>
      <vt:lpstr>4-bit counter: Main loop</vt:lpstr>
      <vt:lpstr>Hardware addresses</vt:lpstr>
      <vt:lpstr>Hardware registers for the SIO</vt:lpstr>
      <vt:lpstr>Ex: Program to flash built-in LED</vt:lpstr>
      <vt:lpstr>Exercises </vt:lpstr>
      <vt:lpstr>Recommended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2DT901:  Computer technology 1  Lecture 2</dc:title>
  <dc:creator>Tomas Nilsson</dc:creator>
  <cp:lastModifiedBy>Tomas Nilsson</cp:lastModifiedBy>
  <cp:revision>102</cp:revision>
  <dcterms:created xsi:type="dcterms:W3CDTF">2023-03-28T08:36:29Z</dcterms:created>
  <dcterms:modified xsi:type="dcterms:W3CDTF">2024-05-16T08:40:28Z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0x0101008D7B5A2BE896884DBF64A74CBE3ADF48</vt:lpwstr>
  </property>
</Properties>
</file>