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56" r:id="rId5"/>
    <p:sldId id="258" r:id="rId6"/>
    <p:sldId id="259" r:id="rId7"/>
    <p:sldId id="265" r:id="rId8"/>
    <p:sldId id="266" r:id="rId9"/>
    <p:sldId id="260" r:id="rId10"/>
    <p:sldId id="261" r:id="rId11"/>
    <p:sldId id="262" r:id="rId12"/>
    <p:sldId id="263" r:id="rId13"/>
    <p:sldId id="270" r:id="rId14"/>
    <p:sldId id="264" r:id="rId15"/>
    <p:sldId id="267" r:id="rId16"/>
    <p:sldId id="268" r:id="rId17"/>
    <p:sldId id="271" r:id="rId18"/>
    <p:sldId id="272" r:id="rId19"/>
    <p:sldId id="269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FEAE-B987-48B1-B12C-A931115C9EF4}" v="8" dt="2023-04-21T12:21:11.220"/>
    <p1510:client id="{E01081F7-EBAD-428D-A731-59B11A29A258}" v="629" dt="2023-04-20T06:57:3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2E0CFEAE-B987-48B1-B12C-A931115C9EF4}"/>
    <pc:docChg chg="modSld">
      <pc:chgData name="Tomas Nilsson" userId="bqELrC8O/8LIyiCgQlajXm4p37F0lT4+djojDjUduvo=" providerId="None" clId="Web-{2E0CFEAE-B987-48B1-B12C-A931115C9EF4}" dt="2023-04-21T12:21:11.220" v="5" actId="14100"/>
      <pc:docMkLst>
        <pc:docMk/>
      </pc:docMkLst>
      <pc:sldChg chg="addSp modSp">
        <pc:chgData name="Tomas Nilsson" userId="bqELrC8O/8LIyiCgQlajXm4p37F0lT4+djojDjUduvo=" providerId="None" clId="Web-{2E0CFEAE-B987-48B1-B12C-A931115C9EF4}" dt="2023-04-21T12:21:11.220" v="5" actId="14100"/>
        <pc:sldMkLst>
          <pc:docMk/>
          <pc:sldMk cId="1267901105" sldId="304"/>
        </pc:sldMkLst>
        <pc:picChg chg="add mod">
          <ac:chgData name="Tomas Nilsson" userId="bqELrC8O/8LIyiCgQlajXm4p37F0lT4+djojDjUduvo=" providerId="None" clId="Web-{2E0CFEAE-B987-48B1-B12C-A931115C9EF4}" dt="2023-04-21T08:41:13.935" v="2" actId="14100"/>
          <ac:picMkLst>
            <pc:docMk/>
            <pc:sldMk cId="1267901105" sldId="304"/>
            <ac:picMk id="3" creationId="{D94CBDF3-10D6-B2AB-9BC5-91E974CD426A}"/>
          </ac:picMkLst>
        </pc:picChg>
        <pc:picChg chg="add mod">
          <ac:chgData name="Tomas Nilsson" userId="bqELrC8O/8LIyiCgQlajXm4p37F0lT4+djojDjUduvo=" providerId="None" clId="Web-{2E0CFEAE-B987-48B1-B12C-A931115C9EF4}" dt="2023-04-21T12:21:11.220" v="5" actId="14100"/>
          <ac:picMkLst>
            <pc:docMk/>
            <pc:sldMk cId="1267901105" sldId="304"/>
            <ac:picMk id="4" creationId="{3BC96BB0-BCB5-6B43-E9D3-8ACC7E7F2010}"/>
          </ac:picMkLst>
        </pc:picChg>
      </pc:sldChg>
    </pc:docChg>
  </pc:docChgLst>
  <pc:docChgLst>
    <pc:chgData clId="Web-{E01081F7-EBAD-428D-A731-59B11A29A258}"/>
    <pc:docChg chg="modSld">
      <pc:chgData name="" userId="" providerId="" clId="Web-{E01081F7-EBAD-428D-A731-59B11A29A258}" dt="2023-04-20T06:32:29.362" v="0" actId="20577"/>
      <pc:docMkLst>
        <pc:docMk/>
      </pc:docMkLst>
      <pc:sldChg chg="modSp">
        <pc:chgData name="" userId="" providerId="" clId="Web-{E01081F7-EBAD-428D-A731-59B11A29A258}" dt="2023-04-20T06:32:29.362" v="0" actId="20577"/>
        <pc:sldMkLst>
          <pc:docMk/>
          <pc:sldMk cId="1283488448" sldId="256"/>
        </pc:sldMkLst>
        <pc:spChg chg="mod">
          <ac:chgData name="" userId="" providerId="" clId="Web-{E01081F7-EBAD-428D-A731-59B11A29A258}" dt="2023-04-20T06:32:29.362" v="0" actId="20577"/>
          <ac:spMkLst>
            <pc:docMk/>
            <pc:sldMk cId="1283488448" sldId="256"/>
            <ac:spMk id="2" creationId="{DF1AD5F5-D8CE-7248-AF38-E477BFBAFC0C}"/>
          </ac:spMkLst>
        </pc:spChg>
      </pc:sldChg>
    </pc:docChg>
  </pc:docChgLst>
  <pc:docChgLst>
    <pc:chgData name="Tomas Nilsson" userId="bqELrC8O/8LIyiCgQlajXm4p37F0lT4+djojDjUduvo=" providerId="None" clId="Web-{E01081F7-EBAD-428D-A731-59B11A29A258}"/>
    <pc:docChg chg="addSld delSld modSld">
      <pc:chgData name="Tomas Nilsson" userId="bqELrC8O/8LIyiCgQlajXm4p37F0lT4+djojDjUduvo=" providerId="None" clId="Web-{E01081F7-EBAD-428D-A731-59B11A29A258}" dt="2023-04-20T06:57:33.705" v="373"/>
      <pc:docMkLst>
        <pc:docMk/>
      </pc:docMkLst>
      <pc:sldChg chg="modSp">
        <pc:chgData name="Tomas Nilsson" userId="bqELrC8O/8LIyiCgQlajXm4p37F0lT4+djojDjUduvo=" providerId="None" clId="Web-{E01081F7-EBAD-428D-A731-59B11A29A258}" dt="2023-04-20T06:32:59.112" v="33" actId="20577"/>
        <pc:sldMkLst>
          <pc:docMk/>
          <pc:sldMk cId="1283488448" sldId="256"/>
        </pc:sldMkLst>
        <pc:spChg chg="mod">
          <ac:chgData name="Tomas Nilsson" userId="bqELrC8O/8LIyiCgQlajXm4p37F0lT4+djojDjUduvo=" providerId="None" clId="Web-{E01081F7-EBAD-428D-A731-59B11A29A258}" dt="2023-04-20T06:32:59.112" v="33" actId="20577"/>
          <ac:spMkLst>
            <pc:docMk/>
            <pc:sldMk cId="1283488448" sldId="256"/>
            <ac:spMk id="3" creationId="{205A23E9-0B6F-8F4D-AC30-EBCBF6800498}"/>
          </ac:spMkLst>
        </pc:spChg>
      </pc:sldChg>
      <pc:sldChg chg="del">
        <pc:chgData name="Tomas Nilsson" userId="bqELrC8O/8LIyiCgQlajXm4p37F0lT4+djojDjUduvo=" providerId="None" clId="Web-{E01081F7-EBAD-428D-A731-59B11A29A258}" dt="2023-04-20T06:33:59.097" v="35"/>
        <pc:sldMkLst>
          <pc:docMk/>
          <pc:sldMk cId="67596424" sldId="292"/>
        </pc:sldMkLst>
      </pc:sldChg>
      <pc:sldChg chg="del">
        <pc:chgData name="Tomas Nilsson" userId="bqELrC8O/8LIyiCgQlajXm4p37F0lT4+djojDjUduvo=" providerId="None" clId="Web-{E01081F7-EBAD-428D-A731-59B11A29A258}" dt="2023-04-20T06:33:59.581" v="36"/>
        <pc:sldMkLst>
          <pc:docMk/>
          <pc:sldMk cId="2728619038" sldId="293"/>
        </pc:sldMkLst>
      </pc:sldChg>
      <pc:sldChg chg="del">
        <pc:chgData name="Tomas Nilsson" userId="bqELrC8O/8LIyiCgQlajXm4p37F0lT4+djojDjUduvo=" providerId="None" clId="Web-{E01081F7-EBAD-428D-A731-59B11A29A258}" dt="2023-04-20T06:34:01.675" v="40"/>
        <pc:sldMkLst>
          <pc:docMk/>
          <pc:sldMk cId="3810412554" sldId="294"/>
        </pc:sldMkLst>
      </pc:sldChg>
      <pc:sldChg chg="del">
        <pc:chgData name="Tomas Nilsson" userId="bqELrC8O/8LIyiCgQlajXm4p37F0lT4+djojDjUduvo=" providerId="None" clId="Web-{E01081F7-EBAD-428D-A731-59B11A29A258}" dt="2023-04-20T06:34:00.550" v="38"/>
        <pc:sldMkLst>
          <pc:docMk/>
          <pc:sldMk cId="3758832362" sldId="295"/>
        </pc:sldMkLst>
      </pc:sldChg>
      <pc:sldChg chg="del">
        <pc:chgData name="Tomas Nilsson" userId="bqELrC8O/8LIyiCgQlajXm4p37F0lT4+djojDjUduvo=" providerId="None" clId="Web-{E01081F7-EBAD-428D-A731-59B11A29A258}" dt="2023-04-20T06:34:00.019" v="37"/>
        <pc:sldMkLst>
          <pc:docMk/>
          <pc:sldMk cId="719271033" sldId="296"/>
        </pc:sldMkLst>
      </pc:sldChg>
      <pc:sldChg chg="del">
        <pc:chgData name="Tomas Nilsson" userId="bqELrC8O/8LIyiCgQlajXm4p37F0lT4+djojDjUduvo=" providerId="None" clId="Web-{E01081F7-EBAD-428D-A731-59B11A29A258}" dt="2023-04-20T06:34:01.222" v="39"/>
        <pc:sldMkLst>
          <pc:docMk/>
          <pc:sldMk cId="748408007" sldId="297"/>
        </pc:sldMkLst>
      </pc:sldChg>
      <pc:sldChg chg="del">
        <pc:chgData name="Tomas Nilsson" userId="bqELrC8O/8LIyiCgQlajXm4p37F0lT4+djojDjUduvo=" providerId="None" clId="Web-{E01081F7-EBAD-428D-A731-59B11A29A258}" dt="2023-04-20T06:34:02.019" v="41"/>
        <pc:sldMkLst>
          <pc:docMk/>
          <pc:sldMk cId="4086008603" sldId="298"/>
        </pc:sldMkLst>
      </pc:sldChg>
      <pc:sldChg chg="del">
        <pc:chgData name="Tomas Nilsson" userId="bqELrC8O/8LIyiCgQlajXm4p37F0lT4+djojDjUduvo=" providerId="None" clId="Web-{E01081F7-EBAD-428D-A731-59B11A29A258}" dt="2023-04-20T06:34:03.894" v="44"/>
        <pc:sldMkLst>
          <pc:docMk/>
          <pc:sldMk cId="3141015069" sldId="299"/>
        </pc:sldMkLst>
      </pc:sldChg>
      <pc:sldChg chg="del">
        <pc:chgData name="Tomas Nilsson" userId="bqELrC8O/8LIyiCgQlajXm4p37F0lT4+djojDjUduvo=" providerId="None" clId="Web-{E01081F7-EBAD-428D-A731-59B11A29A258}" dt="2023-04-20T06:34:04.863" v="46"/>
        <pc:sldMkLst>
          <pc:docMk/>
          <pc:sldMk cId="2788418503" sldId="300"/>
        </pc:sldMkLst>
      </pc:sldChg>
      <pc:sldChg chg="del">
        <pc:chgData name="Tomas Nilsson" userId="bqELrC8O/8LIyiCgQlajXm4p37F0lT4+djojDjUduvo=" providerId="None" clId="Web-{E01081F7-EBAD-428D-A731-59B11A29A258}" dt="2023-04-20T06:34:05.394" v="47"/>
        <pc:sldMkLst>
          <pc:docMk/>
          <pc:sldMk cId="1665700064" sldId="301"/>
        </pc:sldMkLst>
      </pc:sldChg>
      <pc:sldChg chg="del">
        <pc:chgData name="Tomas Nilsson" userId="bqELrC8O/8LIyiCgQlajXm4p37F0lT4+djojDjUduvo=" providerId="None" clId="Web-{E01081F7-EBAD-428D-A731-59B11A29A258}" dt="2023-04-20T06:34:07.972" v="52"/>
        <pc:sldMkLst>
          <pc:docMk/>
          <pc:sldMk cId="1569508899" sldId="302"/>
        </pc:sldMkLst>
      </pc:sldChg>
      <pc:sldChg chg="addSp delSp modSp">
        <pc:chgData name="Tomas Nilsson" userId="bqELrC8O/8LIyiCgQlajXm4p37F0lT4+djojDjUduvo=" providerId="None" clId="Web-{E01081F7-EBAD-428D-A731-59B11A29A258}" dt="2023-04-20T06:54:46.328" v="350" actId="20577"/>
        <pc:sldMkLst>
          <pc:docMk/>
          <pc:sldMk cId="66604152" sldId="303"/>
        </pc:sldMkLst>
        <pc:spChg chg="mod">
          <ac:chgData name="Tomas Nilsson" userId="bqELrC8O/8LIyiCgQlajXm4p37F0lT4+djojDjUduvo=" providerId="None" clId="Web-{E01081F7-EBAD-428D-A731-59B11A29A258}" dt="2023-04-20T06:39:04.772" v="79" actId="20577"/>
          <ac:spMkLst>
            <pc:docMk/>
            <pc:sldMk cId="66604152" sldId="303"/>
            <ac:spMk id="2" creationId="{E19A286E-CE6B-794E-0902-FC0316339E8A}"/>
          </ac:spMkLst>
        </pc:spChg>
        <pc:spChg chg="del mod">
          <ac:chgData name="Tomas Nilsson" userId="bqELrC8O/8LIyiCgQlajXm4p37F0lT4+djojDjUduvo=" providerId="None" clId="Web-{E01081F7-EBAD-428D-A731-59B11A29A258}" dt="2023-04-20T06:37:41.068" v="68"/>
          <ac:spMkLst>
            <pc:docMk/>
            <pc:sldMk cId="66604152" sldId="303"/>
            <ac:spMk id="3" creationId="{50E75050-2368-61F3-DBAD-5C059F87F9D7}"/>
          </ac:spMkLst>
        </pc:spChg>
        <pc:spChg chg="add del mod">
          <ac:chgData name="Tomas Nilsson" userId="bqELrC8O/8LIyiCgQlajXm4p37F0lT4+djojDjUduvo=" providerId="None" clId="Web-{E01081F7-EBAD-428D-A731-59B11A29A258}" dt="2023-04-20T06:39:18.694" v="84"/>
          <ac:spMkLst>
            <pc:docMk/>
            <pc:sldMk cId="66604152" sldId="303"/>
            <ac:spMk id="7" creationId="{A16FB7A7-90C8-8642-6E2E-04B634781978}"/>
          </ac:spMkLst>
        </pc:spChg>
        <pc:spChg chg="add mod">
          <ac:chgData name="Tomas Nilsson" userId="bqELrC8O/8LIyiCgQlajXm4p37F0lT4+djojDjUduvo=" providerId="None" clId="Web-{E01081F7-EBAD-428D-A731-59B11A29A258}" dt="2023-04-20T06:54:46.328" v="350" actId="20577"/>
          <ac:spMkLst>
            <pc:docMk/>
            <pc:sldMk cId="66604152" sldId="303"/>
            <ac:spMk id="8" creationId="{E14851D1-807E-BEC0-7AA6-9039BE496C23}"/>
          </ac:spMkLst>
        </pc:spChg>
        <pc:graphicFrameChg chg="add mod ord modGraphic">
          <ac:chgData name="Tomas Nilsson" userId="bqELrC8O/8LIyiCgQlajXm4p37F0lT4+djojDjUduvo=" providerId="None" clId="Web-{E01081F7-EBAD-428D-A731-59B11A29A258}" dt="2023-04-20T06:48:40.606" v="194" actId="1076"/>
          <ac:graphicFrameMkLst>
            <pc:docMk/>
            <pc:sldMk cId="66604152" sldId="303"/>
            <ac:graphicFrameMk id="5" creationId="{CB8E9BEA-DC03-811F-0921-532C9D63BAFA}"/>
          </ac:graphicFrameMkLst>
        </pc:graphicFrameChg>
        <pc:picChg chg="add mod">
          <ac:chgData name="Tomas Nilsson" userId="bqELrC8O/8LIyiCgQlajXm4p37F0lT4+djojDjUduvo=" providerId="None" clId="Web-{E01081F7-EBAD-428D-A731-59B11A29A258}" dt="2023-04-20T06:53:42.640" v="339" actId="1076"/>
          <ac:picMkLst>
            <pc:docMk/>
            <pc:sldMk cId="66604152" sldId="303"/>
            <ac:picMk id="9" creationId="{A65DBA51-DEBC-66D1-43B4-F22C417E3DE2}"/>
          </ac:picMkLst>
        </pc:picChg>
      </pc:sldChg>
      <pc:sldChg chg="del">
        <pc:chgData name="Tomas Nilsson" userId="bqELrC8O/8LIyiCgQlajXm4p37F0lT4+djojDjUduvo=" providerId="None" clId="Web-{E01081F7-EBAD-428D-A731-59B11A29A258}" dt="2023-04-20T06:34:06.910" v="50"/>
        <pc:sldMkLst>
          <pc:docMk/>
          <pc:sldMk cId="937326654" sldId="304"/>
        </pc:sldMkLst>
      </pc:sldChg>
      <pc:sldChg chg="delSp modSp new">
        <pc:chgData name="Tomas Nilsson" userId="bqELrC8O/8LIyiCgQlajXm4p37F0lT4+djojDjUduvo=" providerId="None" clId="Web-{E01081F7-EBAD-428D-A731-59B11A29A258}" dt="2023-04-20T06:55:09.219" v="372"/>
        <pc:sldMkLst>
          <pc:docMk/>
          <pc:sldMk cId="1267901105" sldId="304"/>
        </pc:sldMkLst>
        <pc:spChg chg="mod">
          <ac:chgData name="Tomas Nilsson" userId="bqELrC8O/8LIyiCgQlajXm4p37F0lT4+djojDjUduvo=" providerId="None" clId="Web-{E01081F7-EBAD-428D-A731-59B11A29A258}" dt="2023-04-20T06:55:08.344" v="371" actId="20577"/>
          <ac:spMkLst>
            <pc:docMk/>
            <pc:sldMk cId="1267901105" sldId="304"/>
            <ac:spMk id="2" creationId="{5AD6EBB4-829F-451C-14E1-3C268B7E7626}"/>
          </ac:spMkLst>
        </pc:spChg>
        <pc:spChg chg="del">
          <ac:chgData name="Tomas Nilsson" userId="bqELrC8O/8LIyiCgQlajXm4p37F0lT4+djojDjUduvo=" providerId="None" clId="Web-{E01081F7-EBAD-428D-A731-59B11A29A258}" dt="2023-04-20T06:55:09.219" v="372"/>
          <ac:spMkLst>
            <pc:docMk/>
            <pc:sldMk cId="1267901105" sldId="304"/>
            <ac:spMk id="3" creationId="{128D0408-8B96-4789-7680-0E1DB4372036}"/>
          </ac:spMkLst>
        </pc:spChg>
      </pc:sldChg>
      <pc:sldChg chg="del">
        <pc:chgData name="Tomas Nilsson" userId="bqELrC8O/8LIyiCgQlajXm4p37F0lT4+djojDjUduvo=" providerId="None" clId="Web-{E01081F7-EBAD-428D-A731-59B11A29A258}" dt="2023-04-20T06:34:07.316" v="51"/>
        <pc:sldMkLst>
          <pc:docMk/>
          <pc:sldMk cId="1662348612" sldId="305"/>
        </pc:sldMkLst>
      </pc:sldChg>
      <pc:sldChg chg="new">
        <pc:chgData name="Tomas Nilsson" userId="bqELrC8O/8LIyiCgQlajXm4p37F0lT4+djojDjUduvo=" providerId="None" clId="Web-{E01081F7-EBAD-428D-A731-59B11A29A258}" dt="2023-04-20T06:57:33.705" v="373"/>
        <pc:sldMkLst>
          <pc:docMk/>
          <pc:sldMk cId="3770951091" sldId="305"/>
        </pc:sldMkLst>
      </pc:sldChg>
      <pc:sldChg chg="del">
        <pc:chgData name="Tomas Nilsson" userId="bqELrC8O/8LIyiCgQlajXm4p37F0lT4+djojDjUduvo=" providerId="None" clId="Web-{E01081F7-EBAD-428D-A731-59B11A29A258}" dt="2023-04-20T06:34:05.894" v="48"/>
        <pc:sldMkLst>
          <pc:docMk/>
          <pc:sldMk cId="3079838508" sldId="306"/>
        </pc:sldMkLst>
      </pc:sldChg>
      <pc:sldChg chg="del">
        <pc:chgData name="Tomas Nilsson" userId="bqELrC8O/8LIyiCgQlajXm4p37F0lT4+djojDjUduvo=" providerId="None" clId="Web-{E01081F7-EBAD-428D-A731-59B11A29A258}" dt="2023-04-20T06:34:06.175" v="49"/>
        <pc:sldMkLst>
          <pc:docMk/>
          <pc:sldMk cId="2843502846" sldId="307"/>
        </pc:sldMkLst>
      </pc:sldChg>
      <pc:sldChg chg="del">
        <pc:chgData name="Tomas Nilsson" userId="bqELrC8O/8LIyiCgQlajXm4p37F0lT4+djojDjUduvo=" providerId="None" clId="Web-{E01081F7-EBAD-428D-A731-59B11A29A258}" dt="2023-04-20T06:34:02.456" v="42"/>
        <pc:sldMkLst>
          <pc:docMk/>
          <pc:sldMk cId="212289989" sldId="308"/>
        </pc:sldMkLst>
      </pc:sldChg>
      <pc:sldChg chg="del">
        <pc:chgData name="Tomas Nilsson" userId="bqELrC8O/8LIyiCgQlajXm4p37F0lT4+djojDjUduvo=" providerId="None" clId="Web-{E01081F7-EBAD-428D-A731-59B11A29A258}" dt="2023-04-20T06:34:02.956" v="43"/>
        <pc:sldMkLst>
          <pc:docMk/>
          <pc:sldMk cId="1006358922" sldId="309"/>
        </pc:sldMkLst>
      </pc:sldChg>
      <pc:sldChg chg="del">
        <pc:chgData name="Tomas Nilsson" userId="bqELrC8O/8LIyiCgQlajXm4p37F0lT4+djojDjUduvo=" providerId="None" clId="Web-{E01081F7-EBAD-428D-A731-59B11A29A258}" dt="2023-04-20T06:33:58.441" v="34"/>
        <pc:sldMkLst>
          <pc:docMk/>
          <pc:sldMk cId="1862575172" sldId="310"/>
        </pc:sldMkLst>
      </pc:sldChg>
      <pc:sldChg chg="del">
        <pc:chgData name="Tomas Nilsson" userId="bqELrC8O/8LIyiCgQlajXm4p37F0lT4+djojDjUduvo=" providerId="None" clId="Web-{E01081F7-EBAD-428D-A731-59B11A29A258}" dt="2023-04-20T06:34:04.472" v="45"/>
        <pc:sldMkLst>
          <pc:docMk/>
          <pc:sldMk cId="370160000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D55D-D962-4CC8-95C1-D395AD32F7FC}" type="datetimeFigureOut">
              <a:rPr lang="sv-SE" smtClean="0"/>
              <a:t>2024-05-07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A2F90-F5AD-4C48-90FB-A6A30B0F39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79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May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Organization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/>
              <a:t> 8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endParaRPr lang="sv-SE" dirty="0">
              <a:cs typeface="Times New Roman"/>
            </a:endParaRPr>
          </a:p>
          <a:p>
            <a:r>
              <a:rPr lang="sv-SE" sz="2400" dirty="0">
                <a:cs typeface="Times New Roman"/>
              </a:rPr>
              <a:t>Flag registers, </a:t>
            </a:r>
            <a:r>
              <a:rPr lang="sv-SE" sz="2400" dirty="0" err="1">
                <a:cs typeface="Times New Roman"/>
              </a:rPr>
              <a:t>conditional</a:t>
            </a:r>
            <a:r>
              <a:rPr lang="sv-SE" sz="2400" dirty="0">
                <a:cs typeface="Times New Roman"/>
              </a:rPr>
              <a:t> </a:t>
            </a:r>
            <a:r>
              <a:rPr lang="sv-SE" sz="2400" dirty="0" err="1">
                <a:cs typeface="Times New Roman"/>
              </a:rPr>
              <a:t>statements</a:t>
            </a:r>
            <a:r>
              <a:rPr lang="sv-SE" sz="2400" dirty="0">
                <a:cs typeface="Times New Roman"/>
              </a:rPr>
              <a:t> and loops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8DA0-0E3C-7084-1030-BE73602C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S set flags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1FE91-5A12-8B66-31AB-887BAEFD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75" y="1367327"/>
            <a:ext cx="4044201" cy="4690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0DB33-24A1-63C1-F4F6-A10903D0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6" y="1457325"/>
            <a:ext cx="2237460" cy="3324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D1CA65-3FAF-667C-FAF6-415F32E6C12B}"/>
              </a:ext>
            </a:extLst>
          </p:cNvPr>
          <p:cNvSpPr txBox="1"/>
          <p:nvPr/>
        </p:nvSpPr>
        <p:spPr>
          <a:xfrm>
            <a:off x="5476875" y="5229225"/>
            <a:ext cx="43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Negative flag (N) is set, </a:t>
            </a:r>
            <a:r>
              <a:rPr lang="sv-SE" dirty="0" err="1"/>
              <a:t>because</a:t>
            </a:r>
            <a:r>
              <a:rPr lang="sv-SE" dirty="0"/>
              <a:t> the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SUBIS </a:t>
            </a:r>
            <a:r>
              <a:rPr lang="sv-SE" dirty="0" err="1"/>
              <a:t>instruction</a:t>
            </a:r>
            <a:r>
              <a:rPr lang="sv-SE" dirty="0"/>
              <a:t> is negative</a:t>
            </a:r>
          </a:p>
        </p:txBody>
      </p:sp>
    </p:spTree>
    <p:extLst>
      <p:ext uri="{BB962C8B-B14F-4D97-AF65-F5344CB8AC3E}">
        <p14:creationId xmlns:p14="http://schemas.microsoft.com/office/powerpoint/2010/main" val="198631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BC9F2E-AC7C-64B3-B032-41689120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instructions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F05B8E-BFD7-0016-2FB1-CCD8BF09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/>
              <a:t>When</a:t>
            </a:r>
            <a:r>
              <a:rPr lang="sv-SE" dirty="0"/>
              <a:t> a flag is set, a </a:t>
            </a:r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 do a </a:t>
            </a:r>
            <a:r>
              <a:rPr lang="sv-SE" dirty="0" err="1"/>
              <a:t>jump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a flag is set.</a:t>
            </a:r>
          </a:p>
          <a:p>
            <a:r>
              <a:rPr lang="sv-SE" dirty="0" err="1"/>
              <a:t>Examples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SUBS X3, X1, X2</a:t>
            </a:r>
          </a:p>
          <a:p>
            <a:pPr lvl="1"/>
            <a:r>
              <a:rPr lang="sv-SE" dirty="0"/>
              <a:t>B.LT </a:t>
            </a:r>
            <a:r>
              <a:rPr lang="sv-SE" dirty="0" err="1"/>
              <a:t>label</a:t>
            </a:r>
            <a:r>
              <a:rPr lang="sv-SE" dirty="0"/>
              <a:t>  //</a:t>
            </a:r>
            <a:r>
              <a:rPr lang="sv-SE" dirty="0" err="1"/>
              <a:t>Jump</a:t>
            </a:r>
            <a:r>
              <a:rPr lang="sv-SE" dirty="0"/>
              <a:t> to </a:t>
            </a:r>
            <a:r>
              <a:rPr lang="sv-SE" dirty="0" err="1"/>
              <a:t>label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 X1&lt;X2</a:t>
            </a:r>
          </a:p>
          <a:p>
            <a:pPr lvl="1"/>
            <a:r>
              <a:rPr lang="sv-SE" dirty="0"/>
              <a:t>B.LT </a:t>
            </a:r>
            <a:r>
              <a:rPr lang="sv-SE" dirty="0" err="1"/>
              <a:t>label</a:t>
            </a:r>
            <a:r>
              <a:rPr lang="sv-SE" dirty="0"/>
              <a:t> //</a:t>
            </a:r>
            <a:r>
              <a:rPr lang="sv-SE" dirty="0" err="1"/>
              <a:t>Jump</a:t>
            </a:r>
            <a:r>
              <a:rPr lang="sv-SE" dirty="0"/>
              <a:t> to </a:t>
            </a:r>
            <a:r>
              <a:rPr lang="sv-SE" dirty="0" err="1"/>
              <a:t>label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X1&gt;X2</a:t>
            </a:r>
          </a:p>
          <a:p>
            <a:pPr lvl="1"/>
            <a:r>
              <a:rPr lang="sv-SE" dirty="0"/>
              <a:t>B.EQ </a:t>
            </a:r>
            <a:r>
              <a:rPr lang="sv-SE" dirty="0" err="1"/>
              <a:t>label</a:t>
            </a:r>
            <a:r>
              <a:rPr lang="sv-SE" dirty="0"/>
              <a:t> //</a:t>
            </a:r>
            <a:r>
              <a:rPr lang="sv-SE" dirty="0" err="1"/>
              <a:t>Jump</a:t>
            </a:r>
            <a:r>
              <a:rPr lang="sv-SE" dirty="0"/>
              <a:t> to </a:t>
            </a:r>
            <a:r>
              <a:rPr lang="sv-SE" dirty="0" err="1"/>
              <a:t>label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 X1=X2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60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4B33737-61AE-3811-47BA-7C6F0852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 </a:t>
            </a:r>
            <a:r>
              <a:rPr lang="sv-SE" dirty="0" err="1"/>
              <a:t>conditional</a:t>
            </a:r>
            <a:r>
              <a:rPr lang="sv-SE" dirty="0"/>
              <a:t> </a:t>
            </a:r>
            <a:r>
              <a:rPr lang="sv-SE" dirty="0" err="1"/>
              <a:t>codes</a:t>
            </a:r>
          </a:p>
        </p:txBody>
      </p:sp>
      <p:pic>
        <p:nvPicPr>
          <p:cNvPr id="4" name="Bildobjekt 4" descr="En bild som visar bord&#10;&#10;Automatiskt genererad beskrivning">
            <a:extLst>
              <a:ext uri="{FF2B5EF4-FFF2-40B4-BE49-F238E27FC236}">
                <a16:creationId xmlns:a16="http://schemas.microsoft.com/office/drawing/2014/main" id="{1F2D1B35-C030-5217-E7E5-300A7564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87" y="2277058"/>
            <a:ext cx="8937522" cy="31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504E03-B7DF-78CB-7B62-DCB99CB7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 in LEGv8 ASM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816E43F-BACF-30E3-9909-EF1B707AD4D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MOVZ    x1, #99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MOVZ    x2, #378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SUBS    x3, x1, x2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B.LT    label1    //</a:t>
            </a:r>
            <a:r>
              <a:rPr lang="sv-SE" dirty="0" err="1">
                <a:ea typeface="+mn-lt"/>
                <a:cs typeface="+mn-lt"/>
              </a:rPr>
              <a:t>Jump</a:t>
            </a:r>
            <a:r>
              <a:rPr lang="sv-SE" dirty="0">
                <a:ea typeface="+mn-lt"/>
                <a:cs typeface="+mn-lt"/>
              </a:rPr>
              <a:t> to label1 </a:t>
            </a:r>
            <a:r>
              <a:rPr lang="sv-SE" dirty="0" err="1">
                <a:ea typeface="+mn-lt"/>
                <a:cs typeface="+mn-lt"/>
              </a:rPr>
              <a:t>if</a:t>
            </a:r>
            <a:r>
              <a:rPr lang="sv-SE" dirty="0">
                <a:ea typeface="+mn-lt"/>
                <a:cs typeface="+mn-lt"/>
              </a:rPr>
              <a:t> x1&lt;x2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B.GT    label2    //</a:t>
            </a:r>
            <a:r>
              <a:rPr lang="sv-SE" dirty="0" err="1">
                <a:ea typeface="+mn-lt"/>
                <a:cs typeface="+mn-lt"/>
              </a:rPr>
              <a:t>Jump</a:t>
            </a:r>
            <a:r>
              <a:rPr lang="sv-SE" dirty="0">
                <a:ea typeface="+mn-lt"/>
                <a:cs typeface="+mn-lt"/>
              </a:rPr>
              <a:t> to label2 </a:t>
            </a:r>
            <a:r>
              <a:rPr lang="sv-SE" dirty="0" err="1">
                <a:ea typeface="+mn-lt"/>
                <a:cs typeface="+mn-lt"/>
              </a:rPr>
              <a:t>if</a:t>
            </a:r>
            <a:r>
              <a:rPr lang="sv-SE" dirty="0">
                <a:ea typeface="+mn-lt"/>
                <a:cs typeface="+mn-lt"/>
              </a:rPr>
              <a:t> x1&gt;x2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label1: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MOVZ    x10, #100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B    exit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label2: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MOVZ    x10, #200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exit: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MOVZ    x11, #555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948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0FD5-1A99-1910-D73E-0995E41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Similar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 in ARMv7 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31BE-29D5-35BB-164B-6092A991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11113200" cy="553651"/>
          </a:xfrm>
        </p:spPr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program is </a:t>
            </a:r>
            <a:r>
              <a:rPr lang="sv-SE" dirty="0" err="1"/>
              <a:t>run</a:t>
            </a:r>
            <a:r>
              <a:rPr lang="sv-SE" dirty="0"/>
              <a:t> in the </a:t>
            </a:r>
            <a:r>
              <a:rPr lang="sv-SE" dirty="0" err="1"/>
              <a:t>CPUlator</a:t>
            </a:r>
            <a:r>
              <a:rPr lang="sv-SE" dirty="0"/>
              <a:t> ARMv7 emulator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758D4-2B9C-944C-9E84-DE527A8A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533650"/>
            <a:ext cx="2619375" cy="3583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E90CF-C1ED-FAF0-43E3-D98ABDC2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2785649"/>
            <a:ext cx="2486025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C8BDC8-5202-071F-2036-238457D89440}"/>
              </a:ext>
            </a:extLst>
          </p:cNvPr>
          <p:cNvSpPr txBox="1">
            <a:spLocks/>
          </p:cNvSpPr>
          <p:nvPr/>
        </p:nvSpPr>
        <p:spPr>
          <a:xfrm>
            <a:off x="4534558" y="5581479"/>
            <a:ext cx="7118642" cy="55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negative (N) flag is set.</a:t>
            </a:r>
          </a:p>
        </p:txBody>
      </p:sp>
    </p:spTree>
    <p:extLst>
      <p:ext uri="{BB962C8B-B14F-4D97-AF65-F5344CB8AC3E}">
        <p14:creationId xmlns:p14="http://schemas.microsoft.com/office/powerpoint/2010/main" val="279050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98C9-FF44-B6DD-0012-637F9288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Similar</a:t>
            </a:r>
            <a:r>
              <a:rPr lang="sv-SE" dirty="0"/>
              <a:t> program for Pico (ARMv6M)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9F199-FA62-F37C-3E3B-84D2541A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54" y="1899712"/>
            <a:ext cx="3360971" cy="4039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4090F-96D9-1692-62E7-79DA651E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54" y="2065935"/>
            <a:ext cx="5215721" cy="3064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DE2379-10B7-36DD-351F-E68E100508A5}"/>
              </a:ext>
            </a:extLst>
          </p:cNvPr>
          <p:cNvSpPr txBox="1"/>
          <p:nvPr/>
        </p:nvSpPr>
        <p:spPr>
          <a:xfrm>
            <a:off x="4810124" y="5254979"/>
            <a:ext cx="566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SUBS </a:t>
            </a:r>
            <a:r>
              <a:rPr lang="sv-SE" dirty="0" err="1"/>
              <a:t>instruction</a:t>
            </a:r>
            <a:r>
              <a:rPr lang="sv-SE" dirty="0"/>
              <a:t> is not </a:t>
            </a:r>
            <a:r>
              <a:rPr lang="sv-SE" dirty="0" err="1"/>
              <a:t>implemented</a:t>
            </a:r>
            <a:r>
              <a:rPr lang="sv-SE" dirty="0"/>
              <a:t>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limited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, ALL </a:t>
            </a:r>
            <a:r>
              <a:rPr lang="sv-SE" dirty="0" err="1"/>
              <a:t>instructions</a:t>
            </a:r>
            <a:r>
              <a:rPr lang="sv-SE" dirty="0"/>
              <a:t> like ADD, ADDI, SUBI, SUB, ….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set the flags, as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in the </a:t>
            </a:r>
            <a:r>
              <a:rPr lang="sv-SE" dirty="0" err="1"/>
              <a:t>Disassembly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in the </a:t>
            </a:r>
            <a:r>
              <a:rPr lang="sv-SE" dirty="0" err="1"/>
              <a:t>example</a:t>
            </a:r>
            <a:r>
              <a:rPr lang="sv-SE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259CB-4AE2-5EAE-D7D1-DFAB2D1A599E}"/>
              </a:ext>
            </a:extLst>
          </p:cNvPr>
          <p:cNvSpPr txBox="1"/>
          <p:nvPr/>
        </p:nvSpPr>
        <p:spPr>
          <a:xfrm>
            <a:off x="5162550" y="172402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</a:t>
            </a:r>
            <a:r>
              <a:rPr lang="sv-SE" dirty="0" err="1"/>
              <a:t>disassembly</a:t>
            </a:r>
            <a:r>
              <a:rPr lang="sv-SE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202817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A8798C-C943-3418-8A72-C2FC1B33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Recommended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38DBD3-8031-F00A-49AF-9446EE9B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Read </a:t>
            </a:r>
            <a:r>
              <a:rPr lang="sv-SE" dirty="0" err="1"/>
              <a:t>Section</a:t>
            </a:r>
            <a:r>
              <a:rPr lang="sv-SE" dirty="0"/>
              <a:t> 2.7 (page 93 Patterson &amp; </a:t>
            </a:r>
            <a:r>
              <a:rPr lang="sv-SE" dirty="0" err="1"/>
              <a:t>Hennessy</a:t>
            </a:r>
            <a:r>
              <a:rPr lang="sv-SE" dirty="0"/>
              <a:t>)</a:t>
            </a:r>
          </a:p>
          <a:p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Exercise</a:t>
            </a:r>
            <a:r>
              <a:rPr lang="sv-SE" dirty="0"/>
              <a:t> 2.25 + 2.25.1--2.25.7 (page 180)</a:t>
            </a:r>
          </a:p>
          <a:p>
            <a:r>
              <a:rPr lang="sv-SE" dirty="0"/>
              <a:t>Read pages 79-96 in Smith</a:t>
            </a:r>
          </a:p>
          <a:p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exercises</a:t>
            </a:r>
            <a:r>
              <a:rPr lang="sv-SE" dirty="0"/>
              <a:t> 5-1 to 5-3, page 97</a:t>
            </a:r>
          </a:p>
        </p:txBody>
      </p:sp>
    </p:spTree>
    <p:extLst>
      <p:ext uri="{BB962C8B-B14F-4D97-AF65-F5344CB8AC3E}">
        <p14:creationId xmlns:p14="http://schemas.microsoft.com/office/powerpoint/2010/main" val="282664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B51D3A-E885-C73D-B154-2AF51005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Conditional</a:t>
            </a:r>
            <a:r>
              <a:rPr lang="sv-SE" dirty="0"/>
              <a:t> </a:t>
            </a:r>
            <a:r>
              <a:rPr lang="sv-SE" dirty="0" err="1"/>
              <a:t>branches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D61F29D-24A2-3084-31EE-4D336B13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All computer </a:t>
            </a:r>
            <a:r>
              <a:rPr lang="sv-SE" dirty="0" err="1"/>
              <a:t>languages</a:t>
            </a:r>
            <a:r>
              <a:rPr lang="sv-SE" dirty="0"/>
              <a:t> </a:t>
            </a:r>
            <a:r>
              <a:rPr lang="sv-SE" dirty="0" err="1"/>
              <a:t>have</a:t>
            </a:r>
            <a:r>
              <a:rPr lang="sv-SE" dirty="0"/>
              <a:t> </a:t>
            </a:r>
            <a:r>
              <a:rPr lang="sv-SE" dirty="0" err="1"/>
              <a:t>structures</a:t>
            </a:r>
            <a:r>
              <a:rPr lang="sv-SE" dirty="0"/>
              <a:t> to make </a:t>
            </a:r>
            <a:r>
              <a:rPr lang="sv-SE" dirty="0" err="1"/>
              <a:t>decisions</a:t>
            </a:r>
            <a:r>
              <a:rPr lang="sv-SE" dirty="0"/>
              <a:t>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there</a:t>
            </a:r>
            <a:r>
              <a:rPr lang="sv-SE" dirty="0"/>
              <a:t> is the </a:t>
            </a:r>
            <a:r>
              <a:rPr lang="sv-SE" dirty="0" err="1"/>
              <a:t>if</a:t>
            </a:r>
            <a:r>
              <a:rPr lang="sv-SE" dirty="0"/>
              <a:t>... </a:t>
            </a:r>
            <a:r>
              <a:rPr lang="sv-SE" dirty="0" err="1"/>
              <a:t>else</a:t>
            </a:r>
            <a:r>
              <a:rPr lang="sv-SE" dirty="0"/>
              <a:t> </a:t>
            </a:r>
            <a:r>
              <a:rPr lang="sv-SE" dirty="0" err="1"/>
              <a:t>statements</a:t>
            </a:r>
            <a:r>
              <a:rPr lang="sv-SE" dirty="0"/>
              <a:t> in </a:t>
            </a:r>
            <a:r>
              <a:rPr lang="sv-SE" dirty="0" err="1"/>
              <a:t>most</a:t>
            </a:r>
            <a:r>
              <a:rPr lang="sv-SE" dirty="0"/>
              <a:t> </a:t>
            </a:r>
            <a:r>
              <a:rPr lang="sv-SE" dirty="0" err="1"/>
              <a:t>high-level</a:t>
            </a:r>
            <a:r>
              <a:rPr lang="sv-SE" dirty="0"/>
              <a:t> </a:t>
            </a:r>
            <a:r>
              <a:rPr lang="sv-SE" dirty="0" err="1"/>
              <a:t>languages</a:t>
            </a:r>
            <a:r>
              <a:rPr lang="sv-SE" dirty="0"/>
              <a:t>.</a:t>
            </a:r>
          </a:p>
          <a:p>
            <a:r>
              <a:rPr lang="sv-SE" dirty="0"/>
              <a:t>Loops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an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similar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Depending</a:t>
            </a:r>
            <a:r>
              <a:rPr lang="sv-SE" dirty="0"/>
              <a:t> on a </a:t>
            </a:r>
            <a:r>
              <a:rPr lang="sv-SE" dirty="0" err="1"/>
              <a:t>condition</a:t>
            </a:r>
            <a:r>
              <a:rPr lang="sv-SE" dirty="0"/>
              <a:t>,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repeated</a:t>
            </a:r>
            <a:r>
              <a:rPr lang="sv-SE" dirty="0"/>
              <a:t> or not. </a:t>
            </a:r>
          </a:p>
          <a:p>
            <a:r>
              <a:rPr lang="sv-SE" dirty="0"/>
              <a:t>The </a:t>
            </a:r>
            <a:r>
              <a:rPr lang="sv-SE" dirty="0" err="1"/>
              <a:t>simplest</a:t>
            </a:r>
            <a:r>
              <a:rPr lang="sv-SE" dirty="0"/>
              <a:t> decision </a:t>
            </a:r>
            <a:r>
              <a:rPr lang="sv-SE" dirty="0" err="1"/>
              <a:t>statements</a:t>
            </a:r>
            <a:r>
              <a:rPr lang="sv-SE" dirty="0"/>
              <a:t> in LEGv8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 CBZ and CBNZ</a:t>
            </a:r>
          </a:p>
          <a:p>
            <a:r>
              <a:rPr lang="sv-SE" dirty="0" err="1"/>
              <a:t>Condition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Zero</a:t>
            </a:r>
            <a:r>
              <a:rPr lang="sv-SE" dirty="0"/>
              <a:t> and </a:t>
            </a:r>
            <a:r>
              <a:rPr lang="sv-SE" dirty="0" err="1"/>
              <a:t>Condition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Not </a:t>
            </a:r>
            <a:r>
              <a:rPr lang="sv-SE" dirty="0" err="1"/>
              <a:t>Zero</a:t>
            </a:r>
            <a:r>
              <a:rPr lang="sv-SE" dirty="0"/>
              <a:t>.</a:t>
            </a:r>
          </a:p>
          <a:p>
            <a:r>
              <a:rPr lang="sv-SE" dirty="0" err="1"/>
              <a:t>There</a:t>
            </a:r>
            <a:r>
              <a:rPr lang="sv-SE" dirty="0"/>
              <a:t> is </a:t>
            </a:r>
            <a:r>
              <a:rPr lang="sv-SE" dirty="0" err="1"/>
              <a:t>also</a:t>
            </a:r>
            <a:r>
              <a:rPr lang="sv-SE" dirty="0"/>
              <a:t> the </a:t>
            </a:r>
            <a:r>
              <a:rPr lang="sv-SE" dirty="0" err="1"/>
              <a:t>unconditional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 B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!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23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6CC027-16E5-AA08-696B-24518F4F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Labels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8A4645-0722-257A-DDC1-BA83EA00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/>
              <a:t>When</a:t>
            </a:r>
            <a:r>
              <a:rPr lang="sv-SE" dirty="0"/>
              <a:t> a </a:t>
            </a:r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is </a:t>
            </a:r>
            <a:r>
              <a:rPr lang="sv-SE" dirty="0" err="1"/>
              <a:t>executed</a:t>
            </a:r>
            <a:r>
              <a:rPr lang="sv-SE" dirty="0"/>
              <a:t>, the program </a:t>
            </a:r>
            <a:r>
              <a:rPr lang="sv-SE" dirty="0" err="1"/>
              <a:t>jumps</a:t>
            </a:r>
            <a:r>
              <a:rPr lang="sv-SE" dirty="0"/>
              <a:t> to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in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. </a:t>
            </a:r>
          </a:p>
          <a:p>
            <a:r>
              <a:rPr lang="sv-SE" dirty="0"/>
              <a:t>The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provides</a:t>
            </a:r>
            <a:r>
              <a:rPr lang="sv-SE" dirty="0"/>
              <a:t> </a:t>
            </a:r>
            <a:r>
              <a:rPr lang="sv-SE" i="1" dirty="0" err="1"/>
              <a:t>labels</a:t>
            </a:r>
            <a:r>
              <a:rPr lang="sv-SE" i="1" dirty="0"/>
              <a:t> </a:t>
            </a:r>
            <a:r>
              <a:rPr lang="sv-SE" dirty="0"/>
              <a:t>to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!</a:t>
            </a:r>
          </a:p>
          <a:p>
            <a:r>
              <a:rPr lang="sv-SE" dirty="0"/>
              <a:t>A </a:t>
            </a:r>
            <a:r>
              <a:rPr lang="sv-SE" dirty="0" err="1"/>
              <a:t>label</a:t>
            </a:r>
            <a:r>
              <a:rPr lang="sv-SE" dirty="0"/>
              <a:t> is a </a:t>
            </a:r>
            <a:r>
              <a:rPr lang="sv-SE" dirty="0" err="1"/>
              <a:t>name</a:t>
            </a:r>
            <a:r>
              <a:rPr lang="sv-SE" dirty="0"/>
              <a:t> </a:t>
            </a:r>
            <a:r>
              <a:rPr lang="sv-SE" dirty="0" err="1"/>
              <a:t>followed</a:t>
            </a:r>
            <a:r>
              <a:rPr lang="sv-SE" dirty="0"/>
              <a:t> by :</a:t>
            </a:r>
          </a:p>
          <a:p>
            <a:r>
              <a:rPr lang="sv-SE" dirty="0" err="1"/>
              <a:t>Example</a:t>
            </a:r>
            <a:r>
              <a:rPr lang="sv-SE" dirty="0"/>
              <a:t>:</a:t>
            </a:r>
          </a:p>
          <a:p>
            <a:r>
              <a:rPr lang="sv-SE" dirty="0"/>
              <a:t>CBZ X1, label1 </a:t>
            </a:r>
            <a:r>
              <a:rPr lang="sv-SE" dirty="0" err="1"/>
              <a:t>jumps</a:t>
            </a:r>
            <a:r>
              <a:rPr lang="sv-SE" dirty="0"/>
              <a:t> to the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 label1:</a:t>
            </a:r>
          </a:p>
          <a:p>
            <a:r>
              <a:rPr lang="sv-SE" dirty="0" err="1"/>
              <a:t>See</a:t>
            </a:r>
            <a:r>
              <a:rPr lang="sv-SE" dirty="0"/>
              <a:t> the </a:t>
            </a:r>
            <a:r>
              <a:rPr lang="sv-SE" dirty="0" err="1"/>
              <a:t>example</a:t>
            </a:r>
            <a:r>
              <a:rPr lang="sv-SE" dirty="0"/>
              <a:t> on </a:t>
            </a:r>
            <a:r>
              <a:rPr lang="sv-SE" dirty="0" err="1"/>
              <a:t>next</a:t>
            </a:r>
            <a:r>
              <a:rPr lang="sv-SE"/>
              <a:t> page!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00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3E6CD-F7F9-A925-C0AF-6620BCF1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program </a:t>
            </a:r>
            <a:r>
              <a:rPr lang="sv-SE" dirty="0" err="1"/>
              <a:t>counter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EE6757-E004-D201-8BE3-00A8072D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Program </a:t>
            </a:r>
            <a:r>
              <a:rPr lang="sv-SE" dirty="0" err="1"/>
              <a:t>Counter</a:t>
            </a:r>
            <a:r>
              <a:rPr lang="sv-SE" dirty="0"/>
              <a:t> (PC) is a register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holds</a:t>
            </a:r>
            <a:r>
              <a:rPr lang="sv-SE" dirty="0"/>
              <a:t> the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for the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.</a:t>
            </a:r>
          </a:p>
          <a:p>
            <a:r>
              <a:rPr lang="sv-SE" dirty="0"/>
              <a:t>On LEGv8, the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is 4 </a:t>
            </a:r>
            <a:r>
              <a:rPr lang="sv-SE" dirty="0" err="1"/>
              <a:t>after</a:t>
            </a:r>
            <a:r>
              <a:rPr lang="sv-SE" dirty="0"/>
              <a:t> the </a:t>
            </a:r>
            <a:r>
              <a:rPr lang="sv-SE" dirty="0" err="1"/>
              <a:t>previos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.</a:t>
            </a:r>
          </a:p>
          <a:p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executed</a:t>
            </a:r>
            <a:r>
              <a:rPr lang="sv-SE" dirty="0"/>
              <a:t> in </a:t>
            </a:r>
            <a:r>
              <a:rPr lang="sv-SE" dirty="0" err="1"/>
              <a:t>sequence</a:t>
            </a:r>
            <a:r>
              <a:rPr lang="sv-SE" dirty="0"/>
              <a:t>, </a:t>
            </a:r>
            <a:r>
              <a:rPr lang="sv-SE" dirty="0" err="1"/>
              <a:t>if</a:t>
            </a:r>
            <a:r>
              <a:rPr lang="sv-SE" dirty="0"/>
              <a:t> a </a:t>
            </a:r>
            <a:r>
              <a:rPr lang="sv-SE" i="1" dirty="0" err="1"/>
              <a:t>jump</a:t>
            </a:r>
            <a:r>
              <a:rPr lang="sv-SE" i="1" dirty="0"/>
              <a:t>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occur</a:t>
            </a:r>
            <a:r>
              <a:rPr lang="sv-SE" dirty="0"/>
              <a:t>.</a:t>
            </a:r>
          </a:p>
          <a:p>
            <a:r>
              <a:rPr lang="sv-SE" dirty="0"/>
              <a:t>A </a:t>
            </a:r>
            <a:r>
              <a:rPr lang="sv-SE" dirty="0" err="1"/>
              <a:t>jump</a:t>
            </a:r>
            <a:r>
              <a:rPr lang="sv-SE" dirty="0"/>
              <a:t> </a:t>
            </a:r>
            <a:r>
              <a:rPr lang="sv-SE" dirty="0" err="1"/>
              <a:t>moves</a:t>
            </a:r>
            <a:r>
              <a:rPr lang="sv-SE" dirty="0"/>
              <a:t> the PC to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location</a:t>
            </a:r>
            <a:r>
              <a:rPr lang="sv-SE" dirty="0"/>
              <a:t> in the program (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the previous+4)</a:t>
            </a:r>
          </a:p>
          <a:p>
            <a:r>
              <a:rPr lang="sv-SE" dirty="0" err="1"/>
              <a:t>Often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a program to </a:t>
            </a:r>
            <a:r>
              <a:rPr lang="sv-SE" dirty="0" err="1"/>
              <a:t>jump</a:t>
            </a:r>
            <a:r>
              <a:rPr lang="sv-SE" dirty="0"/>
              <a:t> to different </a:t>
            </a:r>
            <a:r>
              <a:rPr lang="sv-SE" dirty="0" err="1"/>
              <a:t>places</a:t>
            </a:r>
            <a:r>
              <a:rPr lang="sv-SE" dirty="0"/>
              <a:t> </a:t>
            </a:r>
            <a:r>
              <a:rPr lang="sv-SE" dirty="0" err="1"/>
              <a:t>depending</a:t>
            </a:r>
            <a:r>
              <a:rPr lang="sv-SE" dirty="0"/>
              <a:t> on a </a:t>
            </a:r>
            <a:r>
              <a:rPr lang="sv-SE" dirty="0" err="1"/>
              <a:t>condition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31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29913A-2F85-B112-313C-01F3B773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6431"/>
            <a:ext cx="10241280" cy="1234440"/>
          </a:xfrm>
        </p:spPr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CBZ and CBNZ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DA6E4E3-6495-F6DF-154E-21CEF876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6" y="1436297"/>
            <a:ext cx="10413344" cy="4881125"/>
          </a:xfrm>
          <a:ln>
            <a:solidFill>
              <a:schemeClr val="tx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MOVZ    x1, #0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CBNZ    x1, label1    //</a:t>
            </a:r>
            <a:r>
              <a:rPr lang="sv-SE" sz="1400" dirty="0" err="1">
                <a:latin typeface="Calibri"/>
                <a:ea typeface="+mn-lt"/>
                <a:cs typeface="+mn-lt"/>
              </a:rPr>
              <a:t>Jump</a:t>
            </a:r>
            <a:r>
              <a:rPr lang="sv-SE" sz="1400" dirty="0">
                <a:latin typeface="Calibri"/>
                <a:ea typeface="+mn-lt"/>
                <a:cs typeface="+mn-lt"/>
              </a:rPr>
              <a:t> to label1 </a:t>
            </a:r>
            <a:r>
              <a:rPr lang="sv-SE" sz="1400" dirty="0" err="1">
                <a:latin typeface="Calibri"/>
                <a:ea typeface="+mn-lt"/>
                <a:cs typeface="+mn-lt"/>
              </a:rPr>
              <a:t>of</a:t>
            </a:r>
            <a:r>
              <a:rPr lang="sv-SE" sz="1400" dirty="0">
                <a:latin typeface="Calibri"/>
                <a:ea typeface="+mn-lt"/>
                <a:cs typeface="+mn-lt"/>
              </a:rPr>
              <a:t> x1 not 0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CBZ    x1, label2    //</a:t>
            </a:r>
            <a:r>
              <a:rPr lang="sv-SE" sz="1400" dirty="0" err="1">
                <a:latin typeface="Calibri"/>
                <a:ea typeface="+mn-lt"/>
                <a:cs typeface="+mn-lt"/>
              </a:rPr>
              <a:t>Jump</a:t>
            </a:r>
            <a:r>
              <a:rPr lang="sv-SE" sz="1400" dirty="0">
                <a:latin typeface="Calibri"/>
                <a:ea typeface="+mn-lt"/>
                <a:cs typeface="+mn-lt"/>
              </a:rPr>
              <a:t> to label2 </a:t>
            </a:r>
            <a:r>
              <a:rPr lang="sv-SE" sz="1400" dirty="0" err="1">
                <a:latin typeface="Calibri"/>
                <a:ea typeface="+mn-lt"/>
                <a:cs typeface="+mn-lt"/>
              </a:rPr>
              <a:t>if</a:t>
            </a:r>
            <a:r>
              <a:rPr lang="sv-SE" sz="1400" dirty="0">
                <a:latin typeface="Calibri"/>
                <a:ea typeface="+mn-lt"/>
                <a:cs typeface="+mn-lt"/>
              </a:rPr>
              <a:t> x1=0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label1: </a:t>
            </a:r>
            <a:endParaRPr lang="sv-SE" dirty="0"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MOVZ    x2, #11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MOVZ    x3, #11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B    Exit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label2: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MOVZ    x2, #22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MOVZ    x3, #22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B    Exit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Exit: </a:t>
            </a:r>
            <a:endParaRPr lang="sv-SE">
              <a:latin typeface="Calibri"/>
              <a:cs typeface="Calibri"/>
            </a:endParaRPr>
          </a:p>
          <a:p>
            <a:pPr>
              <a:buNone/>
            </a:pPr>
            <a:r>
              <a:rPr lang="sv-SE" sz="1400" dirty="0">
                <a:latin typeface="Calibri"/>
                <a:ea typeface="+mn-lt"/>
                <a:cs typeface="+mn-lt"/>
              </a:rPr>
              <a:t>    MOVZ    x4, #555</a:t>
            </a:r>
            <a:endParaRPr lang="sv-SE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06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F827B1-8E11-24E4-FECC-60184A37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Loops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F1EF8F-6576-928F-D274-603C7A0A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</a:t>
            </a:r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statements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i="1" dirty="0"/>
              <a:t>loops</a:t>
            </a:r>
            <a:r>
              <a:rPr lang="sv-SE" dirty="0"/>
              <a:t>.</a:t>
            </a:r>
          </a:p>
          <a:p>
            <a:r>
              <a:rPr lang="sv-SE" dirty="0"/>
              <a:t>A loop </a:t>
            </a:r>
            <a:r>
              <a:rPr lang="sv-SE" dirty="0" err="1"/>
              <a:t>repeats</a:t>
            </a:r>
            <a:r>
              <a:rPr lang="sv-SE" dirty="0"/>
              <a:t>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statements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a </a:t>
            </a:r>
            <a:r>
              <a:rPr lang="sv-SE" dirty="0" err="1"/>
              <a:t>condition</a:t>
            </a:r>
            <a:r>
              <a:rPr lang="sv-SE" dirty="0"/>
              <a:t> is </a:t>
            </a:r>
            <a:r>
              <a:rPr lang="sv-SE" dirty="0" err="1"/>
              <a:t>met</a:t>
            </a:r>
            <a:r>
              <a:rPr lang="sv-SE" dirty="0"/>
              <a:t>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: The loop </a:t>
            </a:r>
            <a:r>
              <a:rPr lang="sv-SE" dirty="0" err="1"/>
              <a:t>initiates</a:t>
            </a:r>
            <a:r>
              <a:rPr lang="sv-SE" dirty="0"/>
              <a:t> a </a:t>
            </a:r>
            <a:r>
              <a:rPr lang="sv-SE" dirty="0" err="1"/>
              <a:t>counter</a:t>
            </a:r>
            <a:r>
              <a:rPr lang="sv-SE" dirty="0"/>
              <a:t>, </a:t>
            </a:r>
            <a:r>
              <a:rPr lang="sv-SE" dirty="0" err="1"/>
              <a:t>that</a:t>
            </a:r>
            <a:r>
              <a:rPr lang="sv-SE" dirty="0"/>
              <a:t> starts on 10, </a:t>
            </a:r>
            <a:r>
              <a:rPr lang="sv-SE" dirty="0" err="1"/>
              <a:t>then</a:t>
            </a:r>
            <a:r>
              <a:rPr lang="sv-SE" dirty="0"/>
              <a:t> </a:t>
            </a:r>
            <a:r>
              <a:rPr lang="sv-SE" dirty="0" err="1"/>
              <a:t>repeats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statements</a:t>
            </a:r>
            <a:r>
              <a:rPr lang="sv-SE" dirty="0"/>
              <a:t>, </a:t>
            </a:r>
            <a:r>
              <a:rPr lang="sv-SE" dirty="0" err="1"/>
              <a:t>decrements</a:t>
            </a:r>
            <a:r>
              <a:rPr lang="sv-SE" dirty="0"/>
              <a:t> the </a:t>
            </a:r>
            <a:r>
              <a:rPr lang="sv-SE" dirty="0" err="1"/>
              <a:t>counter</a:t>
            </a:r>
            <a:r>
              <a:rPr lang="sv-SE" dirty="0"/>
              <a:t> and stops </a:t>
            </a:r>
            <a:r>
              <a:rPr lang="sv-SE" dirty="0" err="1"/>
              <a:t>when</a:t>
            </a:r>
            <a:r>
              <a:rPr lang="sv-SE" dirty="0"/>
              <a:t> the </a:t>
            </a:r>
            <a:r>
              <a:rPr lang="sv-SE" dirty="0" err="1"/>
              <a:t>counter</a:t>
            </a:r>
            <a:r>
              <a:rPr lang="sv-SE" dirty="0"/>
              <a:t> </a:t>
            </a:r>
            <a:r>
              <a:rPr lang="sv-SE" dirty="0" err="1"/>
              <a:t>reaches</a:t>
            </a:r>
            <a:r>
              <a:rPr lang="sv-SE" dirty="0"/>
              <a:t> 0.</a:t>
            </a:r>
          </a:p>
          <a:p>
            <a:r>
              <a:rPr lang="sv-SE" dirty="0"/>
              <a:t>A register is </a:t>
            </a:r>
            <a:r>
              <a:rPr lang="sv-SE" dirty="0" err="1"/>
              <a:t>used</a:t>
            </a:r>
            <a:r>
              <a:rPr lang="sv-SE" dirty="0"/>
              <a:t> to store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counter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0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8B3CC6-2B84-1179-A60A-A4FA2458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1102786"/>
            <a:ext cx="10241280" cy="1234440"/>
          </a:xfrm>
        </p:spPr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Simple loop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F8CC4E6-67B5-4B67-2611-8EFBCAF3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4" y="2493264"/>
            <a:ext cx="9774248" cy="2619707"/>
          </a:xfrm>
          <a:ln>
            <a:solidFill>
              <a:schemeClr val="tx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MOVZ    x1, #10    //</a:t>
            </a:r>
            <a:r>
              <a:rPr lang="sv-SE" dirty="0" err="1">
                <a:ea typeface="+mn-lt"/>
                <a:cs typeface="+mn-lt"/>
              </a:rPr>
              <a:t>Initialize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counter</a:t>
            </a:r>
            <a:r>
              <a:rPr lang="sv-SE" dirty="0">
                <a:ea typeface="+mn-lt"/>
                <a:cs typeface="+mn-lt"/>
              </a:rPr>
              <a:t> to </a:t>
            </a:r>
            <a:r>
              <a:rPr lang="sv-SE" dirty="0" err="1">
                <a:ea typeface="+mn-lt"/>
                <a:cs typeface="+mn-lt"/>
              </a:rPr>
              <a:t>value</a:t>
            </a:r>
            <a:r>
              <a:rPr lang="sv-SE" dirty="0">
                <a:ea typeface="+mn-lt"/>
                <a:cs typeface="+mn-lt"/>
              </a:rPr>
              <a:t> 10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loop: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SUBI    x1, x1, #1    //</a:t>
            </a:r>
            <a:r>
              <a:rPr lang="sv-SE" dirty="0" err="1">
                <a:ea typeface="+mn-lt"/>
                <a:cs typeface="+mn-lt"/>
              </a:rPr>
              <a:t>Subtract</a:t>
            </a:r>
            <a:r>
              <a:rPr lang="sv-SE" dirty="0">
                <a:ea typeface="+mn-lt"/>
                <a:cs typeface="+mn-lt"/>
              </a:rPr>
              <a:t> 1 from x1</a:t>
            </a:r>
            <a:endParaRPr lang="sv-SE" dirty="0"/>
          </a:p>
          <a:p>
            <a:pPr>
              <a:buNone/>
            </a:pPr>
            <a:r>
              <a:rPr lang="sv-SE" dirty="0">
                <a:ea typeface="+mn-lt"/>
                <a:cs typeface="+mn-lt"/>
              </a:rPr>
              <a:t>    CBNZ    x1, loop    //</a:t>
            </a:r>
            <a:r>
              <a:rPr lang="sv-SE" dirty="0" err="1">
                <a:ea typeface="+mn-lt"/>
                <a:cs typeface="+mn-lt"/>
              </a:rPr>
              <a:t>jump</a:t>
            </a:r>
            <a:r>
              <a:rPr lang="sv-SE" dirty="0">
                <a:ea typeface="+mn-lt"/>
                <a:cs typeface="+mn-lt"/>
              </a:rPr>
              <a:t> to loop: </a:t>
            </a:r>
            <a:r>
              <a:rPr lang="sv-SE" dirty="0" err="1">
                <a:ea typeface="+mn-lt"/>
                <a:cs typeface="+mn-lt"/>
              </a:rPr>
              <a:t>if</a:t>
            </a:r>
            <a:r>
              <a:rPr lang="sv-SE" dirty="0">
                <a:ea typeface="+mn-lt"/>
                <a:cs typeface="+mn-lt"/>
              </a:rPr>
              <a:t> x1 not </a:t>
            </a:r>
            <a:r>
              <a:rPr lang="sv-SE" dirty="0" err="1">
                <a:ea typeface="+mn-lt"/>
                <a:cs typeface="+mn-lt"/>
              </a:rPr>
              <a:t>zero</a:t>
            </a:r>
            <a:endParaRPr lang="sv-SE" dirty="0" err="1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695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85D141-E360-F13C-F381-63CD5E77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flags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0DB14B-28B1-3779-6EE1-1AAB7213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/>
              <a:t>Sometimes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check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conditions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zero</a:t>
            </a:r>
            <a:r>
              <a:rPr lang="sv-SE" dirty="0"/>
              <a:t> or not </a:t>
            </a:r>
            <a:r>
              <a:rPr lang="sv-SE" dirty="0" err="1"/>
              <a:t>zero</a:t>
            </a:r>
            <a:r>
              <a:rPr lang="sv-SE" dirty="0"/>
              <a:t>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check </a:t>
            </a:r>
            <a:r>
              <a:rPr lang="sv-SE" dirty="0" err="1"/>
              <a:t>if</a:t>
            </a:r>
            <a:r>
              <a:rPr lang="sv-SE" dirty="0"/>
              <a:t> a </a:t>
            </a:r>
            <a:r>
              <a:rPr lang="sv-SE" dirty="0" err="1"/>
              <a:t>number</a:t>
            </a:r>
            <a:r>
              <a:rPr lang="sv-SE" dirty="0"/>
              <a:t> is </a:t>
            </a:r>
            <a:r>
              <a:rPr lang="sv-SE" dirty="0" err="1"/>
              <a:t>greater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.</a:t>
            </a:r>
          </a:p>
          <a:p>
            <a:r>
              <a:rPr lang="sv-SE" dirty="0"/>
              <a:t>To </a:t>
            </a:r>
            <a:r>
              <a:rPr lang="sv-SE" dirty="0" err="1"/>
              <a:t>help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, the LEGv8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four</a:t>
            </a:r>
            <a:r>
              <a:rPr lang="sv-SE" dirty="0"/>
              <a:t> </a:t>
            </a:r>
            <a:r>
              <a:rPr lang="sv-SE" i="1" dirty="0"/>
              <a:t>flag registers</a:t>
            </a:r>
            <a:r>
              <a:rPr lang="sv-SE" dirty="0"/>
              <a:t>.</a:t>
            </a:r>
          </a:p>
          <a:p>
            <a:r>
              <a:rPr lang="sv-SE" dirty="0"/>
              <a:t>A flag is a register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bit, </a:t>
            </a:r>
            <a:r>
              <a:rPr lang="sv-SE" dirty="0" err="1"/>
              <a:t>can</a:t>
            </a:r>
            <a:r>
              <a:rPr lang="sv-SE" dirty="0"/>
              <a:t> be 1 or 0.</a:t>
            </a:r>
          </a:p>
          <a:p>
            <a:r>
              <a:rPr lang="sv-SE" dirty="0"/>
              <a:t>The flags in LEGv8 </a:t>
            </a:r>
            <a:r>
              <a:rPr lang="sv-SE" dirty="0" err="1"/>
              <a:t>are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N: 1 </a:t>
            </a:r>
            <a:r>
              <a:rPr lang="sv-SE" dirty="0" err="1"/>
              <a:t>if</a:t>
            </a:r>
            <a:r>
              <a:rPr lang="sv-SE" dirty="0"/>
              <a:t> Negative, 0 </a:t>
            </a:r>
            <a:r>
              <a:rPr lang="sv-SE" dirty="0" err="1"/>
              <a:t>if</a:t>
            </a:r>
            <a:r>
              <a:rPr lang="sv-SE" dirty="0"/>
              <a:t> positive</a:t>
            </a:r>
            <a:br>
              <a:rPr lang="en-US" dirty="0"/>
            </a:br>
            <a:r>
              <a:rPr lang="sv-SE" dirty="0"/>
              <a:t>Z: 1 </a:t>
            </a:r>
            <a:r>
              <a:rPr lang="sv-SE" dirty="0" err="1"/>
              <a:t>if</a:t>
            </a:r>
            <a:r>
              <a:rPr lang="sv-SE" dirty="0"/>
              <a:t> </a:t>
            </a:r>
            <a:r>
              <a:rPr lang="sv-SE" dirty="0" err="1"/>
              <a:t>Zero</a:t>
            </a:r>
            <a:r>
              <a:rPr lang="sv-SE" dirty="0"/>
              <a:t>, 0 </a:t>
            </a:r>
            <a:r>
              <a:rPr lang="sv-SE" dirty="0" err="1"/>
              <a:t>if</a:t>
            </a:r>
            <a:r>
              <a:rPr lang="sv-SE" dirty="0"/>
              <a:t> not </a:t>
            </a:r>
            <a:r>
              <a:rPr lang="sv-SE" dirty="0" err="1"/>
              <a:t>Zero</a:t>
            </a:r>
            <a:br>
              <a:rPr lang="sv-SE" dirty="0"/>
            </a:br>
            <a:r>
              <a:rPr lang="sv-SE" dirty="0"/>
              <a:t>V: 1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oVerflow</a:t>
            </a:r>
            <a:r>
              <a:rPr lang="sv-SE" dirty="0"/>
              <a:t>, 0 </a:t>
            </a:r>
            <a:r>
              <a:rPr lang="sv-SE" dirty="0" err="1"/>
              <a:t>if</a:t>
            </a:r>
            <a:r>
              <a:rPr lang="sv-SE" dirty="0"/>
              <a:t> not </a:t>
            </a:r>
            <a:r>
              <a:rPr lang="sv-SE" dirty="0" err="1"/>
              <a:t>oVerflow</a:t>
            </a:r>
            <a:br>
              <a:rPr lang="sv-SE" dirty="0"/>
            </a:br>
            <a:r>
              <a:rPr lang="sv-SE" dirty="0"/>
              <a:t>C: 1 </a:t>
            </a:r>
            <a:r>
              <a:rPr lang="sv-SE" dirty="0" err="1"/>
              <a:t>if</a:t>
            </a:r>
            <a:r>
              <a:rPr lang="sv-SE" dirty="0"/>
              <a:t> </a:t>
            </a:r>
            <a:r>
              <a:rPr lang="sv-SE" dirty="0" err="1"/>
              <a:t>Carry</a:t>
            </a:r>
            <a:r>
              <a:rPr lang="sv-SE" dirty="0"/>
              <a:t>, 0 </a:t>
            </a:r>
            <a:r>
              <a:rPr lang="sv-SE" dirty="0" err="1"/>
              <a:t>if</a:t>
            </a:r>
            <a:r>
              <a:rPr lang="sv-SE" dirty="0"/>
              <a:t> not </a:t>
            </a:r>
            <a:r>
              <a:rPr lang="sv-SE" dirty="0" err="1"/>
              <a:t>Carry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23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78606A-1AE0-3382-DEE0-2D17459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Instructions</a:t>
            </a:r>
            <a:r>
              <a:rPr lang="sv-SE" dirty="0"/>
              <a:t> for </a:t>
            </a:r>
            <a:r>
              <a:rPr lang="sv-SE" dirty="0" err="1"/>
              <a:t>setting</a:t>
            </a:r>
            <a:r>
              <a:rPr lang="sv-SE" dirty="0"/>
              <a:t> flags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D42116-31A2-CB2E-1C18-EC608CC7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a </a:t>
            </a:r>
            <a:r>
              <a:rPr lang="sv-SE" dirty="0" err="1"/>
              <a:t>calculation</a:t>
            </a:r>
            <a:r>
              <a:rPr lang="sv-SE" dirty="0"/>
              <a:t> and </a:t>
            </a:r>
            <a:r>
              <a:rPr lang="sv-SE" dirty="0" err="1"/>
              <a:t>also</a:t>
            </a:r>
            <a:r>
              <a:rPr lang="sv-SE" dirty="0"/>
              <a:t> sets the flags </a:t>
            </a:r>
            <a:r>
              <a:rPr lang="sv-SE" dirty="0" err="1"/>
              <a:t>according</a:t>
            </a:r>
            <a:r>
              <a:rPr lang="sv-SE" dirty="0"/>
              <a:t> to the </a:t>
            </a:r>
            <a:r>
              <a:rPr lang="sv-SE" dirty="0" err="1"/>
              <a:t>result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ending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's' set flags.</a:t>
            </a:r>
          </a:p>
          <a:p>
            <a:pPr lvl="1"/>
            <a:r>
              <a:rPr lang="sv-SE" dirty="0" err="1"/>
              <a:t>Instruction</a:t>
            </a:r>
            <a:r>
              <a:rPr lang="sv-SE" dirty="0"/>
              <a:t> SUB 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subtraction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i="1" dirty="0" err="1"/>
              <a:t>does</a:t>
            </a:r>
            <a:r>
              <a:rPr lang="sv-SE" i="1" dirty="0"/>
              <a:t> not set flags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Instruction</a:t>
            </a:r>
            <a:r>
              <a:rPr lang="sv-SE" dirty="0"/>
              <a:t> SUBS </a:t>
            </a:r>
            <a:r>
              <a:rPr lang="sv-SE" dirty="0" err="1"/>
              <a:t>does</a:t>
            </a:r>
            <a:r>
              <a:rPr lang="sv-SE" dirty="0"/>
              <a:t> </a:t>
            </a:r>
            <a:r>
              <a:rPr lang="sv-SE" dirty="0" err="1"/>
              <a:t>subtraction</a:t>
            </a:r>
            <a:r>
              <a:rPr lang="sv-SE" dirty="0"/>
              <a:t> </a:t>
            </a:r>
            <a:r>
              <a:rPr lang="sv-SE" i="1" dirty="0"/>
              <a:t>and </a:t>
            </a:r>
            <a:r>
              <a:rPr lang="sv-SE" i="1" dirty="0" err="1"/>
              <a:t>also</a:t>
            </a:r>
            <a:r>
              <a:rPr lang="sv-SE" i="1" dirty="0"/>
              <a:t> sets flags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versions </a:t>
            </a:r>
            <a:r>
              <a:rPr lang="sv-SE" dirty="0" err="1"/>
              <a:t>that</a:t>
            </a:r>
            <a:r>
              <a:rPr lang="sv-SE" dirty="0"/>
              <a:t> sets flags and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not.</a:t>
            </a:r>
          </a:p>
        </p:txBody>
      </p:sp>
    </p:spTree>
    <p:extLst>
      <p:ext uri="{BB962C8B-B14F-4D97-AF65-F5344CB8AC3E}">
        <p14:creationId xmlns:p14="http://schemas.microsoft.com/office/powerpoint/2010/main" val="26134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D9E9E2-228A-4E63-901B-579530EFD1EE}">
  <ds:schemaRefs>
    <ds:schemaRef ds:uri="http://purl.org/dc/dcmitype/"/>
    <ds:schemaRef ds:uri="http://schemas.microsoft.com/office/2006/metadata/properties"/>
    <ds:schemaRef ds:uri="http://purl.org/dc/elements/1.1/"/>
    <ds:schemaRef ds:uri="fcc5c06c-2abc-4316-8170-3edfc616a328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1425</TotalTime>
  <Words>898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Office-tema</vt:lpstr>
      <vt:lpstr>2DT901:  Computer Organization Lecture 8</vt:lpstr>
      <vt:lpstr>Conditional branches</vt:lpstr>
      <vt:lpstr>Labels</vt:lpstr>
      <vt:lpstr>The program counter</vt:lpstr>
      <vt:lpstr>Example: CBZ and CBNZ</vt:lpstr>
      <vt:lpstr>Loops</vt:lpstr>
      <vt:lpstr>Example: Simple loop</vt:lpstr>
      <vt:lpstr>flags</vt:lpstr>
      <vt:lpstr>Instructions for setting flags</vt:lpstr>
      <vt:lpstr>Example: Instructions with S set flags</vt:lpstr>
      <vt:lpstr>Branch instructions</vt:lpstr>
      <vt:lpstr>More conditional codes</vt:lpstr>
      <vt:lpstr>Example in LEGv8 ASM</vt:lpstr>
      <vt:lpstr>Similar example in ARMv7 Assembler</vt:lpstr>
      <vt:lpstr>Similar program for Pico (ARMv6M)</vt:lpstr>
      <vt:lpstr>Recommended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96</cp:revision>
  <dcterms:created xsi:type="dcterms:W3CDTF">2023-03-28T08:36:29Z</dcterms:created>
  <dcterms:modified xsi:type="dcterms:W3CDTF">2024-05-07T07:59:02Z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