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593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F8713-76B2-D84A-8EC0-18ACF6B236A8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4E244-60A5-1541-9F08-68E225888B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40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Enligt </a:t>
            </a:r>
            <a:r>
              <a:rPr lang="sv-SE" dirty="0" err="1"/>
              <a:t>warburton</a:t>
            </a:r>
            <a:r>
              <a:rPr lang="sv-SE" dirty="0"/>
              <a:t> nedgång</a:t>
            </a:r>
          </a:p>
          <a:p>
            <a:endParaRPr lang="sv-SE" dirty="0"/>
          </a:p>
          <a:p>
            <a:r>
              <a:rPr lang="sv-SE" dirty="0"/>
              <a:t>utvecklare ser möjligheter för andra användningsområden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4E244-60A5-1541-9F08-68E225888BA6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173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Syftet är att se hur hälso- och </a:t>
            </a:r>
            <a:r>
              <a:rPr lang="sv-S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träningsappar</a:t>
            </a: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använder sig av </a:t>
            </a:r>
            <a:r>
              <a:rPr lang="sv-S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spelifieringsmetoder</a:t>
            </a: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samt hur detta </a:t>
            </a:r>
            <a:r>
              <a:rPr lang="sv-S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påverkart</a:t>
            </a: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användares motivation och hur dessa metoder skulle kunna implementeras.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4E244-60A5-1541-9F08-68E225888BA6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9006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Samla poäng för olika aktiviteter</a:t>
            </a:r>
          </a:p>
          <a:p>
            <a:endParaRPr lang="sv-SE" dirty="0"/>
          </a:p>
          <a:p>
            <a:r>
              <a:rPr lang="sv-SE" dirty="0" err="1"/>
              <a:t>Exemplvis</a:t>
            </a:r>
            <a:r>
              <a:rPr lang="sv-SE" dirty="0"/>
              <a:t> antalet träningar, vattenflaska</a:t>
            </a:r>
          </a:p>
          <a:p>
            <a:endParaRPr lang="sv-SE" dirty="0"/>
          </a:p>
          <a:p>
            <a:r>
              <a:rPr lang="sv-SE" dirty="0"/>
              <a:t>Samlat visst antal poäng, förmåner</a:t>
            </a:r>
          </a:p>
          <a:p>
            <a:endParaRPr lang="sv-SE" dirty="0"/>
          </a:p>
          <a:p>
            <a:r>
              <a:rPr lang="sv-SE" dirty="0" err="1"/>
              <a:t>achievements</a:t>
            </a:r>
            <a:r>
              <a:rPr lang="sv-SE" dirty="0"/>
              <a:t> vid </a:t>
            </a:r>
            <a:r>
              <a:rPr lang="sv-SE" dirty="0" err="1"/>
              <a:t>exemplevis</a:t>
            </a:r>
            <a:r>
              <a:rPr lang="sv-SE" dirty="0"/>
              <a:t> 10 träningar en månad</a:t>
            </a:r>
          </a:p>
          <a:p>
            <a:endParaRPr lang="sv-SE" dirty="0"/>
          </a:p>
          <a:p>
            <a:r>
              <a:rPr lang="sv-SE" dirty="0"/>
              <a:t>topplistor, mot vänner el andra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4E244-60A5-1541-9F08-68E225888BA6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5135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Kombination av poäng, prestationer, medaljer</a:t>
            </a:r>
          </a:p>
          <a:p>
            <a:endParaRPr lang="sv-SE" dirty="0"/>
          </a:p>
          <a:p>
            <a:r>
              <a:rPr lang="sv-SE" dirty="0"/>
              <a:t>Jämförelse/topplistor ökar motivationen</a:t>
            </a:r>
          </a:p>
          <a:p>
            <a:endParaRPr lang="sv-SE" dirty="0"/>
          </a:p>
          <a:p>
            <a:r>
              <a:rPr lang="sv-SE" dirty="0"/>
              <a:t>Fokusera inte bara på samla poäng glöm inte målet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4E244-60A5-1541-9F08-68E225888BA6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8288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Målgrupp, varför? ska man ens ha?, Vilka metoder? hur?</a:t>
            </a:r>
          </a:p>
          <a:p>
            <a:endParaRPr lang="sv-SE" dirty="0"/>
          </a:p>
          <a:p>
            <a:r>
              <a:rPr lang="sv-SE" dirty="0"/>
              <a:t>Målet ska vara att öka motivation och förbättra hälsan för användare INTE TRIGGA FOLK</a:t>
            </a:r>
          </a:p>
          <a:p>
            <a:endParaRPr lang="sv-SE" dirty="0"/>
          </a:p>
          <a:p>
            <a:r>
              <a:rPr lang="sv-SE" dirty="0"/>
              <a:t>Glöm inte bort resten av </a:t>
            </a:r>
            <a:r>
              <a:rPr lang="sv-SE" dirty="0" err="1"/>
              <a:t>appen</a:t>
            </a:r>
            <a:r>
              <a:rPr lang="sv-SE" dirty="0"/>
              <a:t>,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4E244-60A5-1541-9F08-68E225888BA6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7740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Flera olika metoder </a:t>
            </a:r>
          </a:p>
          <a:p>
            <a:endParaRPr lang="sv-SE" dirty="0"/>
          </a:p>
          <a:p>
            <a:r>
              <a:rPr lang="sv-SE" dirty="0"/>
              <a:t>En ökad motivation vid kombinationer och topplistor</a:t>
            </a:r>
          </a:p>
          <a:p>
            <a:endParaRPr lang="sv-SE" dirty="0"/>
          </a:p>
          <a:p>
            <a:r>
              <a:rPr lang="sv-SE" dirty="0"/>
              <a:t>Välplanerat inför implementering</a:t>
            </a:r>
          </a:p>
          <a:p>
            <a:endParaRPr lang="sv-SE" dirty="0"/>
          </a:p>
          <a:p>
            <a:r>
              <a:rPr lang="sv-SE" dirty="0"/>
              <a:t>Undvik tunnelseende för både användare och utvecklare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4E244-60A5-1541-9F08-68E225888BA6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2966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Ställ frågan</a:t>
            </a:r>
          </a:p>
          <a:p>
            <a:endParaRPr lang="sv-SE" dirty="0"/>
          </a:p>
          <a:p>
            <a:r>
              <a:rPr lang="sv-SE" dirty="0"/>
              <a:t>Svårt att få helt tydliga resultat av effekter</a:t>
            </a:r>
          </a:p>
          <a:p>
            <a:endParaRPr lang="sv-SE" dirty="0"/>
          </a:p>
          <a:p>
            <a:r>
              <a:rPr lang="sv-SE" dirty="0"/>
              <a:t>AVSLUTNINGSVIS Viktigaste är Glöm inte huvudsyftet bara för det finns ett spelmoment med, utvecklare och användare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4E244-60A5-1541-9F08-68E225888BA6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5678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A7CA-98D7-EB42-8F40-BD8FBDCA9056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9FA2051-3A9C-F647-BB70-923C6779BE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3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A7CA-98D7-EB42-8F40-BD8FBDCA9056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FA2051-3A9C-F647-BB70-923C6779BE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535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A7CA-98D7-EB42-8F40-BD8FBDCA9056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FA2051-3A9C-F647-BB70-923C6779BEBA}" type="slidenum">
              <a:rPr lang="sv-SE" smtClean="0"/>
              <a:t>‹#›</a:t>
            </a:fld>
            <a:endParaRPr lang="sv-S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A7CA-98D7-EB42-8F40-BD8FBDCA9056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FA2051-3A9C-F647-BB70-923C6779BE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4651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A7CA-98D7-EB42-8F40-BD8FBDCA9056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FA2051-3A9C-F647-BB70-923C6779BEBA}" type="slidenum">
              <a:rPr lang="sv-SE" smtClean="0"/>
              <a:t>‹#›</a:t>
            </a:fld>
            <a:endParaRPr lang="sv-S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150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A7CA-98D7-EB42-8F40-BD8FBDCA9056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FA2051-3A9C-F647-BB70-923C6779BE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4260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A7CA-98D7-EB42-8F40-BD8FBDCA9056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2051-3A9C-F647-BB70-923C6779BE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89717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A7CA-98D7-EB42-8F40-BD8FBDCA9056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2051-3A9C-F647-BB70-923C6779BE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891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A7CA-98D7-EB42-8F40-BD8FBDCA9056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2051-3A9C-F647-BB70-923C6779BE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462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A7CA-98D7-EB42-8F40-BD8FBDCA9056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FA2051-3A9C-F647-BB70-923C6779BE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693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A7CA-98D7-EB42-8F40-BD8FBDCA9056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FA2051-3A9C-F647-BB70-923C6779BE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008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A7CA-98D7-EB42-8F40-BD8FBDCA9056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FA2051-3A9C-F647-BB70-923C6779BE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945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A7CA-98D7-EB42-8F40-BD8FBDCA9056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2051-3A9C-F647-BB70-923C6779BE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364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A7CA-98D7-EB42-8F40-BD8FBDCA9056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2051-3A9C-F647-BB70-923C6779BE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55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A7CA-98D7-EB42-8F40-BD8FBDCA9056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2051-3A9C-F647-BB70-923C6779BE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677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A7CA-98D7-EB42-8F40-BD8FBDCA9056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FA2051-3A9C-F647-BB70-923C6779BE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604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EA7CA-98D7-EB42-8F40-BD8FBDCA9056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9FA2051-3A9C-F647-BB70-923C6779BE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291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2196/10252" TargetMode="External"/><Relationship Id="rId3" Type="http://schemas.openxmlformats.org/officeDocument/2006/relationships/hyperlink" Target="applewebdata://7F6FF48E-2B04-4BEE-A2A0-BF3DC8AEF726/10.1109/WiMOB.2019.8923332" TargetMode="External"/><Relationship Id="rId7" Type="http://schemas.openxmlformats.org/officeDocument/2006/relationships/hyperlink" Target="https://doi.org/10.2196/games.3139" TargetMode="External"/><Relationship Id="rId2" Type="http://schemas.openxmlformats.org/officeDocument/2006/relationships/hyperlink" Target="https://doi.org/10.1503/cmaj.05135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2196/games.4187" TargetMode="External"/><Relationship Id="rId5" Type="http://schemas.openxmlformats.org/officeDocument/2006/relationships/hyperlink" Target="https://doi.org/10.1177/0141076813480996" TargetMode="External"/><Relationship Id="rId4" Type="http://schemas.openxmlformats.org/officeDocument/2006/relationships/hyperlink" Target="https://doi.org/10.1016/j.invent.2016.10.0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A0C3DE-A899-7894-303F-34606CD8F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Hälso- och </a:t>
            </a:r>
            <a:r>
              <a:rPr lang="sv-SE" dirty="0" err="1"/>
              <a:t>träningsappars</a:t>
            </a:r>
            <a:r>
              <a:rPr lang="sv-SE" dirty="0"/>
              <a:t> användning av </a:t>
            </a:r>
            <a:r>
              <a:rPr lang="sv-SE" dirty="0" err="1"/>
              <a:t>spelifiering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0FB4CF0-C749-1D0E-EA95-AFECBB012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/>
              <a:t>Spelifieringens</a:t>
            </a:r>
            <a:r>
              <a:rPr lang="sv-SE" dirty="0"/>
              <a:t> effektivitet och hur dessa kan implementeras i hälso- och </a:t>
            </a:r>
            <a:r>
              <a:rPr lang="sv-SE" dirty="0" err="1"/>
              <a:t>träningsappar</a:t>
            </a:r>
            <a:endParaRPr lang="sv-SE" dirty="0"/>
          </a:p>
          <a:p>
            <a:endParaRPr lang="sv-SE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23E717D-D6A1-3362-A33D-FB86B98C7AC0}"/>
              </a:ext>
            </a:extLst>
          </p:cNvPr>
          <p:cNvSpPr txBox="1"/>
          <p:nvPr/>
        </p:nvSpPr>
        <p:spPr>
          <a:xfrm>
            <a:off x="9919854" y="6096000"/>
            <a:ext cx="1901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Jesper Wingren</a:t>
            </a:r>
          </a:p>
          <a:p>
            <a:r>
              <a:rPr lang="sv-SE" dirty="0"/>
              <a:t>1zt010</a:t>
            </a:r>
          </a:p>
        </p:txBody>
      </p:sp>
    </p:spTree>
    <p:extLst>
      <p:ext uri="{BB962C8B-B14F-4D97-AF65-F5344CB8AC3E}">
        <p14:creationId xmlns:p14="http://schemas.microsoft.com/office/powerpoint/2010/main" val="85676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DA8FCB7-3F72-2D0D-0A5B-9CD8DB8E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Inledning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6075240-F61F-8A0B-2DFE-F08B0EE67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Har du någon gång blivit beroende av ett spel?</a:t>
            </a:r>
          </a:p>
          <a:p>
            <a:r>
              <a:rPr lang="sv-SE" dirty="0"/>
              <a:t>Andra ändamål</a:t>
            </a:r>
          </a:p>
          <a:p>
            <a:r>
              <a:rPr lang="sv-SE" dirty="0"/>
              <a:t>Sämre hälsa</a:t>
            </a:r>
          </a:p>
          <a:p>
            <a:r>
              <a:rPr lang="sv-SE" dirty="0" err="1"/>
              <a:t>Spelifiering</a:t>
            </a:r>
            <a:endParaRPr lang="sv-SE" dirty="0"/>
          </a:p>
          <a:p>
            <a:r>
              <a:rPr lang="sv-SE" dirty="0"/>
              <a:t>Hälso- och </a:t>
            </a:r>
            <a:r>
              <a:rPr lang="sv-SE" dirty="0" err="1"/>
              <a:t>träningsappar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4917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52C3D6-42EC-0181-3275-281966D48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745" y="594296"/>
            <a:ext cx="5313219" cy="704963"/>
          </a:xfrm>
        </p:spPr>
        <p:txBody>
          <a:bodyPr>
            <a:normAutofit fontScale="90000"/>
          </a:bodyPr>
          <a:lstStyle/>
          <a:p>
            <a:r>
              <a:rPr lang="sv-SE" dirty="0"/>
              <a:t>Syfte och frågeställningar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D838FF8-09BD-F0ED-7538-C698255FD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Användning, effekter och tillämpningsområden</a:t>
            </a:r>
          </a:p>
          <a:p>
            <a:r>
              <a:rPr lang="sv-SE" dirty="0"/>
              <a:t>Spelifieringsmetoder</a:t>
            </a:r>
          </a:p>
          <a:p>
            <a:r>
              <a:rPr lang="sv-SE" dirty="0"/>
              <a:t>Tidigare kunskaper om effekter</a:t>
            </a:r>
          </a:p>
          <a:p>
            <a:r>
              <a:rPr lang="sv-SE" dirty="0"/>
              <a:t>Implementation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238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F8EAAE-28B7-F10C-990D-74D4923E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Spelifieringsmetoder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8903F3-3048-FBB4-D6B8-92B0825F7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Poängsystem</a:t>
            </a:r>
          </a:p>
          <a:p>
            <a:r>
              <a:rPr lang="sv-SE" dirty="0"/>
              <a:t>Belöningssystem</a:t>
            </a:r>
          </a:p>
          <a:p>
            <a:r>
              <a:rPr lang="sv-SE" dirty="0"/>
              <a:t>Nivåsystem</a:t>
            </a:r>
          </a:p>
          <a:p>
            <a:r>
              <a:rPr lang="sv-SE" dirty="0"/>
              <a:t>Prestationssystem</a:t>
            </a:r>
          </a:p>
          <a:p>
            <a:r>
              <a:rPr lang="sv-SE" dirty="0"/>
              <a:t>Topplistor</a:t>
            </a:r>
          </a:p>
        </p:txBody>
      </p:sp>
    </p:spTree>
    <p:extLst>
      <p:ext uri="{BB962C8B-B14F-4D97-AF65-F5344CB8AC3E}">
        <p14:creationId xmlns:p14="http://schemas.microsoft.com/office/powerpoint/2010/main" val="401675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91D71CB-DACE-99CA-712E-597F9BA2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Kunskaper om dess effekter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37AE5D7-D4E4-5BBF-4259-01FB38AD4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Kombination</a:t>
            </a:r>
          </a:p>
          <a:p>
            <a:r>
              <a:rPr lang="sv-SE" dirty="0"/>
              <a:t>Jämförelse/topplistor</a:t>
            </a:r>
          </a:p>
          <a:p>
            <a:r>
              <a:rPr lang="sv-SE" dirty="0"/>
              <a:t>Hälsan ska inte glömmas bort</a:t>
            </a:r>
          </a:p>
        </p:txBody>
      </p:sp>
    </p:spTree>
    <p:extLst>
      <p:ext uri="{BB962C8B-B14F-4D97-AF65-F5344CB8AC3E}">
        <p14:creationId xmlns:p14="http://schemas.microsoft.com/office/powerpoint/2010/main" val="262693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86F7BB-BF10-9075-8134-E747DB06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Implementation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2840092-3502-3DDD-19E0-A5FE46FCD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Tillvägagångsätt vid implementering</a:t>
            </a:r>
          </a:p>
          <a:p>
            <a:r>
              <a:rPr lang="sv-SE" dirty="0"/>
              <a:t>Målet</a:t>
            </a:r>
          </a:p>
          <a:p>
            <a:r>
              <a:rPr lang="sv-SE" dirty="0"/>
              <a:t>Tunnelseende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980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8826DEF-35E9-EF8C-F984-846F6829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Effekter, metoder och implementation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76A9609-4F22-B6F8-EDED-582E5AF1D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Användning, effekter och tillämpningsområden</a:t>
            </a:r>
          </a:p>
          <a:p>
            <a:r>
              <a:rPr lang="sv-SE" dirty="0"/>
              <a:t>Tunnelseende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287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AF9B4BE-544A-6BB6-83DF-99BDD6D1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Avslutning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A796720-C80E-9076-7D4E-C5C48AA4A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Användning av </a:t>
            </a:r>
            <a:r>
              <a:rPr lang="sv-SE" dirty="0" err="1"/>
              <a:t>spelifiering</a:t>
            </a:r>
            <a:r>
              <a:rPr lang="sv-SE" dirty="0"/>
              <a:t> för hälsan?</a:t>
            </a:r>
          </a:p>
          <a:p>
            <a:r>
              <a:rPr lang="sv-SE" dirty="0"/>
              <a:t>Svårt att </a:t>
            </a:r>
            <a:r>
              <a:rPr lang="sv-SE" dirty="0" err="1"/>
              <a:t>separara</a:t>
            </a:r>
            <a:r>
              <a:rPr lang="sv-SE" dirty="0"/>
              <a:t> effekterna</a:t>
            </a:r>
          </a:p>
          <a:p>
            <a:r>
              <a:rPr lang="sv-SE" dirty="0"/>
              <a:t>Glöm inte huvudsyftet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2603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51497B6-4693-132F-7228-D1AC0F97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Referenser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BDF6BE2-2308-4187-F1E7-B9518201C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84664" y="1690688"/>
            <a:ext cx="10796154" cy="4351338"/>
          </a:xfrm>
        </p:spPr>
        <p:txBody>
          <a:bodyPr>
            <a:normAutofit fontScale="85000" lnSpcReduction="20000"/>
          </a:bodyPr>
          <a:lstStyle/>
          <a:p>
            <a:pPr marL="2971800" lvl="6" indent="-2286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E. R. Warburton, C. W. Nicol, and S. S. D. Bredin, ‘Health benefits of physical activity: the evidence’,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CMAJ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174, no. 6, pp. 801–809, 2006,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10.1503/cmaj.051351</a:t>
            </a:r>
            <a:endParaRPr lang="sv-S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lvl="6" indent="-228600">
              <a:buFont typeface="+mj-lt"/>
              <a:buAutoNum type="arabicPeriod"/>
            </a:pPr>
            <a:r>
              <a:rPr lang="en-US" sz="1800" dirty="0">
                <a:solidFill>
                  <a:srgbClr val="8A90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8A9096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Meixner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 Baumann, A.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Fenger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B.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Wollesen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‘Gamification in health apps to increase physical activity within families’, in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2019 International Conference on Wireless and Mobile Computing, Networking and Communications (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WiMob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2019, pp. 15–20,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10.1109/WiMOB.2019.8923332</a:t>
            </a:r>
            <a:endParaRPr lang="sv-S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lvl="6" indent="-2286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Johnson, S.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Deterding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K.-A. Kuhn, A.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Staneva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Stoyanov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L. Hides, ‘Gamification for health and wellbeing: A systematic review of the literature’,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 Interventions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6, pp. 89–106, 2016,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10.1016/j.invent.2016.10.002</a:t>
            </a:r>
            <a:endParaRPr lang="sv-S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lvl="6" indent="-2286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King, F. Greaves, C. Exeter, and A. Darzi, ‘“Gamification”: Influencing health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behaviours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with games’,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Journal of the Royal Society of Medicine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106, no. 3, pp. 76–78, 2013,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10.1177/0141076813480996</a:t>
            </a:r>
            <a:endParaRPr lang="sv-S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lvl="6" indent="-2286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H. E. Payne, V. B. A. Moxley, and E. MacDonald, ‘Health behavior theory in physical activity game apps: A content analysis’, </a:t>
            </a:r>
            <a:r>
              <a:rPr lang="sv-SE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JMIR </a:t>
            </a:r>
            <a:r>
              <a:rPr lang="sv-SE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serious</a:t>
            </a:r>
            <a:r>
              <a:rPr lang="sv-SE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games</a:t>
            </a: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3, no. 2, </a:t>
            </a:r>
            <a:r>
              <a:rPr lang="sv-S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</a:t>
            </a: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e4, 2015, </a:t>
            </a:r>
            <a:r>
              <a:rPr lang="sv-S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u="sng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10.2196/games.4187</a:t>
            </a:r>
            <a:endParaRPr lang="sv-S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lvl="6" indent="-2286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Cugelman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‘Gamification: What It Is and Why It Matters to Digital Health Behavior Change Developers’, </a:t>
            </a:r>
            <a:r>
              <a:rPr lang="sv-SE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JMIR </a:t>
            </a:r>
            <a:r>
              <a:rPr lang="sv-SE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Serious</a:t>
            </a:r>
            <a:r>
              <a:rPr lang="sv-SE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Games</a:t>
            </a: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1, no. 1, p. e3, Dec. 2013, </a:t>
            </a:r>
            <a:r>
              <a:rPr lang="sv-S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sv-SE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10.2196/games.3139</a:t>
            </a:r>
            <a:endParaRPr lang="sv-S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71800" lvl="6" indent="-2286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 A. Edwards </a:t>
            </a:r>
            <a:r>
              <a:rPr lang="sv-SE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al.</a:t>
            </a: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‘Creating a </a:t>
            </a:r>
            <a:r>
              <a:rPr lang="sv-S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Theoretically</a:t>
            </a: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v-S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Grounded</a:t>
            </a: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sv-S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Gamified</a:t>
            </a: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Health </a:t>
            </a:r>
            <a:r>
              <a:rPr lang="sv-S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</a:t>
            </a: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sv-S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Lessons</a:t>
            </a: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From Developing the </a:t>
            </a:r>
            <a:r>
              <a:rPr lang="sv-S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Cigbreak</a:t>
            </a: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Smoking </a:t>
            </a:r>
            <a:r>
              <a:rPr lang="sv-S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Cessation</a:t>
            </a: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Mobile </a:t>
            </a:r>
            <a:r>
              <a:rPr lang="sv-S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Phone</a:t>
            </a: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Game’, </a:t>
            </a:r>
            <a:r>
              <a:rPr lang="sv-SE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JMIR </a:t>
            </a:r>
            <a:r>
              <a:rPr lang="sv-SE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Serious</a:t>
            </a:r>
            <a:r>
              <a:rPr lang="sv-SE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Games</a:t>
            </a: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6, no. 4, p. e10252, Nov. 2018, </a:t>
            </a:r>
            <a:r>
              <a:rPr lang="sv-S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10.2196/10252</a:t>
            </a:r>
            <a:endParaRPr lang="sv-S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94452630"/>
      </p:ext>
    </p:extLst>
  </p:cSld>
  <p:clrMapOvr>
    <a:masterClrMapping/>
  </p:clrMapOvr>
</p:sld>
</file>

<file path=ppt/theme/theme1.xml><?xml version="1.0" encoding="utf-8"?>
<a:theme xmlns:a="http://schemas.openxmlformats.org/drawingml/2006/main" name="Slinga">
  <a:themeElements>
    <a:clrScheme name="Sling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ling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ng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{93238ECA-1EBE-EA41-8574-F08FE56C94E8}tf10001069</Template>
  <TotalTime>1308</TotalTime>
  <Words>665</Words>
  <Application>Microsoft Macintosh PowerPoint</Application>
  <PresentationFormat>Bredbild</PresentationFormat>
  <Paragraphs>86</Paragraphs>
  <Slides>9</Slides>
  <Notes>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Helvetica Neue</vt:lpstr>
      <vt:lpstr>Times New Roman</vt:lpstr>
      <vt:lpstr>Wingdings 3</vt:lpstr>
      <vt:lpstr>Slinga</vt:lpstr>
      <vt:lpstr>Hälso- och träningsappars användning av spelifiering</vt:lpstr>
      <vt:lpstr>Inledning</vt:lpstr>
      <vt:lpstr>Syfte och frågeställningar</vt:lpstr>
      <vt:lpstr>Spelifieringsmetoder</vt:lpstr>
      <vt:lpstr>Kunskaper om dess effekter</vt:lpstr>
      <vt:lpstr>Implementation</vt:lpstr>
      <vt:lpstr>Effekter, metoder och implementation</vt:lpstr>
      <vt:lpstr>Avslutning</vt:lpstr>
      <vt:lpstr>Referenser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Hälso- och träningsappars användning av spelifiering</dc:title>
  <dc:creator>Jesper Wingren</dc:creator>
  <cp:lastModifiedBy>Jesper Wingren</cp:lastModifiedBy>
  <cp:revision>61</cp:revision>
  <dcterms:created xsi:type="dcterms:W3CDTF">2023-12-05T09:48:33Z</dcterms:created>
  <dcterms:modified xsi:type="dcterms:W3CDTF">2023-12-06T07:37:21Z</dcterms:modified>
</cp:coreProperties>
</file>