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63" r:id="rId4"/>
    <p:sldId id="258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1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1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59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1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2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3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2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7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13C5B-ACD3-9662-BEAB-CF042460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59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B027B93B-1F85-443A-3AEB-B01BD73E9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/>
          </a:bodyPr>
          <a:lstStyle/>
          <a:p>
            <a:r>
              <a:rPr lang="sv-SE" sz="5800" dirty="0"/>
              <a:t>Pet shop arkitektur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EC7D83D-7ACC-B731-6EB7-E7285000D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8" y="5374291"/>
            <a:ext cx="4057882" cy="972532"/>
          </a:xfrm>
        </p:spPr>
        <p:txBody>
          <a:bodyPr anchor="t">
            <a:normAutofit/>
          </a:bodyPr>
          <a:lstStyle/>
          <a:p>
            <a:r>
              <a:rPr lang="sv-SE" dirty="0"/>
              <a:t>Jesper, </a:t>
            </a:r>
            <a:r>
              <a:rPr lang="sv-SE" dirty="0" err="1"/>
              <a:t>imad</a:t>
            </a:r>
            <a:r>
              <a:rPr lang="sv-SE" dirty="0"/>
              <a:t>, </a:t>
            </a:r>
            <a:r>
              <a:rPr lang="sv-SE" dirty="0" err="1"/>
              <a:t>emil</a:t>
            </a:r>
            <a:endParaRPr lang="sv-SE" dirty="0"/>
          </a:p>
          <a:p>
            <a:r>
              <a:rPr lang="sv-SE" dirty="0"/>
              <a:t>2dt902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45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3480DA-0DFA-FBC7-A589-094ED53F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Säkerhet - ASR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757AE0-FBEB-C1E8-EAC1-F55D2391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Hantera inloggning säkert</a:t>
            </a:r>
          </a:p>
          <a:p>
            <a:r>
              <a:rPr lang="sv-SE" dirty="0"/>
              <a:t>Session token</a:t>
            </a:r>
          </a:p>
          <a:p>
            <a:r>
              <a:rPr lang="sv-SE" dirty="0"/>
              <a:t>Loggar vid fel</a:t>
            </a:r>
          </a:p>
          <a:p>
            <a:r>
              <a:rPr lang="sv-SE" dirty="0"/>
              <a:t>Förhindra överbelastningsförsök</a:t>
            </a:r>
          </a:p>
        </p:txBody>
      </p:sp>
    </p:spTree>
    <p:extLst>
      <p:ext uri="{BB962C8B-B14F-4D97-AF65-F5344CB8AC3E}">
        <p14:creationId xmlns:p14="http://schemas.microsoft.com/office/powerpoint/2010/main" val="191024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4FA0DA-25DD-CD1F-A12B-D810E241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382BDA7-0403-BBDE-65D1-747E0945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467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AE6BB8-F2C1-36CF-A40D-D6F4F3E8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Säkerhet – QAS 1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67D29C-AC70-2BF5-DF15-A510F878C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40527"/>
            <a:ext cx="10890928" cy="4059105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Source: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Employee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tries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login from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unknown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device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sv-SE" sz="1600" b="0" dirty="0">
              <a:effectLst/>
            </a:endParaRPr>
          </a:p>
          <a:p>
            <a:pPr marL="0" indent="0" rtl="0">
              <a:buNone/>
            </a:pP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Stimulus: System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does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not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recognize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device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from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which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login is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attempted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sv-SE" sz="1600" b="0" dirty="0">
              <a:effectLst/>
            </a:endParaRPr>
          </a:p>
          <a:p>
            <a:pPr marL="0" indent="0" rtl="0">
              <a:buNone/>
            </a:pP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Response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 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Fully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locks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unidentified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users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system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until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authenticated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a new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device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identified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934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A77AB-1E50-96A7-E190-C0411B93C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3B3D31-9CCA-0A0D-7522-C35ACEF2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96C71F-3351-097A-BEDC-B1407978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sv-SE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QAS 2:</a:t>
            </a:r>
            <a:br>
              <a:rPr lang="sv-SE" sz="1600" dirty="0"/>
            </a:b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Source: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Unauthorized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sv-SE" b="0" dirty="0">
              <a:effectLst/>
            </a:endParaRPr>
          </a:p>
          <a:p>
            <a:pPr marL="0" indent="0" rtl="0">
              <a:buNone/>
            </a:pP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Stimulus: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Attempted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login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multiple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failed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attempts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sv-SE" b="0" dirty="0">
              <a:effectLst/>
            </a:endParaRPr>
          </a:p>
          <a:p>
            <a:pPr marL="0" indent="0">
              <a:buNone/>
            </a:pP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Response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Detects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attempted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login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attempts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logs it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800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8B280-F469-211D-1132-427AE617F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8A8ACE-504B-2AC0-8EF6-DBD11979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Säkerhet - QAS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73F21F0-654A-A719-AC55-CADA07C1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78182"/>
            <a:ext cx="10890928" cy="4208318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QAS 3:</a:t>
            </a:r>
          </a:p>
          <a:p>
            <a:pPr marL="0" indent="0" rtl="0">
              <a:buNone/>
            </a:pP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Source: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Unknown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</a:t>
            </a:r>
            <a:endParaRPr lang="sv-SE" b="0" dirty="0">
              <a:effectLst/>
            </a:endParaRPr>
          </a:p>
          <a:p>
            <a:pPr marL="0" indent="0" rtl="0">
              <a:buNone/>
            </a:pP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Stimulus: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Tries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create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multiple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accounts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a short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time</a:t>
            </a:r>
            <a:endParaRPr lang="sv-SE" b="0" dirty="0">
              <a:effectLst/>
            </a:endParaRPr>
          </a:p>
          <a:p>
            <a:pPr marL="0" indent="0">
              <a:buNone/>
            </a:pP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Response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Logs the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created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accounts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together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ip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address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further</a:t>
            </a: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investigation</a:t>
            </a:r>
            <a:endParaRPr lang="sv-SE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sv-SE" dirty="0"/>
            </a:b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720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5C76F7-D621-9D15-4A3C-E01976A6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FCF8146-E036-E0B5-7DD2-895450E8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QAS 4:</a:t>
            </a:r>
          </a:p>
          <a:p>
            <a:pPr marL="0" indent="0" rtl="0">
              <a:buNone/>
            </a:pP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Source: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Authorized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</a:t>
            </a:r>
            <a:endParaRPr lang="sv-SE" b="0" dirty="0">
              <a:effectLst/>
            </a:endParaRPr>
          </a:p>
          <a:p>
            <a:pPr marL="0" indent="0" rtl="0">
              <a:buNone/>
            </a:pP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Stimulus: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has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been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idle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30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minutes</a:t>
            </a:r>
            <a:endParaRPr lang="sv-SE" b="0" dirty="0">
              <a:effectLst/>
            </a:endParaRPr>
          </a:p>
          <a:p>
            <a:pPr marL="0" indent="0">
              <a:buNone/>
            </a:pP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Response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Logs the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requiring</a:t>
            </a:r>
            <a:r>
              <a:rPr lang="sv-SE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new </a:t>
            </a:r>
            <a:r>
              <a:rPr lang="sv-SE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authentication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560865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302B1B"/>
      </a:dk2>
      <a:lt2>
        <a:srgbClr val="F0F1F3"/>
      </a:lt2>
      <a:accent1>
        <a:srgbClr val="C89B16"/>
      </a:accent1>
      <a:accent2>
        <a:srgbClr val="E76729"/>
      </a:accent2>
      <a:accent3>
        <a:srgbClr val="93AA1E"/>
      </a:accent3>
      <a:accent4>
        <a:srgbClr val="15B1BD"/>
      </a:accent4>
      <a:accent5>
        <a:srgbClr val="298AE7"/>
      </a:accent5>
      <a:accent6>
        <a:srgbClr val="3545DA"/>
      </a:accent6>
      <a:hlink>
        <a:srgbClr val="3F60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157</Words>
  <Application>Microsoft Macintosh PowerPoint</Application>
  <PresentationFormat>Bredbild</PresentationFormat>
  <Paragraphs>25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Grandview Display</vt:lpstr>
      <vt:lpstr>Times New Roman</vt:lpstr>
      <vt:lpstr>DashVTI</vt:lpstr>
      <vt:lpstr>Pet shop arkitektur</vt:lpstr>
      <vt:lpstr>Säkerhet - ASR</vt:lpstr>
      <vt:lpstr>PowerPoint-presentation</vt:lpstr>
      <vt:lpstr>Säkerhet – QAS 1</vt:lpstr>
      <vt:lpstr>PowerPoint-presentation</vt:lpstr>
      <vt:lpstr>Säkerhet - QAS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Jesper Wingren</dc:creator>
  <cp:lastModifiedBy>Jesper Wingren</cp:lastModifiedBy>
  <cp:revision>18</cp:revision>
  <dcterms:created xsi:type="dcterms:W3CDTF">2024-10-31T14:49:53Z</dcterms:created>
  <dcterms:modified xsi:type="dcterms:W3CDTF">2024-10-31T17:33:40Z</dcterms:modified>
</cp:coreProperties>
</file>