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ahoma Bold" charset="1" panose="020B0804030504040204"/>
      <p:regular r:id="rId12"/>
    </p:embeddedFont>
    <p:embeddedFont>
      <p:font typeface="Tahoma" charset="1" panose="020B0604030504040204"/>
      <p:regular r:id="rId13"/>
    </p:embeddedFont>
    <p:embeddedFont>
      <p:font typeface="TT Rounds Condensed" charset="1" panose="0200050603000002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54750"/>
            <a:ext cx="16230600" cy="122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9"/>
              </a:lnSpc>
            </a:pPr>
            <a:r>
              <a:rPr lang="en-US" b="true" sz="8786" spc="16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BÀI TOÁN CON ẾCH NHẢY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77440" y="1925672"/>
            <a:ext cx="13533120" cy="100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b="true" sz="7200" spc="67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NHÓM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74276" y="7098739"/>
            <a:ext cx="4770060" cy="2299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3031" spc="28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 THỊ HẬU</a:t>
            </a:r>
          </a:p>
          <a:p>
            <a:pPr algn="l">
              <a:lnSpc>
                <a:spcPts val="3637"/>
              </a:lnSpc>
            </a:pPr>
            <a:r>
              <a:rPr lang="en-US" sz="3031" spc="28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TIÊU THỊ NGỌC ÁNH</a:t>
            </a:r>
          </a:p>
          <a:p>
            <a:pPr algn="l">
              <a:lnSpc>
                <a:spcPts val="3637"/>
              </a:lnSpc>
            </a:pPr>
            <a:r>
              <a:rPr lang="en-US" sz="3031" spc="28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ĐẶNG VŨ HỘI</a:t>
            </a:r>
          </a:p>
          <a:p>
            <a:pPr algn="l">
              <a:lnSpc>
                <a:spcPts val="3637"/>
              </a:lnSpc>
            </a:pPr>
            <a:r>
              <a:rPr lang="en-US" sz="3031" spc="28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NGUYỄN CÔNG HÀO</a:t>
            </a:r>
          </a:p>
          <a:p>
            <a:pPr algn="l">
              <a:lnSpc>
                <a:spcPts val="3637"/>
              </a:lnSpc>
            </a:pPr>
            <a:r>
              <a:rPr lang="en-US" sz="3031" spc="28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NGUYỄN ĐỨC TÙNG LÂM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74383" y="1029320"/>
            <a:ext cx="9073926" cy="9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Giới Thiệu Bài Toán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11651" y="2625329"/>
            <a:ext cx="6419520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184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Tổng quan bài toán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39330" y="4208893"/>
            <a:ext cx="12209341" cy="185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7"/>
              </a:lnSpc>
            </a:pPr>
            <a:r>
              <a:rPr lang="en-US" sz="408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Bài toán con ếch nhảy đề cập đến việc tìm tổng số  cách để con ếch nhảy đến lá thứ N theo chiều từ trái sang phải. Mỗi lần bắt buộc chỉ nhảy 1 hoặc 2 bước.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2913" y="273674"/>
            <a:ext cx="6734180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2"/>
              </a:lnSpc>
            </a:pPr>
            <a:r>
              <a:rPr lang="en-US" sz="6251" spc="58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Cách giải bài toán </a:t>
            </a:r>
          </a:p>
          <a:p>
            <a:pPr algn="l">
              <a:lnSpc>
                <a:spcPts val="750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85606" y="1977607"/>
            <a:ext cx="14116788" cy="6322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6"/>
              </a:lnSpc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F(n) là số cách để nhảy tới lá thứ n </a:t>
            </a:r>
          </a:p>
          <a:p>
            <a:pPr algn="l">
              <a:lnSpc>
                <a:spcPts val="5016"/>
              </a:lnSpc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Nhảy lên lá thứ nhất có 1 cách nhảy : F(1) = 1</a:t>
            </a:r>
          </a:p>
          <a:p>
            <a:pPr algn="l">
              <a:lnSpc>
                <a:spcPts val="5016"/>
              </a:lnSpc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Nhảy tới lá thứ hai có 2 cách nhảy : F(2) = 2</a:t>
            </a:r>
          </a:p>
          <a:p>
            <a:pPr algn="l">
              <a:lnSpc>
                <a:spcPts val="5016"/>
              </a:lnSpc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Nhảy tới lá thứ ba có hai cách :</a:t>
            </a:r>
          </a:p>
          <a:p>
            <a:pPr algn="l">
              <a:lnSpc>
                <a:spcPts val="5016"/>
              </a:lnSpc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- Nhảy trực tiếp từ lá thứ nhất tới lá thứ ba</a:t>
            </a:r>
          </a:p>
          <a:p>
            <a:pPr algn="l">
              <a:lnSpc>
                <a:spcPts val="5016"/>
              </a:lnSpc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- Nhảy trực tiếp từ lá thứ hai tới lá thứ ba </a:t>
            </a:r>
          </a:p>
          <a:p>
            <a:pPr algn="l" marL="756613" indent="-378306" lvl="1">
              <a:lnSpc>
                <a:spcPts val="5016"/>
              </a:lnSpc>
              <a:buFont typeface="Arial"/>
              <a:buChar char="•"/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Để nhảy tới lá thứ ba có F(3) = F(2) + F(1)</a:t>
            </a:r>
          </a:p>
          <a:p>
            <a:pPr algn="l" marL="756613" indent="-378306" lvl="1">
              <a:lnSpc>
                <a:spcPts val="5016"/>
              </a:lnSpc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Tương tự với những lá tiếp theo. </a:t>
            </a: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Từ đó ta đưa ra được cách nhảy chung tới lá thứ n:</a:t>
            </a:r>
          </a:p>
          <a:p>
            <a:pPr algn="l" marL="756613" indent="-378306" lvl="1">
              <a:lnSpc>
                <a:spcPts val="5016"/>
              </a:lnSpc>
            </a:pPr>
            <a:r>
              <a:rPr lang="en-US" sz="4180" spc="39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  F(n) = F(n-1) + F(n-2)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9775" y="4403655"/>
            <a:ext cx="5179576" cy="2587911"/>
          </a:xfrm>
          <a:custGeom>
            <a:avLst/>
            <a:gdLst/>
            <a:ahLst/>
            <a:cxnLst/>
            <a:rect r="r" b="b" t="t" l="l"/>
            <a:pathLst>
              <a:path h="2587911" w="5179576">
                <a:moveTo>
                  <a:pt x="0" y="0"/>
                </a:moveTo>
                <a:lnTo>
                  <a:pt x="5179576" y="0"/>
                </a:lnTo>
                <a:lnTo>
                  <a:pt x="5179576" y="2587911"/>
                </a:lnTo>
                <a:lnTo>
                  <a:pt x="0" y="2587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372" t="0" r="-1037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05363" y="4415300"/>
            <a:ext cx="5632582" cy="2576266"/>
          </a:xfrm>
          <a:custGeom>
            <a:avLst/>
            <a:gdLst/>
            <a:ahLst/>
            <a:cxnLst/>
            <a:rect r="r" b="b" t="t" l="l"/>
            <a:pathLst>
              <a:path h="2576266" w="5632582">
                <a:moveTo>
                  <a:pt x="0" y="0"/>
                </a:moveTo>
                <a:lnTo>
                  <a:pt x="5632583" y="0"/>
                </a:lnTo>
                <a:lnTo>
                  <a:pt x="5632583" y="2576266"/>
                </a:lnTo>
                <a:lnTo>
                  <a:pt x="0" y="25762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7475" y="4403655"/>
            <a:ext cx="4093892" cy="2587911"/>
          </a:xfrm>
          <a:custGeom>
            <a:avLst/>
            <a:gdLst/>
            <a:ahLst/>
            <a:cxnLst/>
            <a:rect r="r" b="b" t="t" l="l"/>
            <a:pathLst>
              <a:path h="2587911" w="4093892">
                <a:moveTo>
                  <a:pt x="0" y="0"/>
                </a:moveTo>
                <a:lnTo>
                  <a:pt x="4093891" y="0"/>
                </a:lnTo>
                <a:lnTo>
                  <a:pt x="4093891" y="2587911"/>
                </a:lnTo>
                <a:lnTo>
                  <a:pt x="0" y="2587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00" t="0" r="-180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8860" y="2547784"/>
            <a:ext cx="397112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4200" spc="39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LÁ THỨ NHẤT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27455" y="2547784"/>
            <a:ext cx="3384216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4200" spc="39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LÁ THỨ HAI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91535" y="2547784"/>
            <a:ext cx="3260238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4200" spc="39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LÁ THỨ BA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79246" y="6107542"/>
            <a:ext cx="269649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23854" y="6107542"/>
            <a:ext cx="269649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52620" y="6107542"/>
            <a:ext cx="269649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89578" y="6107542"/>
            <a:ext cx="269649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25994" y="6107542"/>
            <a:ext cx="269649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108052" y="6107542"/>
            <a:ext cx="269649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126" y="1218705"/>
            <a:ext cx="16625747" cy="7849589"/>
          </a:xfrm>
          <a:custGeom>
            <a:avLst/>
            <a:gdLst/>
            <a:ahLst/>
            <a:cxnLst/>
            <a:rect r="r" b="b" t="t" l="l"/>
            <a:pathLst>
              <a:path h="7849589" w="16625747">
                <a:moveTo>
                  <a:pt x="0" y="0"/>
                </a:moveTo>
                <a:lnTo>
                  <a:pt x="16625748" y="0"/>
                </a:lnTo>
                <a:lnTo>
                  <a:pt x="16625748" y="7849590"/>
                </a:lnTo>
                <a:lnTo>
                  <a:pt x="0" y="7849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82" t="0" r="-188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82681" y="1914975"/>
            <a:ext cx="893568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Nếu đối số truyền vào là 1 thì sẽ đưa ra kết quả là 1 cách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12575" y="2649463"/>
            <a:ext cx="893568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Nếu đối số truyền vào hàm là  2 đưa ra kết quả là 2 cách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63614" y="3614246"/>
            <a:ext cx="383845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Các trường hợp còn lại tính theo công thức(gọi hàm đệ quy)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17074" y="5418969"/>
            <a:ext cx="575721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Nếu nhập vào số nguyên nhỏ hơn 1 thì người dùng sẽ phải nhập lại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72700" y="7775080"/>
            <a:ext cx="612298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Ngăn giao diện dòng lệnh đóng lại quá sớm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3402" y="4643438"/>
            <a:ext cx="1684119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6600" spc="61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Xin cảm ơn cô và các bạn đã lắng nghe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DAGYVlj4mYg</dc:identifier>
  <dcterms:modified xsi:type="dcterms:W3CDTF">2011-08-01T06:04:30Z</dcterms:modified>
  <cp:revision>1</cp:revision>
  <dc:title>BÀI TOÁN CON ẾCH NHẢY.pptx</dc:title>
</cp:coreProperties>
</file>