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Covered By Your Grace"/>
      <p:regular r:id="rId29"/>
    </p:embeddedFont>
    <p:embeddedFont>
      <p:font typeface="Grand Hotel"/>
      <p:regular r:id="rId30"/>
    </p:embeddedFont>
    <p:embeddedFont>
      <p:font typeface="Permanent Marker"/>
      <p:regular r:id="rId31"/>
    </p:embeddedFont>
    <p:embeddedFont>
      <p:font typeface="Merriweather"/>
      <p:regular r:id="rId32"/>
      <p:bold r:id="rId33"/>
      <p:italic r:id="rId34"/>
      <p:boldItalic r:id="rId35"/>
    </p:embeddedFont>
    <p:embeddedFont>
      <p:font typeface="Homemade Apple"/>
      <p:regular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veredByYourGrac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ermanentMarker-regular.fntdata"/><Relationship Id="rId30" Type="http://schemas.openxmlformats.org/officeDocument/2006/relationships/font" Target="fonts/GrandHotel-regular.fntdata"/><Relationship Id="rId11" Type="http://schemas.openxmlformats.org/officeDocument/2006/relationships/slide" Target="slides/slide7.xml"/><Relationship Id="rId33" Type="http://schemas.openxmlformats.org/officeDocument/2006/relationships/font" Target="fonts/Merriweather-bold.fntdata"/><Relationship Id="rId10" Type="http://schemas.openxmlformats.org/officeDocument/2006/relationships/slide" Target="slides/slide6.xml"/><Relationship Id="rId32" Type="http://schemas.openxmlformats.org/officeDocument/2006/relationships/font" Target="fonts/Merriweather-regular.fntdata"/><Relationship Id="rId13" Type="http://schemas.openxmlformats.org/officeDocument/2006/relationships/slide" Target="slides/slide9.xml"/><Relationship Id="rId35" Type="http://schemas.openxmlformats.org/officeDocument/2006/relationships/font" Target="fonts/Merriweather-boldItalic.fntdata"/><Relationship Id="rId12" Type="http://schemas.openxmlformats.org/officeDocument/2006/relationships/slide" Target="slides/slide8.xml"/><Relationship Id="rId34" Type="http://schemas.openxmlformats.org/officeDocument/2006/relationships/font" Target="fonts/Merriweather-italic.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HomemadeApple-regular.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8" name="Shape 3048"/>
        <p:cNvGrpSpPr/>
        <p:nvPr/>
      </p:nvGrpSpPr>
      <p:grpSpPr>
        <a:xfrm>
          <a:off x="0" y="0"/>
          <a:ext cx="0" cy="0"/>
          <a:chOff x="0" y="0"/>
          <a:chExt cx="0" cy="0"/>
        </a:xfrm>
      </p:grpSpPr>
      <p:sp>
        <p:nvSpPr>
          <p:cNvPr id="3049" name="Google Shape;3049;g1118d79d3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0" name="Google Shape;3050;g1118d79d3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4" name="Shape 3234"/>
        <p:cNvGrpSpPr/>
        <p:nvPr/>
      </p:nvGrpSpPr>
      <p:grpSpPr>
        <a:xfrm>
          <a:off x="0" y="0"/>
          <a:ext cx="0" cy="0"/>
          <a:chOff x="0" y="0"/>
          <a:chExt cx="0" cy="0"/>
        </a:xfrm>
      </p:grpSpPr>
      <p:sp>
        <p:nvSpPr>
          <p:cNvPr id="3235" name="Google Shape;3235;g11511dd74a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6" name="Google Shape;3236;g11511dd74a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3" name="Shape 3243"/>
        <p:cNvGrpSpPr/>
        <p:nvPr/>
      </p:nvGrpSpPr>
      <p:grpSpPr>
        <a:xfrm>
          <a:off x="0" y="0"/>
          <a:ext cx="0" cy="0"/>
          <a:chOff x="0" y="0"/>
          <a:chExt cx="0" cy="0"/>
        </a:xfrm>
      </p:grpSpPr>
      <p:sp>
        <p:nvSpPr>
          <p:cNvPr id="3244" name="Google Shape;3244;g11511dd74a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5" name="Google Shape;3245;g11511dd74a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vitalized the call for help screen by adding an </a:t>
            </a:r>
            <a:r>
              <a:rPr lang="en" sz="1200"/>
              <a:t>additional</a:t>
            </a:r>
            <a:r>
              <a:rPr lang="en" sz="1200"/>
              <a:t> screen to show that the user actually called for help and a staff member in coming to them. </a:t>
            </a:r>
            <a:r>
              <a:rPr lang="en" sz="1200">
                <a:solidFill>
                  <a:schemeClr val="dk1"/>
                </a:solidFill>
              </a:rPr>
              <a:t>The previous back button also went to the task page where the user would have to redo the process of identifying a task to get to complete the task. Now the back button goes to the main task page and complete the task. </a:t>
            </a:r>
            <a:r>
              <a:rPr lang="en" sz="1200"/>
              <a:t>The staff member can type a code on the screen to show that they arrived.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0" name="Shape 3250"/>
        <p:cNvGrpSpPr/>
        <p:nvPr/>
      </p:nvGrpSpPr>
      <p:grpSpPr>
        <a:xfrm>
          <a:off x="0" y="0"/>
          <a:ext cx="0" cy="0"/>
          <a:chOff x="0" y="0"/>
          <a:chExt cx="0" cy="0"/>
        </a:xfrm>
      </p:grpSpPr>
      <p:sp>
        <p:nvSpPr>
          <p:cNvPr id="3251" name="Google Shape;3251;g11511dd74a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2" name="Google Shape;3252;g11511dd74a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1" name="Shape 3261"/>
        <p:cNvGrpSpPr/>
        <p:nvPr/>
      </p:nvGrpSpPr>
      <p:grpSpPr>
        <a:xfrm>
          <a:off x="0" y="0"/>
          <a:ext cx="0" cy="0"/>
          <a:chOff x="0" y="0"/>
          <a:chExt cx="0" cy="0"/>
        </a:xfrm>
      </p:grpSpPr>
      <p:sp>
        <p:nvSpPr>
          <p:cNvPr id="3262" name="Google Shape;3262;g11511dd74a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3" name="Google Shape;3263;g11511dd74a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changed the progress page into our new complex task of posting to the Community Garden. Our testers wanted to progress screen to actually show their progress and that they accomplished </a:t>
            </a:r>
            <a:r>
              <a:rPr lang="en" sz="1200"/>
              <a:t>something</a:t>
            </a:r>
            <a:r>
              <a:rPr lang="en" sz="1200"/>
              <a:t>. It also was focused on the </a:t>
            </a:r>
            <a:r>
              <a:rPr lang="en" sz="1200"/>
              <a:t>individual</a:t>
            </a:r>
            <a:r>
              <a:rPr lang="en" sz="1200"/>
              <a:t> </a:t>
            </a:r>
            <a:r>
              <a:rPr lang="en" sz="1200"/>
              <a:t>ascending</a:t>
            </a:r>
            <a:r>
              <a:rPr lang="en" sz="1200"/>
              <a:t> the mountain instead strengthening the </a:t>
            </a:r>
            <a:r>
              <a:rPr lang="en" sz="1200"/>
              <a:t>community</a:t>
            </a:r>
            <a:r>
              <a:rPr lang="en" sz="1200"/>
              <a:t>. It also was not integrated into the UI flow well with the tasks. The CG congratulates each person and group for doing the task and organizes it to show how they all </a:t>
            </a:r>
            <a:r>
              <a:rPr lang="en" sz="1200"/>
              <a:t>benefited</a:t>
            </a:r>
            <a:r>
              <a:rPr lang="en" sz="1200"/>
              <a:t> the community event. The user can edit and post to the CG. They can also see past events to remind them of how they felt when the community united previously.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8" name="Shape 3268"/>
        <p:cNvGrpSpPr/>
        <p:nvPr/>
      </p:nvGrpSpPr>
      <p:grpSpPr>
        <a:xfrm>
          <a:off x="0" y="0"/>
          <a:ext cx="0" cy="0"/>
          <a:chOff x="0" y="0"/>
          <a:chExt cx="0" cy="0"/>
        </a:xfrm>
      </p:grpSpPr>
      <p:sp>
        <p:nvSpPr>
          <p:cNvPr id="3269" name="Google Shape;3269;g11511dd74a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0" name="Google Shape;3270;g11511dd74a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0" name="Shape 3280"/>
        <p:cNvGrpSpPr/>
        <p:nvPr/>
      </p:nvGrpSpPr>
      <p:grpSpPr>
        <a:xfrm>
          <a:off x="0" y="0"/>
          <a:ext cx="0" cy="0"/>
          <a:chOff x="0" y="0"/>
          <a:chExt cx="0" cy="0"/>
        </a:xfrm>
      </p:grpSpPr>
      <p:sp>
        <p:nvSpPr>
          <p:cNvPr id="3281" name="Google Shape;3281;g11511dd74a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2" name="Google Shape;3282;g11511dd74a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2" name="Shape 3292"/>
        <p:cNvGrpSpPr/>
        <p:nvPr/>
      </p:nvGrpSpPr>
      <p:grpSpPr>
        <a:xfrm>
          <a:off x="0" y="0"/>
          <a:ext cx="0" cy="0"/>
          <a:chOff x="0" y="0"/>
          <a:chExt cx="0" cy="0"/>
        </a:xfrm>
      </p:grpSpPr>
      <p:sp>
        <p:nvSpPr>
          <p:cNvPr id="3293" name="Google Shape;3293;g11511dd74a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4" name="Google Shape;3294;g11511dd74a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9" name="Shape 3309"/>
        <p:cNvGrpSpPr/>
        <p:nvPr/>
      </p:nvGrpSpPr>
      <p:grpSpPr>
        <a:xfrm>
          <a:off x="0" y="0"/>
          <a:ext cx="0" cy="0"/>
          <a:chOff x="0" y="0"/>
          <a:chExt cx="0" cy="0"/>
        </a:xfrm>
      </p:grpSpPr>
      <p:sp>
        <p:nvSpPr>
          <p:cNvPr id="3310" name="Google Shape;3310;g1153e16e1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1" name="Google Shape;3311;g1153e16e1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Steep learning curve, but styles help with consistency (better than copy/paste!)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“back” navigation option fixed a big problem that we had with our lo-fi</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Images paste in giant for no good reason</a:t>
            </a:r>
            <a:endParaRP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8" name="Shape 3318"/>
        <p:cNvGrpSpPr/>
        <p:nvPr/>
      </p:nvGrpSpPr>
      <p:grpSpPr>
        <a:xfrm>
          <a:off x="0" y="0"/>
          <a:ext cx="0" cy="0"/>
          <a:chOff x="0" y="0"/>
          <a:chExt cx="0" cy="0"/>
        </a:xfrm>
      </p:grpSpPr>
      <p:sp>
        <p:nvSpPr>
          <p:cNvPr id="3319" name="Google Shape;3319;g11511dd74a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0" name="Google Shape;3320;g11511dd74a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the community garden, only one plot and one plant are </a:t>
            </a:r>
            <a:r>
              <a:rPr lang="en"/>
              <a:t>selectable, for simplicity — there’s only one copy of the next screen to implement, and the key functionality is there</a:t>
            </a:r>
            <a:endParaRPr/>
          </a:p>
          <a:p>
            <a:pPr indent="-298450" lvl="0" marL="457200" rtl="0" algn="l">
              <a:spcBef>
                <a:spcPts val="0"/>
              </a:spcBef>
              <a:spcAft>
                <a:spcPts val="0"/>
              </a:spcAft>
              <a:buSzPts val="1100"/>
              <a:buChar char="●"/>
            </a:pPr>
            <a:r>
              <a:rPr lang="en"/>
              <a:t>The cooldown timer does not actually count down</a:t>
            </a:r>
            <a:endParaRPr/>
          </a:p>
          <a:p>
            <a:pPr indent="-298450" lvl="0" marL="457200" rtl="0" algn="l">
              <a:spcBef>
                <a:spcPts val="0"/>
              </a:spcBef>
              <a:spcAft>
                <a:spcPts val="0"/>
              </a:spcAft>
              <a:buSzPts val="1100"/>
              <a:buChar char="●"/>
            </a:pPr>
            <a:r>
              <a:rPr lang="en"/>
              <a:t>The auto-generated posts cannot be edited, nor can photos be uploaded (OS-specific)</a:t>
            </a:r>
            <a:endParaRPr/>
          </a:p>
          <a:p>
            <a:pPr indent="-298450" lvl="0" marL="457200" rtl="0" algn="l">
              <a:spcBef>
                <a:spcPts val="0"/>
              </a:spcBef>
              <a:spcAft>
                <a:spcPts val="0"/>
              </a:spcAft>
              <a:buSzPts val="1100"/>
              <a:buChar char="●"/>
            </a:pPr>
            <a:r>
              <a:rPr lang="en"/>
              <a:t>The worst one: Jo’s code-entering isn’t relevant to our users, so we just hacked it to go back via dragging the button…</a:t>
            </a:r>
            <a:endParaRPr/>
          </a:p>
          <a:p>
            <a:pPr indent="-298450" lvl="0" marL="457200" rtl="0" algn="l">
              <a:spcBef>
                <a:spcPts val="0"/>
              </a:spcBef>
              <a:spcAft>
                <a:spcPts val="0"/>
              </a:spcAft>
              <a:buSzPts val="1100"/>
              <a:buChar char="●"/>
            </a:pPr>
            <a:r>
              <a:rPr lang="en"/>
              <a:t>The advertisement on the welcome page for Happy Hour should be a gallery that scrolls through all the upcoming events, but can’t be done in Figma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8" name="Shape 3328"/>
        <p:cNvGrpSpPr/>
        <p:nvPr/>
      </p:nvGrpSpPr>
      <p:grpSpPr>
        <a:xfrm>
          <a:off x="0" y="0"/>
          <a:ext cx="0" cy="0"/>
          <a:chOff x="0" y="0"/>
          <a:chExt cx="0" cy="0"/>
        </a:xfrm>
      </p:grpSpPr>
      <p:sp>
        <p:nvSpPr>
          <p:cNvPr id="3329" name="Google Shape;3329;g11511dd74a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0" name="Google Shape;3330;g11511dd74a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Tasks and teams are assigned afresh each day, based on the user check-in questions and any information staff may choose to enter into the backend. We hardcoded the task and team that would be assigned by the magic </a:t>
            </a:r>
            <a:r>
              <a:rPr lang="en"/>
              <a:t>algorithm</a:t>
            </a:r>
            <a:r>
              <a:rPr lang="en"/>
              <a:t>. </a:t>
            </a:r>
            <a:endParaRPr/>
          </a:p>
          <a:p>
            <a:pPr indent="-298450" lvl="0" marL="457200" rtl="0" algn="l">
              <a:spcBef>
                <a:spcPts val="0"/>
              </a:spcBef>
              <a:spcAft>
                <a:spcPts val="0"/>
              </a:spcAft>
              <a:buSzPts val="1100"/>
              <a:buChar char="●"/>
            </a:pPr>
            <a:r>
              <a:rPr lang="en"/>
              <a:t>The supervising staff member is determined by the task, so that is also hardcoded</a:t>
            </a:r>
            <a:endParaRPr/>
          </a:p>
          <a:p>
            <a:pPr indent="-298450" lvl="0" marL="457200" rtl="0" algn="l">
              <a:spcBef>
                <a:spcPts val="0"/>
              </a:spcBef>
              <a:spcAft>
                <a:spcPts val="0"/>
              </a:spcAft>
              <a:buSzPts val="1100"/>
              <a:buChar char="●"/>
            </a:pPr>
            <a:r>
              <a:rPr lang="en"/>
              <a:t>Happy Hour is an example event; the banner advertisement on the welcome screen should match whatever event(s) the community is working towards, we just hardcoded to match our example event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6" name="Shape 3156"/>
        <p:cNvGrpSpPr/>
        <p:nvPr/>
      </p:nvGrpSpPr>
      <p:grpSpPr>
        <a:xfrm>
          <a:off x="0" y="0"/>
          <a:ext cx="0" cy="0"/>
          <a:chOff x="0" y="0"/>
          <a:chExt cx="0" cy="0"/>
        </a:xfrm>
      </p:grpSpPr>
      <p:sp>
        <p:nvSpPr>
          <p:cNvPr id="3157" name="Google Shape;3157;g1118d79d3bb_0_3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8" name="Google Shape;3158;g1118d79d3bb_0_3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6" name="Shape 3336"/>
        <p:cNvGrpSpPr/>
        <p:nvPr/>
      </p:nvGrpSpPr>
      <p:grpSpPr>
        <a:xfrm>
          <a:off x="0" y="0"/>
          <a:ext cx="0" cy="0"/>
          <a:chOff x="0" y="0"/>
          <a:chExt cx="0" cy="0"/>
        </a:xfrm>
      </p:grpSpPr>
      <p:sp>
        <p:nvSpPr>
          <p:cNvPr id="3337" name="Google Shape;3337;g11511dd74a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8" name="Google Shape;3338;g11511dd74a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3" name="Shape 3173"/>
        <p:cNvGrpSpPr/>
        <p:nvPr/>
      </p:nvGrpSpPr>
      <p:grpSpPr>
        <a:xfrm>
          <a:off x="0" y="0"/>
          <a:ext cx="0" cy="0"/>
          <a:chOff x="0" y="0"/>
          <a:chExt cx="0" cy="0"/>
        </a:xfrm>
      </p:grpSpPr>
      <p:sp>
        <p:nvSpPr>
          <p:cNvPr id="3174" name="Google Shape;3174;g11511dd74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5" name="Google Shape;3175;g11511dd74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Our overall goal is to </a:t>
            </a:r>
            <a:r>
              <a:rPr lang="en" sz="1200"/>
              <a:t>strengthen</a:t>
            </a:r>
            <a:r>
              <a:rPr lang="en" sz="1200"/>
              <a:t> community of residents in care homes. We have people </a:t>
            </a:r>
            <a:r>
              <a:rPr lang="en" sz="1200"/>
              <a:t>working together on the same community goal. Our app will also give agency to residents because they will see how their work benefits others. The Community Garden feature will show each community goal and within the plot highlight each person’s tasks that they contributed. Seeing their work will make them feel like they made a difference.</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The team profiles page will show the pictures of the other residents that the person is working with so they can recognize each other better. After the user finishes the task, the app reminds them why they did the task and how it will help the community. This reinforces that they did something together to help others.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 problem we considered was that only power users will use the social media posting feature which isolates them from the average users. This could conflict with the value of community and we would be back where we started. We solved this by making auto-generated posts so average users can be on the Community Garden.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7" name="Shape 3187"/>
        <p:cNvGrpSpPr/>
        <p:nvPr/>
      </p:nvGrpSpPr>
      <p:grpSpPr>
        <a:xfrm>
          <a:off x="0" y="0"/>
          <a:ext cx="0" cy="0"/>
          <a:chOff x="0" y="0"/>
          <a:chExt cx="0" cy="0"/>
        </a:xfrm>
      </p:grpSpPr>
      <p:sp>
        <p:nvSpPr>
          <p:cNvPr id="3188" name="Google Shape;3188;g11511dd74a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9" name="Google Shape;3189;g11511dd74a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4" name="Shape 3194"/>
        <p:cNvGrpSpPr/>
        <p:nvPr/>
      </p:nvGrpSpPr>
      <p:grpSpPr>
        <a:xfrm>
          <a:off x="0" y="0"/>
          <a:ext cx="0" cy="0"/>
          <a:chOff x="0" y="0"/>
          <a:chExt cx="0" cy="0"/>
        </a:xfrm>
      </p:grpSpPr>
      <p:sp>
        <p:nvSpPr>
          <p:cNvPr id="3195" name="Google Shape;3195;g11511dd74a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6" name="Google Shape;3196;g11511dd74a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1" name="Shape 3201"/>
        <p:cNvGrpSpPr/>
        <p:nvPr/>
      </p:nvGrpSpPr>
      <p:grpSpPr>
        <a:xfrm>
          <a:off x="0" y="0"/>
          <a:ext cx="0" cy="0"/>
          <a:chOff x="0" y="0"/>
          <a:chExt cx="0" cy="0"/>
        </a:xfrm>
      </p:grpSpPr>
      <p:sp>
        <p:nvSpPr>
          <p:cNvPr id="3202" name="Google Shape;3202;g11511dd74a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3" name="Google Shape;3203;g11511dd74a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revised our complex task because it was redundant to our simple task and had </a:t>
            </a:r>
            <a:r>
              <a:rPr lang="en" sz="1200"/>
              <a:t>similar</a:t>
            </a:r>
            <a:r>
              <a:rPr lang="en" sz="1200"/>
              <a:t> UI of </a:t>
            </a:r>
            <a:r>
              <a:rPr lang="en" sz="1200"/>
              <a:t>answering</a:t>
            </a:r>
            <a:r>
              <a:rPr lang="en" sz="1200"/>
              <a:t> questions and being assigned a task. The Community Garden more clearly aligns with our goals of allowing the users to see the results of their work and a </a:t>
            </a:r>
            <a:r>
              <a:rPr lang="en" sz="1200"/>
              <a:t>visible representation of the community.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0" name="Shape 3210"/>
        <p:cNvGrpSpPr/>
        <p:nvPr/>
      </p:nvGrpSpPr>
      <p:grpSpPr>
        <a:xfrm>
          <a:off x="0" y="0"/>
          <a:ext cx="0" cy="0"/>
          <a:chOff x="0" y="0"/>
          <a:chExt cx="0" cy="0"/>
        </a:xfrm>
      </p:grpSpPr>
      <p:sp>
        <p:nvSpPr>
          <p:cNvPr id="3211" name="Google Shape;3211;g11511dd74a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2" name="Google Shape;3212;g11511dd74a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kept the linear style so users could have an accurate conceptual model of the app and the direction they were going in. We also presented few options for the users so that they could would not get confused or lost. A point of confusion in the Lo-fi prototype was that the call screen did not do </a:t>
            </a:r>
            <a:r>
              <a:rPr lang="en" sz="1200"/>
              <a:t>anything. We elaborated that to show the app was calling a staff member and the user could go to the previous page. In general, we reinforced robustness by making sure text for page headers/directions was more clear and offered information directly.</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7" name="Shape 3217"/>
        <p:cNvGrpSpPr/>
        <p:nvPr/>
      </p:nvGrpSpPr>
      <p:grpSpPr>
        <a:xfrm>
          <a:off x="0" y="0"/>
          <a:ext cx="0" cy="0"/>
          <a:chOff x="0" y="0"/>
          <a:chExt cx="0" cy="0"/>
        </a:xfrm>
      </p:grpSpPr>
      <p:sp>
        <p:nvSpPr>
          <p:cNvPr id="3218" name="Google Shape;3218;g11511dd74a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9" name="Google Shape;3219;g11511dd74a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7" name="Shape 3227"/>
        <p:cNvGrpSpPr/>
        <p:nvPr/>
      </p:nvGrpSpPr>
      <p:grpSpPr>
        <a:xfrm>
          <a:off x="0" y="0"/>
          <a:ext cx="0" cy="0"/>
          <a:chOff x="0" y="0"/>
          <a:chExt cx="0" cy="0"/>
        </a:xfrm>
      </p:grpSpPr>
      <p:sp>
        <p:nvSpPr>
          <p:cNvPr id="3228" name="Google Shape;3228;g11511dd74a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9" name="Google Shape;3229;g11511dd74a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 simplified the way users find their team and do their task. Before we had three separate screens for getting the task, finding the team, and finishing the task. We decluttered that part by putting the task and team on one page. We also added a procedure when the user completes their task so that they can feel accomplishment and proceed in the app at the correct time (when they finished the task).</a:t>
            </a:r>
            <a:endParaRPr sz="1200"/>
          </a:p>
          <a:p>
            <a:pPr indent="0" lvl="0" marL="0" rtl="0" algn="l">
              <a:spcBef>
                <a:spcPts val="0"/>
              </a:spcBef>
              <a:spcAft>
                <a:spcPts val="0"/>
              </a:spcAft>
              <a:buNone/>
            </a:pPr>
            <a:r>
              <a:rPr lang="en" sz="1200"/>
              <a:t>We also added </a:t>
            </a:r>
            <a:r>
              <a:rPr lang="en" sz="1200"/>
              <a:t>instructions for what to do when given the task so the user can make the transition from virtual to real life.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grpSp>
        <p:nvGrpSpPr>
          <p:cNvPr id="9" name="Google Shape;9;p2"/>
          <p:cNvGrpSpPr/>
          <p:nvPr/>
        </p:nvGrpSpPr>
        <p:grpSpPr>
          <a:xfrm>
            <a:off x="2890" y="11321"/>
            <a:ext cx="9141502" cy="5120843"/>
            <a:chOff x="254021" y="11329"/>
            <a:chExt cx="9001085" cy="5120843"/>
          </a:xfrm>
        </p:grpSpPr>
        <p:sp>
          <p:nvSpPr>
            <p:cNvPr id="10" name="Google Shape;10;p2"/>
            <p:cNvSpPr/>
            <p:nvPr/>
          </p:nvSpPr>
          <p:spPr>
            <a:xfrm>
              <a:off x="254021" y="11329"/>
              <a:ext cx="237828"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25876"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007117"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388785"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770058"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151332" y="11329"/>
              <a:ext cx="23822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532999"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914240"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295908"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677182"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058849"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440123"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821364" y="11329"/>
              <a:ext cx="237861"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203031" y="11329"/>
              <a:ext cx="237828"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584305"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65973" y="11329"/>
              <a:ext cx="237828"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347246"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728487" y="11329"/>
              <a:ext cx="23822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110155" y="11329"/>
              <a:ext cx="237828"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7491428" y="11329"/>
              <a:ext cx="23822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73096"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254337" y="11329"/>
              <a:ext cx="237861"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635611" y="11329"/>
              <a:ext cx="23822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016884" y="11329"/>
              <a:ext cx="23822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54021" y="539592"/>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25876"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007117"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388785"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770058"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151332" y="539592"/>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532999"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914240"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295908"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677182"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058849"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440123"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821364" y="539592"/>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203031" y="539592"/>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584305"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965973"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6347246"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6728487" y="539592"/>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110155" y="539592"/>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491428"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873096"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254337" y="539592"/>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635611" y="539592"/>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9016884" y="539592"/>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54021" y="1067855"/>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625876"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00711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388785"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43" y="11080"/>
                    <a:pt x="3546" y="11188"/>
                  </a:cubicBezTo>
                  <a:cubicBezTo>
                    <a:pt x="3551" y="11189"/>
                    <a:pt x="3556" y="11190"/>
                    <a:pt x="3561"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77005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1"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151332" y="1067855"/>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8"/>
                    <a:pt x="3054" y="11080"/>
                    <a:pt x="3558" y="11188"/>
                  </a:cubicBezTo>
                  <a:cubicBezTo>
                    <a:pt x="3562" y="11189"/>
                    <a:pt x="3568" y="11190"/>
                    <a:pt x="3573" y="11190"/>
                  </a:cubicBezTo>
                  <a:cubicBezTo>
                    <a:pt x="4082" y="11190"/>
                    <a:pt x="7258" y="6293"/>
                    <a:pt x="7258" y="5523"/>
                  </a:cubicBezTo>
                  <a:cubicBezTo>
                    <a:pt x="7258"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532999"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914240" y="1067855"/>
              <a:ext cx="237861" cy="367228"/>
            </a:xfrm>
            <a:custGeom>
              <a:rect b="b" l="l" r="r" t="t"/>
              <a:pathLst>
                <a:path extrusionOk="0" h="11190" w="7248">
                  <a:moveTo>
                    <a:pt x="3795" y="1"/>
                  </a:moveTo>
                  <a:cubicBezTo>
                    <a:pt x="3791"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3295908"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677182"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058849"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42" y="11080"/>
                    <a:pt x="3545" y="11188"/>
                  </a:cubicBezTo>
                  <a:cubicBezTo>
                    <a:pt x="3550" y="11189"/>
                    <a:pt x="3556"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444012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821364" y="1067855"/>
              <a:ext cx="237861"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203031" y="1067855"/>
              <a:ext cx="237828"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584305"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96597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347246"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728487"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7110155" y="1067855"/>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49142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873096"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825433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8635611"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9016884" y="1067855"/>
              <a:ext cx="23822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254021" y="1595758"/>
              <a:ext cx="237828"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25876"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007117"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388785"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43" y="11091"/>
                    <a:pt x="3546" y="11199"/>
                  </a:cubicBezTo>
                  <a:cubicBezTo>
                    <a:pt x="3550" y="11200"/>
                    <a:pt x="3555" y="11200"/>
                    <a:pt x="3560"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770058"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2151332" y="1595758"/>
              <a:ext cx="238222" cy="367589"/>
            </a:xfrm>
            <a:custGeom>
              <a:rect b="b" l="l" r="r" t="t"/>
              <a:pathLst>
                <a:path extrusionOk="0" h="11201" w="7259">
                  <a:moveTo>
                    <a:pt x="3804" y="0"/>
                  </a:moveTo>
                  <a:cubicBezTo>
                    <a:pt x="3802" y="0"/>
                    <a:pt x="3799" y="0"/>
                    <a:pt x="3797" y="1"/>
                  </a:cubicBezTo>
                  <a:cubicBezTo>
                    <a:pt x="3402" y="36"/>
                    <a:pt x="48" y="4791"/>
                    <a:pt x="24" y="5474"/>
                  </a:cubicBezTo>
                  <a:cubicBezTo>
                    <a:pt x="0" y="6157"/>
                    <a:pt x="3054" y="11091"/>
                    <a:pt x="3558" y="11199"/>
                  </a:cubicBezTo>
                  <a:cubicBezTo>
                    <a:pt x="3562" y="11200"/>
                    <a:pt x="3566" y="11200"/>
                    <a:pt x="3571" y="11200"/>
                  </a:cubicBezTo>
                  <a:cubicBezTo>
                    <a:pt x="4074" y="11200"/>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2532999"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2914240"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3295908"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3677182"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058849"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42"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440123"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821364" y="1595758"/>
              <a:ext cx="237861" cy="367589"/>
            </a:xfrm>
            <a:custGeom>
              <a:rect b="b" l="l" r="r" t="t"/>
              <a:pathLst>
                <a:path extrusionOk="0" h="11201" w="7248">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203031" y="1595758"/>
              <a:ext cx="237828" cy="367589"/>
            </a:xfrm>
            <a:custGeom>
              <a:rect b="b" l="l" r="r" t="t"/>
              <a:pathLst>
                <a:path extrusionOk="0" h="11201" w="7247">
                  <a:moveTo>
                    <a:pt x="3792" y="0"/>
                  </a:moveTo>
                  <a:cubicBezTo>
                    <a:pt x="3790" y="0"/>
                    <a:pt x="3788" y="0"/>
                    <a:pt x="3785" y="1"/>
                  </a:cubicBezTo>
                  <a:cubicBezTo>
                    <a:pt x="3402" y="36"/>
                    <a:pt x="37" y="4791"/>
                    <a:pt x="25" y="5474"/>
                  </a:cubicBezTo>
                  <a:cubicBezTo>
                    <a:pt x="1" y="6157"/>
                    <a:pt x="3055" y="11091"/>
                    <a:pt x="3558" y="11199"/>
                  </a:cubicBezTo>
                  <a:cubicBezTo>
                    <a:pt x="3562" y="11200"/>
                    <a:pt x="3567"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584305"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965973"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347246"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6728487" y="1595758"/>
              <a:ext cx="238222" cy="367589"/>
            </a:xfrm>
            <a:custGeom>
              <a:rect b="b" l="l" r="r" t="t"/>
              <a:pathLst>
                <a:path extrusionOk="0" h="11201" w="7259">
                  <a:moveTo>
                    <a:pt x="3804"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110155" y="1595758"/>
              <a:ext cx="237828" cy="367589"/>
            </a:xfrm>
            <a:custGeom>
              <a:rect b="b" l="l" r="r" t="t"/>
              <a:pathLst>
                <a:path extrusionOk="0" h="11201" w="7247">
                  <a:moveTo>
                    <a:pt x="3792" y="0"/>
                  </a:moveTo>
                  <a:cubicBezTo>
                    <a:pt x="3790" y="0"/>
                    <a:pt x="3788" y="0"/>
                    <a:pt x="3785" y="1"/>
                  </a:cubicBezTo>
                  <a:cubicBezTo>
                    <a:pt x="3402" y="36"/>
                    <a:pt x="49" y="4791"/>
                    <a:pt x="25"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491428"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5" y="11091"/>
                    <a:pt x="3558" y="11199"/>
                  </a:cubicBezTo>
                  <a:cubicBezTo>
                    <a:pt x="3562" y="11200"/>
                    <a:pt x="3567" y="11200"/>
                    <a:pt x="3571" y="11200"/>
                  </a:cubicBezTo>
                  <a:cubicBezTo>
                    <a:pt x="4074"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873096"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8254337" y="1595758"/>
              <a:ext cx="237861"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8635611" y="1595758"/>
              <a:ext cx="23822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9016884" y="1595758"/>
              <a:ext cx="23822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54021" y="2124021"/>
              <a:ext cx="237828"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625876"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007117"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388785"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43" y="11092"/>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770058"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1"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2151332" y="2124021"/>
              <a:ext cx="238222" cy="367589"/>
            </a:xfrm>
            <a:custGeom>
              <a:rect b="b" l="l" r="r" t="t"/>
              <a:pathLst>
                <a:path extrusionOk="0" h="11201" w="7259">
                  <a:moveTo>
                    <a:pt x="3804" y="0"/>
                  </a:moveTo>
                  <a:cubicBezTo>
                    <a:pt x="3802" y="0"/>
                    <a:pt x="3799" y="1"/>
                    <a:pt x="3797" y="1"/>
                  </a:cubicBezTo>
                  <a:cubicBezTo>
                    <a:pt x="3402" y="37"/>
                    <a:pt x="48" y="4792"/>
                    <a:pt x="24" y="5474"/>
                  </a:cubicBezTo>
                  <a:cubicBezTo>
                    <a:pt x="0" y="6157"/>
                    <a:pt x="3054" y="11080"/>
                    <a:pt x="3558" y="11199"/>
                  </a:cubicBezTo>
                  <a:cubicBezTo>
                    <a:pt x="3562" y="11200"/>
                    <a:pt x="3566" y="11201"/>
                    <a:pt x="3571" y="11201"/>
                  </a:cubicBezTo>
                  <a:cubicBezTo>
                    <a:pt x="4074" y="11201"/>
                    <a:pt x="7258" y="6293"/>
                    <a:pt x="7258" y="5522"/>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2532999"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2914240"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3295908"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55" y="11080"/>
                    <a:pt x="3558" y="11199"/>
                  </a:cubicBezTo>
                  <a:cubicBezTo>
                    <a:pt x="3562" y="11200"/>
                    <a:pt x="3567" y="11201"/>
                    <a:pt x="3571" y="11201"/>
                  </a:cubicBezTo>
                  <a:cubicBezTo>
                    <a:pt x="4062"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3677182"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4058849"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42"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4440123"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80"/>
                    <a:pt x="3557" y="11199"/>
                  </a:cubicBezTo>
                  <a:cubicBezTo>
                    <a:pt x="3561" y="11200"/>
                    <a:pt x="3566" y="11201"/>
                    <a:pt x="3571" y="11201"/>
                  </a:cubicBezTo>
                  <a:cubicBezTo>
                    <a:pt x="4062" y="11201"/>
                    <a:pt x="7246" y="6293"/>
                    <a:pt x="7246" y="5522"/>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4821364" y="2124021"/>
              <a:ext cx="237861" cy="367589"/>
            </a:xfrm>
            <a:custGeom>
              <a:rect b="b" l="l" r="r" t="t"/>
              <a:pathLst>
                <a:path extrusionOk="0" h="11201" w="7248">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5203031" y="2124021"/>
              <a:ext cx="237828" cy="367589"/>
            </a:xfrm>
            <a:custGeom>
              <a:rect b="b" l="l" r="r" t="t"/>
              <a:pathLst>
                <a:path extrusionOk="0" h="11201" w="7247">
                  <a:moveTo>
                    <a:pt x="3792" y="0"/>
                  </a:moveTo>
                  <a:cubicBezTo>
                    <a:pt x="3790" y="0"/>
                    <a:pt x="3788" y="1"/>
                    <a:pt x="3785" y="1"/>
                  </a:cubicBezTo>
                  <a:cubicBezTo>
                    <a:pt x="3402" y="37"/>
                    <a:pt x="37" y="4792"/>
                    <a:pt x="25" y="5474"/>
                  </a:cubicBezTo>
                  <a:cubicBezTo>
                    <a:pt x="1" y="6157"/>
                    <a:pt x="3055" y="11092"/>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5584305"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965973" y="2124021"/>
              <a:ext cx="237828" cy="367589"/>
            </a:xfrm>
            <a:custGeom>
              <a:rect b="b" l="l" r="r" t="t"/>
              <a:pathLst>
                <a:path extrusionOk="0" h="11201" w="7247">
                  <a:moveTo>
                    <a:pt x="3792" y="0"/>
                  </a:moveTo>
                  <a:cubicBezTo>
                    <a:pt x="3790" y="0"/>
                    <a:pt x="3787" y="1"/>
                    <a:pt x="3785" y="1"/>
                  </a:cubicBezTo>
                  <a:cubicBezTo>
                    <a:pt x="3402" y="37"/>
                    <a:pt x="48"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347246"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92"/>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6728487" y="2124021"/>
              <a:ext cx="238222" cy="367589"/>
            </a:xfrm>
            <a:custGeom>
              <a:rect b="b" l="l" r="r" t="t"/>
              <a:pathLst>
                <a:path extrusionOk="0" h="11201" w="7259">
                  <a:moveTo>
                    <a:pt x="3804"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7110155" y="2124021"/>
              <a:ext cx="237828" cy="367589"/>
            </a:xfrm>
            <a:custGeom>
              <a:rect b="b" l="l" r="r" t="t"/>
              <a:pathLst>
                <a:path extrusionOk="0" h="11201" w="7247">
                  <a:moveTo>
                    <a:pt x="3792" y="0"/>
                  </a:moveTo>
                  <a:cubicBezTo>
                    <a:pt x="3790" y="0"/>
                    <a:pt x="3788" y="1"/>
                    <a:pt x="3785" y="1"/>
                  </a:cubicBezTo>
                  <a:cubicBezTo>
                    <a:pt x="3402" y="37"/>
                    <a:pt x="49" y="4792"/>
                    <a:pt x="25" y="5474"/>
                  </a:cubicBezTo>
                  <a:cubicBezTo>
                    <a:pt x="1" y="6157"/>
                    <a:pt x="3055" y="11080"/>
                    <a:pt x="3558" y="11199"/>
                  </a:cubicBezTo>
                  <a:cubicBezTo>
                    <a:pt x="3562" y="11200"/>
                    <a:pt x="3566" y="11201"/>
                    <a:pt x="3571" y="11201"/>
                  </a:cubicBezTo>
                  <a:cubicBezTo>
                    <a:pt x="4062" y="11201"/>
                    <a:pt x="7247" y="6293"/>
                    <a:pt x="7247"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7491428" y="2124021"/>
              <a:ext cx="238222" cy="367589"/>
            </a:xfrm>
            <a:custGeom>
              <a:rect b="b" l="l" r="r" t="t"/>
              <a:pathLst>
                <a:path extrusionOk="0" h="11201" w="7259">
                  <a:moveTo>
                    <a:pt x="3792" y="0"/>
                  </a:moveTo>
                  <a:cubicBezTo>
                    <a:pt x="3790" y="0"/>
                    <a:pt x="3787" y="1"/>
                    <a:pt x="3785" y="1"/>
                  </a:cubicBezTo>
                  <a:cubicBezTo>
                    <a:pt x="3402" y="37"/>
                    <a:pt x="48" y="4792"/>
                    <a:pt x="24" y="5474"/>
                  </a:cubicBezTo>
                  <a:cubicBezTo>
                    <a:pt x="0" y="6157"/>
                    <a:pt x="3055" y="11080"/>
                    <a:pt x="3570" y="11199"/>
                  </a:cubicBezTo>
                  <a:cubicBezTo>
                    <a:pt x="3574" y="11200"/>
                    <a:pt x="3578" y="11201"/>
                    <a:pt x="3583" y="11201"/>
                  </a:cubicBezTo>
                  <a:cubicBezTo>
                    <a:pt x="4074" y="11201"/>
                    <a:pt x="7259" y="6293"/>
                    <a:pt x="7259"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7873096"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8254337" y="2124021"/>
              <a:ext cx="237861"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8635611" y="2124021"/>
              <a:ext cx="23822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9016884" y="2124021"/>
              <a:ext cx="23822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254021" y="2651890"/>
              <a:ext cx="237828"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625876"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1007117"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1388785"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43" y="11092"/>
                    <a:pt x="3546" y="11199"/>
                  </a:cubicBezTo>
                  <a:cubicBezTo>
                    <a:pt x="3551" y="11201"/>
                    <a:pt x="3556" y="11201"/>
                    <a:pt x="3561"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1770058"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1"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2151332" y="2651890"/>
              <a:ext cx="238222" cy="367622"/>
            </a:xfrm>
            <a:custGeom>
              <a:rect b="b" l="l" r="r" t="t"/>
              <a:pathLst>
                <a:path extrusionOk="0" h="11202" w="7259">
                  <a:moveTo>
                    <a:pt x="3804" y="1"/>
                  </a:moveTo>
                  <a:cubicBezTo>
                    <a:pt x="3802" y="1"/>
                    <a:pt x="3799" y="1"/>
                    <a:pt x="3797" y="1"/>
                  </a:cubicBezTo>
                  <a:cubicBezTo>
                    <a:pt x="3402" y="49"/>
                    <a:pt x="48" y="4792"/>
                    <a:pt x="24" y="5486"/>
                  </a:cubicBezTo>
                  <a:cubicBezTo>
                    <a:pt x="0" y="6169"/>
                    <a:pt x="3054" y="11092"/>
                    <a:pt x="3558" y="11199"/>
                  </a:cubicBezTo>
                  <a:cubicBezTo>
                    <a:pt x="3562" y="11201"/>
                    <a:pt x="3568" y="11201"/>
                    <a:pt x="3573" y="11201"/>
                  </a:cubicBezTo>
                  <a:cubicBezTo>
                    <a:pt x="4082" y="11201"/>
                    <a:pt x="7258" y="6305"/>
                    <a:pt x="7258" y="5534"/>
                  </a:cubicBezTo>
                  <a:cubicBezTo>
                    <a:pt x="7258"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2532999"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914240"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3295908"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3677182"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4058849"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42" y="11092"/>
                    <a:pt x="3545" y="11199"/>
                  </a:cubicBezTo>
                  <a:cubicBezTo>
                    <a:pt x="3550" y="11201"/>
                    <a:pt x="3556"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4440123"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4821364" y="2651890"/>
              <a:ext cx="237861" cy="367622"/>
            </a:xfrm>
            <a:custGeom>
              <a:rect b="b" l="l" r="r" t="t"/>
              <a:pathLst>
                <a:path extrusionOk="0" h="11202" w="7248">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5203031" y="2651890"/>
              <a:ext cx="237828" cy="367622"/>
            </a:xfrm>
            <a:custGeom>
              <a:rect b="b" l="l" r="r" t="t"/>
              <a:pathLst>
                <a:path extrusionOk="0" h="11202" w="7247">
                  <a:moveTo>
                    <a:pt x="3792" y="1"/>
                  </a:moveTo>
                  <a:cubicBezTo>
                    <a:pt x="3790" y="1"/>
                    <a:pt x="3788" y="1"/>
                    <a:pt x="3785" y="1"/>
                  </a:cubicBezTo>
                  <a:cubicBezTo>
                    <a:pt x="3402" y="49"/>
                    <a:pt x="37"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5584305"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5965973"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6347246"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6728487" y="2651890"/>
              <a:ext cx="238222" cy="367622"/>
            </a:xfrm>
            <a:custGeom>
              <a:rect b="b" l="l" r="r" t="t"/>
              <a:pathLst>
                <a:path extrusionOk="0" h="11202" w="7259">
                  <a:moveTo>
                    <a:pt x="3804"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7110155" y="2651890"/>
              <a:ext cx="237828" cy="367622"/>
            </a:xfrm>
            <a:custGeom>
              <a:rect b="b" l="l" r="r" t="t"/>
              <a:pathLst>
                <a:path extrusionOk="0" h="11202" w="7247">
                  <a:moveTo>
                    <a:pt x="3792" y="1"/>
                  </a:moveTo>
                  <a:cubicBezTo>
                    <a:pt x="3790" y="1"/>
                    <a:pt x="3788" y="1"/>
                    <a:pt x="3785"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7491428"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5" y="11092"/>
                    <a:pt x="3558" y="11199"/>
                  </a:cubicBezTo>
                  <a:cubicBezTo>
                    <a:pt x="3562" y="11201"/>
                    <a:pt x="3568" y="11201"/>
                    <a:pt x="3573" y="11201"/>
                  </a:cubicBezTo>
                  <a:cubicBezTo>
                    <a:pt x="4081"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7873096"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8254337" y="2651890"/>
              <a:ext cx="237861"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8635611" y="2651890"/>
              <a:ext cx="23822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9016884" y="2651890"/>
              <a:ext cx="23822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254021" y="3180547"/>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25876"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1007117"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1388785" y="3180547"/>
              <a:ext cx="237828" cy="367622"/>
            </a:xfrm>
            <a:custGeom>
              <a:rect b="b" l="l" r="r" t="t"/>
              <a:pathLst>
                <a:path extrusionOk="0" h="11202" w="7247">
                  <a:moveTo>
                    <a:pt x="3794" y="1"/>
                  </a:moveTo>
                  <a:cubicBezTo>
                    <a:pt x="3791"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1770058"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2151332" y="3180547"/>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7"/>
                    <a:pt x="3054" y="11080"/>
                    <a:pt x="3558" y="11188"/>
                  </a:cubicBezTo>
                  <a:cubicBezTo>
                    <a:pt x="3562" y="11189"/>
                    <a:pt x="3566" y="11189"/>
                    <a:pt x="3571" y="11189"/>
                  </a:cubicBezTo>
                  <a:cubicBezTo>
                    <a:pt x="4074" y="11189"/>
                    <a:pt x="7258" y="6294"/>
                    <a:pt x="7258" y="5523"/>
                  </a:cubicBezTo>
                  <a:cubicBezTo>
                    <a:pt x="7258"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2532999"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2914240"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3295908" y="3180547"/>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7"/>
                    <a:pt x="3055" y="11080"/>
                    <a:pt x="3558" y="11188"/>
                  </a:cubicBezTo>
                  <a:cubicBezTo>
                    <a:pt x="3562" y="11189"/>
                    <a:pt x="3567" y="11189"/>
                    <a:pt x="3571" y="11189"/>
                  </a:cubicBezTo>
                  <a:cubicBezTo>
                    <a:pt x="4063"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3677182"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4058849"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4440123" y="3180547"/>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7"/>
                    <a:pt x="3054" y="11080"/>
                    <a:pt x="3557" y="11188"/>
                  </a:cubicBezTo>
                  <a:cubicBezTo>
                    <a:pt x="3561" y="11189"/>
                    <a:pt x="3566" y="11189"/>
                    <a:pt x="3571" y="11189"/>
                  </a:cubicBezTo>
                  <a:cubicBezTo>
                    <a:pt x="4062" y="11189"/>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4821364" y="3180547"/>
              <a:ext cx="237861" cy="367622"/>
            </a:xfrm>
            <a:custGeom>
              <a:rect b="b" l="l" r="r" t="t"/>
              <a:pathLst>
                <a:path extrusionOk="0" h="11202" w="7248">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5203031" y="3180547"/>
              <a:ext cx="237828" cy="367622"/>
            </a:xfrm>
            <a:custGeom>
              <a:rect b="b" l="l" r="r" t="t"/>
              <a:pathLst>
                <a:path extrusionOk="0" h="11202" w="7247">
                  <a:moveTo>
                    <a:pt x="3794" y="1"/>
                  </a:moveTo>
                  <a:cubicBezTo>
                    <a:pt x="3791"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5584305"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5965973"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6347246"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6728487"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01"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7110155" y="3180547"/>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7"/>
                    <a:pt x="3055" y="11080"/>
                    <a:pt x="3558" y="11188"/>
                  </a:cubicBezTo>
                  <a:cubicBezTo>
                    <a:pt x="3562" y="11189"/>
                    <a:pt x="3566" y="11189"/>
                    <a:pt x="3571" y="11189"/>
                  </a:cubicBezTo>
                  <a:cubicBezTo>
                    <a:pt x="4062"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7491428" y="3180547"/>
              <a:ext cx="238222" cy="367228"/>
            </a:xfrm>
            <a:custGeom>
              <a:rect b="b" l="l" r="r" t="t"/>
              <a:pathLst>
                <a:path extrusionOk="0" h="11190" w="7259">
                  <a:moveTo>
                    <a:pt x="3794" y="1"/>
                  </a:moveTo>
                  <a:cubicBezTo>
                    <a:pt x="3791" y="1"/>
                    <a:pt x="3788" y="1"/>
                    <a:pt x="3785" y="1"/>
                  </a:cubicBezTo>
                  <a:cubicBezTo>
                    <a:pt x="3402" y="37"/>
                    <a:pt x="48" y="4792"/>
                    <a:pt x="24" y="5475"/>
                  </a:cubicBezTo>
                  <a:cubicBezTo>
                    <a:pt x="0" y="6157"/>
                    <a:pt x="3055" y="11080"/>
                    <a:pt x="3570" y="11188"/>
                  </a:cubicBezTo>
                  <a:cubicBezTo>
                    <a:pt x="3574" y="11189"/>
                    <a:pt x="3578" y="11189"/>
                    <a:pt x="3583" y="11189"/>
                  </a:cubicBezTo>
                  <a:cubicBezTo>
                    <a:pt x="4074" y="11189"/>
                    <a:pt x="7259" y="6294"/>
                    <a:pt x="7259"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7873096"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8254337" y="3180547"/>
              <a:ext cx="237861"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8635611"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9016884" y="3180547"/>
              <a:ext cx="23822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254021" y="3708417"/>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625876"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1007117"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1388785"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1770058"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2151332" y="3708417"/>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8"/>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2532999"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2914240"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3295908"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3677182"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4058849"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4440123"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4821364" y="3708417"/>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5203031" y="3708417"/>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5584305"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5965973"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6347246"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6728487" y="3708417"/>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7110155" y="3708417"/>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7491428"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7873096"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8254337" y="3708417"/>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8635611" y="3708417"/>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9016884" y="3708417"/>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254021" y="4236319"/>
              <a:ext cx="237828"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625876"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1007117"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1388785"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1770058"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2151332" y="4236319"/>
              <a:ext cx="23822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2532999"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2914240"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3295908"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3677182"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4058849"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4440123"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4821364" y="4236319"/>
              <a:ext cx="237861"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5203031" y="4236319"/>
              <a:ext cx="237828"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5584305"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5965973" y="4236319"/>
              <a:ext cx="237828"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6347246"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6728487" y="4236319"/>
              <a:ext cx="23822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7110155" y="4236319"/>
              <a:ext cx="237828"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7491428" y="4236319"/>
              <a:ext cx="23822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7873096"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8254337" y="4236319"/>
              <a:ext cx="237861"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8635611" y="4236319"/>
              <a:ext cx="23822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9016884" y="4236319"/>
              <a:ext cx="23822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254021" y="4764583"/>
              <a:ext cx="237828"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625876"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1007117"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1388785"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1770058"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2151332" y="4764583"/>
              <a:ext cx="23822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2532999"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2914240"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3295908"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3677182"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4058849"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4440123"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4821364" y="4764583"/>
              <a:ext cx="237861"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5203031" y="4764583"/>
              <a:ext cx="237828"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5584305"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5965973"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6347246"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6728487" y="4764583"/>
              <a:ext cx="23822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7110155" y="4764583"/>
              <a:ext cx="237828"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7491428"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7873096"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8254337" y="4764583"/>
              <a:ext cx="237861"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8635611" y="4764583"/>
              <a:ext cx="23822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9016884" y="4764583"/>
              <a:ext cx="23822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
          <p:cNvSpPr txBox="1"/>
          <p:nvPr>
            <p:ph idx="1" type="subTitle"/>
          </p:nvPr>
        </p:nvSpPr>
        <p:spPr>
          <a:xfrm>
            <a:off x="722375" y="3134551"/>
            <a:ext cx="3052800" cy="698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rgbClr val="FFFFFF"/>
              </a:buClr>
              <a:buSzPts val="1600"/>
              <a:buNone/>
              <a:defRPr sz="1600">
                <a:solidFill>
                  <a:srgbClr val="FFFFFF"/>
                </a:solidFill>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251" name="Google Shape;251;p2"/>
          <p:cNvSpPr txBox="1"/>
          <p:nvPr>
            <p:ph type="ctrTitle"/>
          </p:nvPr>
        </p:nvSpPr>
        <p:spPr>
          <a:xfrm>
            <a:off x="722375" y="1172100"/>
            <a:ext cx="5164500" cy="2050200"/>
          </a:xfrm>
          <a:prstGeom prst="rect">
            <a:avLst/>
          </a:prstGeom>
          <a:ln>
            <a:noFill/>
          </a:ln>
          <a:effectLst>
            <a:outerShdw blurRad="14288" rotWithShape="0" algn="bl" dir="1320000" dist="19050">
              <a:schemeClr val="dk1">
                <a:alpha val="19000"/>
              </a:schemeClr>
            </a:outerShdw>
          </a:effectLst>
        </p:spPr>
        <p:txBody>
          <a:bodyPr anchorCtr="0" anchor="ctr" bIns="91425" lIns="91425" spcFirstLastPara="1" rIns="91425" wrap="square" tIns="91425">
            <a:noAutofit/>
          </a:bodyPr>
          <a:lstStyle>
            <a:lvl1pPr lvl="0" algn="l">
              <a:spcBef>
                <a:spcPts val="0"/>
              </a:spcBef>
              <a:spcAft>
                <a:spcPts val="0"/>
              </a:spcAft>
              <a:buSzPts val="6000"/>
              <a:buNone/>
              <a:defRPr sz="6000"/>
            </a:lvl1pPr>
            <a:lvl2pPr lvl="1" algn="ctr">
              <a:lnSpc>
                <a:spcPct val="80000"/>
              </a:lnSpc>
              <a:spcBef>
                <a:spcPts val="0"/>
              </a:spcBef>
              <a:spcAft>
                <a:spcPts val="0"/>
              </a:spcAft>
              <a:buSzPts val="6000"/>
              <a:buNone/>
              <a:defRPr sz="6000"/>
            </a:lvl2pPr>
            <a:lvl3pPr lvl="2" algn="ctr">
              <a:lnSpc>
                <a:spcPct val="80000"/>
              </a:lnSpc>
              <a:spcBef>
                <a:spcPts val="0"/>
              </a:spcBef>
              <a:spcAft>
                <a:spcPts val="0"/>
              </a:spcAft>
              <a:buSzPts val="6000"/>
              <a:buNone/>
              <a:defRPr sz="6000"/>
            </a:lvl3pPr>
            <a:lvl4pPr lvl="3" algn="ctr">
              <a:lnSpc>
                <a:spcPct val="80000"/>
              </a:lnSpc>
              <a:spcBef>
                <a:spcPts val="0"/>
              </a:spcBef>
              <a:spcAft>
                <a:spcPts val="0"/>
              </a:spcAft>
              <a:buSzPts val="6000"/>
              <a:buNone/>
              <a:defRPr sz="6000"/>
            </a:lvl4pPr>
            <a:lvl5pPr lvl="4" algn="ctr">
              <a:lnSpc>
                <a:spcPct val="80000"/>
              </a:lnSpc>
              <a:spcBef>
                <a:spcPts val="0"/>
              </a:spcBef>
              <a:spcAft>
                <a:spcPts val="0"/>
              </a:spcAft>
              <a:buSzPts val="6000"/>
              <a:buNone/>
              <a:defRPr sz="6000"/>
            </a:lvl5pPr>
            <a:lvl6pPr lvl="5" algn="ctr">
              <a:lnSpc>
                <a:spcPct val="80000"/>
              </a:lnSpc>
              <a:spcBef>
                <a:spcPts val="0"/>
              </a:spcBef>
              <a:spcAft>
                <a:spcPts val="0"/>
              </a:spcAft>
              <a:buSzPts val="6000"/>
              <a:buNone/>
              <a:defRPr sz="6000"/>
            </a:lvl6pPr>
            <a:lvl7pPr lvl="6" algn="ctr">
              <a:lnSpc>
                <a:spcPct val="80000"/>
              </a:lnSpc>
              <a:spcBef>
                <a:spcPts val="0"/>
              </a:spcBef>
              <a:spcAft>
                <a:spcPts val="0"/>
              </a:spcAft>
              <a:buSzPts val="6000"/>
              <a:buNone/>
              <a:defRPr sz="6000"/>
            </a:lvl7pPr>
            <a:lvl8pPr lvl="7" algn="ctr">
              <a:lnSpc>
                <a:spcPct val="80000"/>
              </a:lnSpc>
              <a:spcBef>
                <a:spcPts val="0"/>
              </a:spcBef>
              <a:spcAft>
                <a:spcPts val="0"/>
              </a:spcAft>
              <a:buSzPts val="6000"/>
              <a:buNone/>
              <a:defRPr sz="6000"/>
            </a:lvl8pPr>
            <a:lvl9pPr lvl="8" algn="ctr">
              <a:lnSpc>
                <a:spcPct val="80000"/>
              </a:lnSpc>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1054" name="Shape 1054"/>
        <p:cNvGrpSpPr/>
        <p:nvPr/>
      </p:nvGrpSpPr>
      <p:grpSpPr>
        <a:xfrm>
          <a:off x="0" y="0"/>
          <a:ext cx="0" cy="0"/>
          <a:chOff x="0" y="0"/>
          <a:chExt cx="0" cy="0"/>
        </a:xfrm>
      </p:grpSpPr>
      <p:grpSp>
        <p:nvGrpSpPr>
          <p:cNvPr id="1055" name="Google Shape;1055;p11"/>
          <p:cNvGrpSpPr/>
          <p:nvPr/>
        </p:nvGrpSpPr>
        <p:grpSpPr>
          <a:xfrm>
            <a:off x="2890" y="11321"/>
            <a:ext cx="9141506" cy="5120843"/>
            <a:chOff x="2890" y="11321"/>
            <a:chExt cx="9141506" cy="5120843"/>
          </a:xfrm>
        </p:grpSpPr>
        <p:sp>
          <p:nvSpPr>
            <p:cNvPr id="1056" name="Google Shape;1056;p11"/>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1"/>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1"/>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1"/>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1"/>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1"/>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1"/>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1"/>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1"/>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1"/>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1"/>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1"/>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1"/>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1"/>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1"/>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1"/>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1"/>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1"/>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1"/>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1"/>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1"/>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1"/>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1"/>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1"/>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1"/>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1"/>
            <p:cNvSpPr/>
            <p:nvPr/>
          </p:nvSpPr>
          <p:spPr>
            <a:xfrm>
              <a:off x="380546" y="539585"/>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1"/>
            <p:cNvSpPr/>
            <p:nvPr/>
          </p:nvSpPr>
          <p:spPr>
            <a:xfrm>
              <a:off x="767734" y="539585"/>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1"/>
            <p:cNvSpPr/>
            <p:nvPr/>
          </p:nvSpPr>
          <p:spPr>
            <a:xfrm>
              <a:off x="1155356" y="539585"/>
              <a:ext cx="241543"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1"/>
            <p:cNvSpPr/>
            <p:nvPr/>
          </p:nvSpPr>
          <p:spPr>
            <a:xfrm>
              <a:off x="1542578"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1"/>
            <p:cNvSpPr/>
            <p:nvPr/>
          </p:nvSpPr>
          <p:spPr>
            <a:xfrm>
              <a:off x="1929799" y="539585"/>
              <a:ext cx="24194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1"/>
            <p:cNvSpPr/>
            <p:nvPr/>
          </p:nvSpPr>
          <p:spPr>
            <a:xfrm>
              <a:off x="2317421" y="539585"/>
              <a:ext cx="241543"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1"/>
            <p:cNvSpPr/>
            <p:nvPr/>
          </p:nvSpPr>
          <p:spPr>
            <a:xfrm>
              <a:off x="2704609" y="539585"/>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1"/>
            <p:cNvSpPr/>
            <p:nvPr/>
          </p:nvSpPr>
          <p:spPr>
            <a:xfrm>
              <a:off x="3092231" y="539585"/>
              <a:ext cx="241543"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1"/>
            <p:cNvSpPr/>
            <p:nvPr/>
          </p:nvSpPr>
          <p:spPr>
            <a:xfrm>
              <a:off x="3479452"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1"/>
            <p:cNvSpPr/>
            <p:nvPr/>
          </p:nvSpPr>
          <p:spPr>
            <a:xfrm>
              <a:off x="3867074" y="539585"/>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1"/>
            <p:cNvSpPr/>
            <p:nvPr/>
          </p:nvSpPr>
          <p:spPr>
            <a:xfrm>
              <a:off x="4254295" y="539585"/>
              <a:ext cx="241543"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1"/>
            <p:cNvSpPr/>
            <p:nvPr/>
          </p:nvSpPr>
          <p:spPr>
            <a:xfrm>
              <a:off x="4641483" y="539585"/>
              <a:ext cx="241576"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1"/>
            <p:cNvSpPr/>
            <p:nvPr/>
          </p:nvSpPr>
          <p:spPr>
            <a:xfrm>
              <a:off x="5029105" y="539585"/>
              <a:ext cx="241543"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1"/>
            <p:cNvSpPr/>
            <p:nvPr/>
          </p:nvSpPr>
          <p:spPr>
            <a:xfrm>
              <a:off x="5416327"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1"/>
            <p:cNvSpPr/>
            <p:nvPr/>
          </p:nvSpPr>
          <p:spPr>
            <a:xfrm>
              <a:off x="5803948" y="539585"/>
              <a:ext cx="241543"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1"/>
            <p:cNvSpPr/>
            <p:nvPr/>
          </p:nvSpPr>
          <p:spPr>
            <a:xfrm>
              <a:off x="6191170" y="539585"/>
              <a:ext cx="241543"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1"/>
            <p:cNvSpPr/>
            <p:nvPr/>
          </p:nvSpPr>
          <p:spPr>
            <a:xfrm>
              <a:off x="6578358" y="539585"/>
              <a:ext cx="24194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1"/>
            <p:cNvSpPr/>
            <p:nvPr/>
          </p:nvSpPr>
          <p:spPr>
            <a:xfrm>
              <a:off x="6965980" y="539585"/>
              <a:ext cx="241543"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1"/>
            <p:cNvSpPr/>
            <p:nvPr/>
          </p:nvSpPr>
          <p:spPr>
            <a:xfrm>
              <a:off x="7353201" y="539585"/>
              <a:ext cx="241543"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1"/>
            <p:cNvSpPr/>
            <p:nvPr/>
          </p:nvSpPr>
          <p:spPr>
            <a:xfrm>
              <a:off x="7740823" y="539585"/>
              <a:ext cx="241543"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1"/>
            <p:cNvSpPr/>
            <p:nvPr/>
          </p:nvSpPr>
          <p:spPr>
            <a:xfrm>
              <a:off x="8128011" y="539585"/>
              <a:ext cx="241576"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1"/>
            <p:cNvSpPr/>
            <p:nvPr/>
          </p:nvSpPr>
          <p:spPr>
            <a:xfrm>
              <a:off x="8515232" y="539585"/>
              <a:ext cx="24194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1"/>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1"/>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1"/>
            <p:cNvSpPr/>
            <p:nvPr/>
          </p:nvSpPr>
          <p:spPr>
            <a:xfrm>
              <a:off x="380546" y="1067848"/>
              <a:ext cx="241543"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
            <p:cNvSpPr/>
            <p:nvPr/>
          </p:nvSpPr>
          <p:spPr>
            <a:xfrm>
              <a:off x="767734" y="1067848"/>
              <a:ext cx="241576"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1"/>
            <p:cNvSpPr/>
            <p:nvPr/>
          </p:nvSpPr>
          <p:spPr>
            <a:xfrm>
              <a:off x="8128011" y="1067848"/>
              <a:ext cx="241576"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1"/>
            <p:cNvSpPr/>
            <p:nvPr/>
          </p:nvSpPr>
          <p:spPr>
            <a:xfrm>
              <a:off x="8515232" y="1067848"/>
              <a:ext cx="24194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1"/>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1"/>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1"/>
            <p:cNvSpPr/>
            <p:nvPr/>
          </p:nvSpPr>
          <p:spPr>
            <a:xfrm>
              <a:off x="380546" y="1595750"/>
              <a:ext cx="241543"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1"/>
            <p:cNvSpPr/>
            <p:nvPr/>
          </p:nvSpPr>
          <p:spPr>
            <a:xfrm>
              <a:off x="767734" y="1595750"/>
              <a:ext cx="241576"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1"/>
            <p:cNvSpPr/>
            <p:nvPr/>
          </p:nvSpPr>
          <p:spPr>
            <a:xfrm>
              <a:off x="8128011" y="1595750"/>
              <a:ext cx="241576"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1"/>
            <p:cNvSpPr/>
            <p:nvPr/>
          </p:nvSpPr>
          <p:spPr>
            <a:xfrm>
              <a:off x="8515232" y="1595750"/>
              <a:ext cx="24194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1"/>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1"/>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1"/>
            <p:cNvSpPr/>
            <p:nvPr/>
          </p:nvSpPr>
          <p:spPr>
            <a:xfrm>
              <a:off x="380546" y="2124014"/>
              <a:ext cx="241543"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1"/>
            <p:cNvSpPr/>
            <p:nvPr/>
          </p:nvSpPr>
          <p:spPr>
            <a:xfrm>
              <a:off x="767734" y="2124014"/>
              <a:ext cx="241576"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1"/>
            <p:cNvSpPr/>
            <p:nvPr/>
          </p:nvSpPr>
          <p:spPr>
            <a:xfrm>
              <a:off x="8128011" y="2124014"/>
              <a:ext cx="241576"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1"/>
            <p:cNvSpPr/>
            <p:nvPr/>
          </p:nvSpPr>
          <p:spPr>
            <a:xfrm>
              <a:off x="8515232" y="2124014"/>
              <a:ext cx="24194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1"/>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1"/>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1"/>
            <p:cNvSpPr/>
            <p:nvPr/>
          </p:nvSpPr>
          <p:spPr>
            <a:xfrm>
              <a:off x="380546" y="2651883"/>
              <a:ext cx="241543"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1"/>
            <p:cNvSpPr/>
            <p:nvPr/>
          </p:nvSpPr>
          <p:spPr>
            <a:xfrm>
              <a:off x="767734" y="2651883"/>
              <a:ext cx="241576"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1"/>
            <p:cNvSpPr/>
            <p:nvPr/>
          </p:nvSpPr>
          <p:spPr>
            <a:xfrm>
              <a:off x="8128011" y="2651883"/>
              <a:ext cx="241576"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1"/>
            <p:cNvSpPr/>
            <p:nvPr/>
          </p:nvSpPr>
          <p:spPr>
            <a:xfrm>
              <a:off x="8515232" y="2651883"/>
              <a:ext cx="24194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1"/>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1"/>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1"/>
            <p:cNvSpPr/>
            <p:nvPr/>
          </p:nvSpPr>
          <p:spPr>
            <a:xfrm>
              <a:off x="380546" y="3180540"/>
              <a:ext cx="241543"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1"/>
            <p:cNvSpPr/>
            <p:nvPr/>
          </p:nvSpPr>
          <p:spPr>
            <a:xfrm>
              <a:off x="767734" y="3180540"/>
              <a:ext cx="241576"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1"/>
            <p:cNvSpPr/>
            <p:nvPr/>
          </p:nvSpPr>
          <p:spPr>
            <a:xfrm>
              <a:off x="8128011" y="3180540"/>
              <a:ext cx="241576"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1"/>
            <p:cNvSpPr/>
            <p:nvPr/>
          </p:nvSpPr>
          <p:spPr>
            <a:xfrm>
              <a:off x="8515232" y="3180540"/>
              <a:ext cx="24194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1"/>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1"/>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1"/>
            <p:cNvSpPr/>
            <p:nvPr/>
          </p:nvSpPr>
          <p:spPr>
            <a:xfrm>
              <a:off x="380546" y="3708410"/>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1"/>
            <p:cNvSpPr/>
            <p:nvPr/>
          </p:nvSpPr>
          <p:spPr>
            <a:xfrm>
              <a:off x="767734" y="3708410"/>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1"/>
            <p:cNvSpPr/>
            <p:nvPr/>
          </p:nvSpPr>
          <p:spPr>
            <a:xfrm>
              <a:off x="8128011" y="3708410"/>
              <a:ext cx="241576"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1"/>
            <p:cNvSpPr/>
            <p:nvPr/>
          </p:nvSpPr>
          <p:spPr>
            <a:xfrm>
              <a:off x="8515232" y="3708410"/>
              <a:ext cx="24194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1"/>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1"/>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1"/>
            <p:cNvSpPr/>
            <p:nvPr/>
          </p:nvSpPr>
          <p:spPr>
            <a:xfrm>
              <a:off x="380546" y="4236312"/>
              <a:ext cx="241543"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1"/>
            <p:cNvSpPr/>
            <p:nvPr/>
          </p:nvSpPr>
          <p:spPr>
            <a:xfrm>
              <a:off x="767734" y="4236312"/>
              <a:ext cx="241576"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1"/>
            <p:cNvSpPr/>
            <p:nvPr/>
          </p:nvSpPr>
          <p:spPr>
            <a:xfrm>
              <a:off x="1155356" y="4236312"/>
              <a:ext cx="241543"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1"/>
            <p:cNvSpPr/>
            <p:nvPr/>
          </p:nvSpPr>
          <p:spPr>
            <a:xfrm>
              <a:off x="1542578"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1"/>
            <p:cNvSpPr/>
            <p:nvPr/>
          </p:nvSpPr>
          <p:spPr>
            <a:xfrm>
              <a:off x="1929799" y="4236312"/>
              <a:ext cx="24194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1"/>
            <p:cNvSpPr/>
            <p:nvPr/>
          </p:nvSpPr>
          <p:spPr>
            <a:xfrm>
              <a:off x="2317421" y="4236312"/>
              <a:ext cx="241543"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1"/>
            <p:cNvSpPr/>
            <p:nvPr/>
          </p:nvSpPr>
          <p:spPr>
            <a:xfrm>
              <a:off x="2704609" y="4236312"/>
              <a:ext cx="241576"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1"/>
            <p:cNvSpPr/>
            <p:nvPr/>
          </p:nvSpPr>
          <p:spPr>
            <a:xfrm>
              <a:off x="3092231" y="4236312"/>
              <a:ext cx="241543"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1"/>
            <p:cNvSpPr/>
            <p:nvPr/>
          </p:nvSpPr>
          <p:spPr>
            <a:xfrm>
              <a:off x="3479452"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1"/>
            <p:cNvSpPr/>
            <p:nvPr/>
          </p:nvSpPr>
          <p:spPr>
            <a:xfrm>
              <a:off x="3867074" y="4236312"/>
              <a:ext cx="241543"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1"/>
            <p:cNvSpPr/>
            <p:nvPr/>
          </p:nvSpPr>
          <p:spPr>
            <a:xfrm>
              <a:off x="4254295" y="4236312"/>
              <a:ext cx="241543"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1"/>
            <p:cNvSpPr/>
            <p:nvPr/>
          </p:nvSpPr>
          <p:spPr>
            <a:xfrm>
              <a:off x="4641483" y="4236312"/>
              <a:ext cx="241576"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1"/>
            <p:cNvSpPr/>
            <p:nvPr/>
          </p:nvSpPr>
          <p:spPr>
            <a:xfrm>
              <a:off x="5029105" y="4236312"/>
              <a:ext cx="241543"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1"/>
            <p:cNvSpPr/>
            <p:nvPr/>
          </p:nvSpPr>
          <p:spPr>
            <a:xfrm>
              <a:off x="5416327"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1"/>
            <p:cNvSpPr/>
            <p:nvPr/>
          </p:nvSpPr>
          <p:spPr>
            <a:xfrm>
              <a:off x="5803948" y="4236312"/>
              <a:ext cx="241543"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1"/>
            <p:cNvSpPr/>
            <p:nvPr/>
          </p:nvSpPr>
          <p:spPr>
            <a:xfrm>
              <a:off x="6191170" y="4236312"/>
              <a:ext cx="241543"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1"/>
            <p:cNvSpPr/>
            <p:nvPr/>
          </p:nvSpPr>
          <p:spPr>
            <a:xfrm>
              <a:off x="6578358" y="4236312"/>
              <a:ext cx="24194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1"/>
            <p:cNvSpPr/>
            <p:nvPr/>
          </p:nvSpPr>
          <p:spPr>
            <a:xfrm>
              <a:off x="6965980" y="4236312"/>
              <a:ext cx="241543"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1"/>
            <p:cNvSpPr/>
            <p:nvPr/>
          </p:nvSpPr>
          <p:spPr>
            <a:xfrm>
              <a:off x="7353201" y="4236312"/>
              <a:ext cx="24194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1"/>
            <p:cNvSpPr/>
            <p:nvPr/>
          </p:nvSpPr>
          <p:spPr>
            <a:xfrm>
              <a:off x="7740823" y="4236312"/>
              <a:ext cx="241543"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1"/>
            <p:cNvSpPr/>
            <p:nvPr/>
          </p:nvSpPr>
          <p:spPr>
            <a:xfrm>
              <a:off x="8128011" y="4236312"/>
              <a:ext cx="241576"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1"/>
            <p:cNvSpPr/>
            <p:nvPr/>
          </p:nvSpPr>
          <p:spPr>
            <a:xfrm>
              <a:off x="8515232" y="4236312"/>
              <a:ext cx="24194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1"/>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1"/>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1"/>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1"/>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1"/>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1"/>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1"/>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1"/>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1"/>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1"/>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1"/>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1"/>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1"/>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1"/>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1"/>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1"/>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1"/>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1"/>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1"/>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1"/>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1"/>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1"/>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1"/>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1"/>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1"/>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11"/>
          <p:cNvSpPr txBox="1"/>
          <p:nvPr>
            <p:ph hasCustomPrompt="1" type="title"/>
          </p:nvPr>
        </p:nvSpPr>
        <p:spPr>
          <a:xfrm>
            <a:off x="1862150" y="1655272"/>
            <a:ext cx="5419500" cy="1300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a:r>
              <a:t>xx%</a:t>
            </a:r>
          </a:p>
        </p:txBody>
      </p:sp>
      <p:sp>
        <p:nvSpPr>
          <p:cNvPr id="1189" name="Google Shape;1189;p11"/>
          <p:cNvSpPr txBox="1"/>
          <p:nvPr>
            <p:ph idx="1" type="subTitle"/>
          </p:nvPr>
        </p:nvSpPr>
        <p:spPr>
          <a:xfrm>
            <a:off x="1862150" y="2934375"/>
            <a:ext cx="54195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90" name="Shape 11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bg>
      <p:bgPr>
        <a:solidFill>
          <a:schemeClr val="dk2"/>
        </a:solidFill>
      </p:bgPr>
    </p:bg>
    <p:spTree>
      <p:nvGrpSpPr>
        <p:cNvPr id="1191" name="Shape 1191"/>
        <p:cNvGrpSpPr/>
        <p:nvPr/>
      </p:nvGrpSpPr>
      <p:grpSpPr>
        <a:xfrm>
          <a:off x="0" y="0"/>
          <a:ext cx="0" cy="0"/>
          <a:chOff x="0" y="0"/>
          <a:chExt cx="0" cy="0"/>
        </a:xfrm>
      </p:grpSpPr>
      <p:sp>
        <p:nvSpPr>
          <p:cNvPr id="1192" name="Google Shape;1192;p13"/>
          <p:cNvSpPr txBox="1"/>
          <p:nvPr>
            <p:ph type="title"/>
          </p:nvPr>
        </p:nvSpPr>
        <p:spPr>
          <a:xfrm>
            <a:off x="1775313" y="1466938"/>
            <a:ext cx="2358300" cy="4203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9pPr>
          </a:lstStyle>
          <a:p/>
        </p:txBody>
      </p:sp>
      <p:sp>
        <p:nvSpPr>
          <p:cNvPr id="1193" name="Google Shape;1193;p13"/>
          <p:cNvSpPr txBox="1"/>
          <p:nvPr>
            <p:ph idx="1" type="subTitle"/>
          </p:nvPr>
        </p:nvSpPr>
        <p:spPr>
          <a:xfrm>
            <a:off x="1775314" y="1784568"/>
            <a:ext cx="23583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None/>
              <a:defRPr>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a:solidFill>
                  <a:srgbClr val="FFFFFF"/>
                </a:solidFill>
              </a:defRPr>
            </a:lvl3pPr>
            <a:lvl4pPr lvl="3" rtl="0" algn="ctr">
              <a:lnSpc>
                <a:spcPct val="100000"/>
              </a:lnSpc>
              <a:spcBef>
                <a:spcPts val="0"/>
              </a:spcBef>
              <a:spcAft>
                <a:spcPts val="0"/>
              </a:spcAft>
              <a:buClr>
                <a:srgbClr val="FFFFFF"/>
              </a:buClr>
              <a:buSzPts val="1400"/>
              <a:buNone/>
              <a:defRPr>
                <a:solidFill>
                  <a:srgbClr val="FFFFFF"/>
                </a:solidFill>
              </a:defRPr>
            </a:lvl4pPr>
            <a:lvl5pPr lvl="4" rtl="0" algn="ctr">
              <a:lnSpc>
                <a:spcPct val="100000"/>
              </a:lnSpc>
              <a:spcBef>
                <a:spcPts val="0"/>
              </a:spcBef>
              <a:spcAft>
                <a:spcPts val="0"/>
              </a:spcAft>
              <a:buClr>
                <a:srgbClr val="FFFFFF"/>
              </a:buClr>
              <a:buSzPts val="1400"/>
              <a:buNone/>
              <a:defRPr>
                <a:solidFill>
                  <a:srgbClr val="FFFFFF"/>
                </a:solidFill>
              </a:defRPr>
            </a:lvl5pPr>
            <a:lvl6pPr lvl="5" rtl="0" algn="ctr">
              <a:lnSpc>
                <a:spcPct val="100000"/>
              </a:lnSpc>
              <a:spcBef>
                <a:spcPts val="0"/>
              </a:spcBef>
              <a:spcAft>
                <a:spcPts val="0"/>
              </a:spcAft>
              <a:buClr>
                <a:srgbClr val="FFFFFF"/>
              </a:buClr>
              <a:buSzPts val="1400"/>
              <a:buNone/>
              <a:defRPr>
                <a:solidFill>
                  <a:srgbClr val="FFFFFF"/>
                </a:solidFill>
              </a:defRPr>
            </a:lvl6pPr>
            <a:lvl7pPr lvl="6" rtl="0" algn="ctr">
              <a:lnSpc>
                <a:spcPct val="100000"/>
              </a:lnSpc>
              <a:spcBef>
                <a:spcPts val="0"/>
              </a:spcBef>
              <a:spcAft>
                <a:spcPts val="0"/>
              </a:spcAft>
              <a:buClr>
                <a:srgbClr val="FFFFFF"/>
              </a:buClr>
              <a:buSzPts val="1400"/>
              <a:buNone/>
              <a:defRPr>
                <a:solidFill>
                  <a:srgbClr val="FFFFFF"/>
                </a:solidFill>
              </a:defRPr>
            </a:lvl7pPr>
            <a:lvl8pPr lvl="7" rtl="0" algn="ctr">
              <a:lnSpc>
                <a:spcPct val="100000"/>
              </a:lnSpc>
              <a:spcBef>
                <a:spcPts val="0"/>
              </a:spcBef>
              <a:spcAft>
                <a:spcPts val="0"/>
              </a:spcAft>
              <a:buClr>
                <a:srgbClr val="FFFFFF"/>
              </a:buClr>
              <a:buSzPts val="1400"/>
              <a:buNone/>
              <a:defRPr>
                <a:solidFill>
                  <a:srgbClr val="FFFFFF"/>
                </a:solidFill>
              </a:defRPr>
            </a:lvl8pPr>
            <a:lvl9pPr lvl="8" rtl="0" algn="ctr">
              <a:lnSpc>
                <a:spcPct val="100000"/>
              </a:lnSpc>
              <a:spcBef>
                <a:spcPts val="0"/>
              </a:spcBef>
              <a:spcAft>
                <a:spcPts val="0"/>
              </a:spcAft>
              <a:buClr>
                <a:srgbClr val="FFFFFF"/>
              </a:buClr>
              <a:buSzPts val="1400"/>
              <a:buNone/>
              <a:defRPr>
                <a:solidFill>
                  <a:srgbClr val="FFFFFF"/>
                </a:solidFill>
              </a:defRPr>
            </a:lvl9pPr>
          </a:lstStyle>
          <a:p/>
        </p:txBody>
      </p:sp>
      <p:sp>
        <p:nvSpPr>
          <p:cNvPr id="1194" name="Google Shape;1194;p13"/>
          <p:cNvSpPr txBox="1"/>
          <p:nvPr>
            <p:ph idx="2" type="title"/>
          </p:nvPr>
        </p:nvSpPr>
        <p:spPr>
          <a:xfrm>
            <a:off x="1775325" y="2566553"/>
            <a:ext cx="2358300" cy="4203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9pPr>
          </a:lstStyle>
          <a:p/>
        </p:txBody>
      </p:sp>
      <p:sp>
        <p:nvSpPr>
          <p:cNvPr id="1195" name="Google Shape;1195;p13"/>
          <p:cNvSpPr txBox="1"/>
          <p:nvPr>
            <p:ph idx="3" type="subTitle"/>
          </p:nvPr>
        </p:nvSpPr>
        <p:spPr>
          <a:xfrm>
            <a:off x="1775314" y="2884184"/>
            <a:ext cx="23583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None/>
              <a:defRPr>
                <a:solidFill>
                  <a:srgbClr val="FFFFFF"/>
                </a:solidFill>
              </a:defRPr>
            </a:lvl1pPr>
            <a:lvl2pPr lvl="1" rtl="0" algn="ctr">
              <a:lnSpc>
                <a:spcPct val="100000"/>
              </a:lnSpc>
              <a:spcBef>
                <a:spcPts val="0"/>
              </a:spcBef>
              <a:spcAft>
                <a:spcPts val="0"/>
              </a:spcAft>
              <a:buClr>
                <a:srgbClr val="FFFFFF"/>
              </a:buClr>
              <a:buSzPts val="1400"/>
              <a:buNone/>
              <a:defRPr>
                <a:solidFill>
                  <a:srgbClr val="FFFFFF"/>
                </a:solidFill>
              </a:defRPr>
            </a:lvl2pPr>
            <a:lvl3pPr lvl="2" rtl="0" algn="ctr">
              <a:lnSpc>
                <a:spcPct val="100000"/>
              </a:lnSpc>
              <a:spcBef>
                <a:spcPts val="0"/>
              </a:spcBef>
              <a:spcAft>
                <a:spcPts val="0"/>
              </a:spcAft>
              <a:buClr>
                <a:srgbClr val="FFFFFF"/>
              </a:buClr>
              <a:buSzPts val="1400"/>
              <a:buNone/>
              <a:defRPr>
                <a:solidFill>
                  <a:srgbClr val="FFFFFF"/>
                </a:solidFill>
              </a:defRPr>
            </a:lvl3pPr>
            <a:lvl4pPr lvl="3" rtl="0" algn="ctr">
              <a:lnSpc>
                <a:spcPct val="100000"/>
              </a:lnSpc>
              <a:spcBef>
                <a:spcPts val="0"/>
              </a:spcBef>
              <a:spcAft>
                <a:spcPts val="0"/>
              </a:spcAft>
              <a:buClr>
                <a:srgbClr val="FFFFFF"/>
              </a:buClr>
              <a:buSzPts val="1400"/>
              <a:buNone/>
              <a:defRPr>
                <a:solidFill>
                  <a:srgbClr val="FFFFFF"/>
                </a:solidFill>
              </a:defRPr>
            </a:lvl4pPr>
            <a:lvl5pPr lvl="4" rtl="0" algn="ctr">
              <a:lnSpc>
                <a:spcPct val="100000"/>
              </a:lnSpc>
              <a:spcBef>
                <a:spcPts val="0"/>
              </a:spcBef>
              <a:spcAft>
                <a:spcPts val="0"/>
              </a:spcAft>
              <a:buClr>
                <a:srgbClr val="FFFFFF"/>
              </a:buClr>
              <a:buSzPts val="1400"/>
              <a:buNone/>
              <a:defRPr>
                <a:solidFill>
                  <a:srgbClr val="FFFFFF"/>
                </a:solidFill>
              </a:defRPr>
            </a:lvl5pPr>
            <a:lvl6pPr lvl="5" rtl="0" algn="ctr">
              <a:lnSpc>
                <a:spcPct val="100000"/>
              </a:lnSpc>
              <a:spcBef>
                <a:spcPts val="0"/>
              </a:spcBef>
              <a:spcAft>
                <a:spcPts val="0"/>
              </a:spcAft>
              <a:buClr>
                <a:srgbClr val="FFFFFF"/>
              </a:buClr>
              <a:buSzPts val="1400"/>
              <a:buNone/>
              <a:defRPr>
                <a:solidFill>
                  <a:srgbClr val="FFFFFF"/>
                </a:solidFill>
              </a:defRPr>
            </a:lvl6pPr>
            <a:lvl7pPr lvl="6" rtl="0" algn="ctr">
              <a:lnSpc>
                <a:spcPct val="100000"/>
              </a:lnSpc>
              <a:spcBef>
                <a:spcPts val="0"/>
              </a:spcBef>
              <a:spcAft>
                <a:spcPts val="0"/>
              </a:spcAft>
              <a:buClr>
                <a:srgbClr val="FFFFFF"/>
              </a:buClr>
              <a:buSzPts val="1400"/>
              <a:buNone/>
              <a:defRPr>
                <a:solidFill>
                  <a:srgbClr val="FFFFFF"/>
                </a:solidFill>
              </a:defRPr>
            </a:lvl7pPr>
            <a:lvl8pPr lvl="7" rtl="0" algn="ctr">
              <a:lnSpc>
                <a:spcPct val="100000"/>
              </a:lnSpc>
              <a:spcBef>
                <a:spcPts val="0"/>
              </a:spcBef>
              <a:spcAft>
                <a:spcPts val="0"/>
              </a:spcAft>
              <a:buClr>
                <a:srgbClr val="FFFFFF"/>
              </a:buClr>
              <a:buSzPts val="1400"/>
              <a:buNone/>
              <a:defRPr>
                <a:solidFill>
                  <a:srgbClr val="FFFFFF"/>
                </a:solidFill>
              </a:defRPr>
            </a:lvl8pPr>
            <a:lvl9pPr lvl="8" rtl="0" algn="ctr">
              <a:lnSpc>
                <a:spcPct val="100000"/>
              </a:lnSpc>
              <a:spcBef>
                <a:spcPts val="0"/>
              </a:spcBef>
              <a:spcAft>
                <a:spcPts val="0"/>
              </a:spcAft>
              <a:buClr>
                <a:srgbClr val="FFFFFF"/>
              </a:buClr>
              <a:buSzPts val="1400"/>
              <a:buNone/>
              <a:defRPr>
                <a:solidFill>
                  <a:srgbClr val="FFFFFF"/>
                </a:solidFill>
              </a:defRPr>
            </a:lvl9pPr>
          </a:lstStyle>
          <a:p/>
        </p:txBody>
      </p:sp>
      <p:sp>
        <p:nvSpPr>
          <p:cNvPr id="1196" name="Google Shape;1196;p13"/>
          <p:cNvSpPr txBox="1"/>
          <p:nvPr>
            <p:ph idx="4" type="title"/>
          </p:nvPr>
        </p:nvSpPr>
        <p:spPr>
          <a:xfrm>
            <a:off x="1775313" y="3666168"/>
            <a:ext cx="2358300" cy="4203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9pPr>
          </a:lstStyle>
          <a:p/>
        </p:txBody>
      </p:sp>
      <p:sp>
        <p:nvSpPr>
          <p:cNvPr id="1197" name="Google Shape;1197;p13"/>
          <p:cNvSpPr txBox="1"/>
          <p:nvPr>
            <p:ph idx="5" type="subTitle"/>
          </p:nvPr>
        </p:nvSpPr>
        <p:spPr>
          <a:xfrm>
            <a:off x="1775314" y="3983800"/>
            <a:ext cx="23583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None/>
              <a:defRPr>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198" name="Google Shape;1198;p13"/>
          <p:cNvSpPr txBox="1"/>
          <p:nvPr>
            <p:ph idx="6" type="title"/>
          </p:nvPr>
        </p:nvSpPr>
        <p:spPr>
          <a:xfrm>
            <a:off x="5600724" y="1465030"/>
            <a:ext cx="2358300" cy="4203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9pPr>
          </a:lstStyle>
          <a:p/>
        </p:txBody>
      </p:sp>
      <p:sp>
        <p:nvSpPr>
          <p:cNvPr id="1199" name="Google Shape;1199;p13"/>
          <p:cNvSpPr txBox="1"/>
          <p:nvPr>
            <p:ph idx="7" type="subTitle"/>
          </p:nvPr>
        </p:nvSpPr>
        <p:spPr>
          <a:xfrm>
            <a:off x="5600724" y="1782662"/>
            <a:ext cx="23583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None/>
              <a:defRPr>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200" name="Google Shape;1200;p13"/>
          <p:cNvSpPr txBox="1"/>
          <p:nvPr>
            <p:ph idx="8" type="title"/>
          </p:nvPr>
        </p:nvSpPr>
        <p:spPr>
          <a:xfrm>
            <a:off x="5600724" y="2566553"/>
            <a:ext cx="2358300" cy="4203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9pPr>
          </a:lstStyle>
          <a:p/>
        </p:txBody>
      </p:sp>
      <p:sp>
        <p:nvSpPr>
          <p:cNvPr id="1201" name="Google Shape;1201;p13"/>
          <p:cNvSpPr txBox="1"/>
          <p:nvPr>
            <p:ph idx="9" type="subTitle"/>
          </p:nvPr>
        </p:nvSpPr>
        <p:spPr>
          <a:xfrm>
            <a:off x="5600724" y="2884184"/>
            <a:ext cx="23583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None/>
              <a:defRPr>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202" name="Google Shape;1202;p13"/>
          <p:cNvSpPr txBox="1"/>
          <p:nvPr>
            <p:ph idx="13" type="title"/>
          </p:nvPr>
        </p:nvSpPr>
        <p:spPr>
          <a:xfrm>
            <a:off x="5600724" y="3666168"/>
            <a:ext cx="2358300" cy="4203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1600"/>
              <a:buFont typeface="Open Sans"/>
              <a:buNone/>
              <a:defRPr b="1" sz="1600">
                <a:solidFill>
                  <a:srgbClr val="FFFFFF"/>
                </a:solidFill>
                <a:latin typeface="Open Sans"/>
                <a:ea typeface="Open Sans"/>
                <a:cs typeface="Open Sans"/>
                <a:sym typeface="Open Sans"/>
              </a:defRPr>
            </a:lvl9pPr>
          </a:lstStyle>
          <a:p/>
        </p:txBody>
      </p:sp>
      <p:sp>
        <p:nvSpPr>
          <p:cNvPr id="1203" name="Google Shape;1203;p13"/>
          <p:cNvSpPr txBox="1"/>
          <p:nvPr>
            <p:ph idx="14" type="subTitle"/>
          </p:nvPr>
        </p:nvSpPr>
        <p:spPr>
          <a:xfrm>
            <a:off x="5600724" y="3983802"/>
            <a:ext cx="23583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400"/>
              <a:buNone/>
              <a:defRPr>
                <a:solidFill>
                  <a:srgbClr val="FFFFF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p:txBody>
      </p:sp>
      <p:sp>
        <p:nvSpPr>
          <p:cNvPr id="1204" name="Google Shape;1204;p13"/>
          <p:cNvSpPr txBox="1"/>
          <p:nvPr>
            <p:ph hasCustomPrompt="1" idx="15" type="title"/>
          </p:nvPr>
        </p:nvSpPr>
        <p:spPr>
          <a:xfrm>
            <a:off x="1074271" y="1762215"/>
            <a:ext cx="365700" cy="3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1205" name="Google Shape;1205;p13"/>
          <p:cNvSpPr txBox="1"/>
          <p:nvPr>
            <p:ph hasCustomPrompt="1" idx="16" type="title"/>
          </p:nvPr>
        </p:nvSpPr>
        <p:spPr>
          <a:xfrm>
            <a:off x="1074271" y="2858896"/>
            <a:ext cx="365700" cy="3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1206" name="Google Shape;1206;p13"/>
          <p:cNvSpPr txBox="1"/>
          <p:nvPr>
            <p:ph hasCustomPrompt="1" idx="17" type="title"/>
          </p:nvPr>
        </p:nvSpPr>
        <p:spPr>
          <a:xfrm>
            <a:off x="1074271" y="3955577"/>
            <a:ext cx="365700" cy="3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1207" name="Google Shape;1207;p13"/>
          <p:cNvSpPr txBox="1"/>
          <p:nvPr>
            <p:ph hasCustomPrompt="1" idx="18" type="title"/>
          </p:nvPr>
        </p:nvSpPr>
        <p:spPr>
          <a:xfrm>
            <a:off x="4894619" y="1762215"/>
            <a:ext cx="365700" cy="3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1208" name="Google Shape;1208;p13"/>
          <p:cNvSpPr txBox="1"/>
          <p:nvPr>
            <p:ph hasCustomPrompt="1" idx="19" type="title"/>
          </p:nvPr>
        </p:nvSpPr>
        <p:spPr>
          <a:xfrm>
            <a:off x="4894619" y="2858896"/>
            <a:ext cx="365700" cy="3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1209" name="Google Shape;1209;p13"/>
          <p:cNvSpPr txBox="1"/>
          <p:nvPr>
            <p:ph hasCustomPrompt="1" idx="20" type="title"/>
          </p:nvPr>
        </p:nvSpPr>
        <p:spPr>
          <a:xfrm>
            <a:off x="4894619" y="3955577"/>
            <a:ext cx="365700" cy="34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grpSp>
        <p:nvGrpSpPr>
          <p:cNvPr id="1210" name="Google Shape;1210;p13"/>
          <p:cNvGrpSpPr/>
          <p:nvPr/>
        </p:nvGrpSpPr>
        <p:grpSpPr>
          <a:xfrm>
            <a:off x="2890" y="11321"/>
            <a:ext cx="9141506" cy="5120843"/>
            <a:chOff x="2890" y="11321"/>
            <a:chExt cx="9141506" cy="5120843"/>
          </a:xfrm>
        </p:grpSpPr>
        <p:sp>
          <p:nvSpPr>
            <p:cNvPr id="1211" name="Google Shape;1211;p13"/>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3"/>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3"/>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3"/>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3"/>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3"/>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3"/>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3"/>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3"/>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3"/>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3"/>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3"/>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3"/>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3"/>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3"/>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3"/>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3"/>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3"/>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3"/>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3"/>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3"/>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3"/>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3"/>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3"/>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3"/>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3"/>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3"/>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3"/>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3"/>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3"/>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3"/>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3"/>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3"/>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3"/>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3"/>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3"/>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3"/>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3"/>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3"/>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3"/>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3"/>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3"/>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3"/>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3"/>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3"/>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3"/>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3"/>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3"/>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3"/>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3"/>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3"/>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3"/>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3"/>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3"/>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3"/>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3"/>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3"/>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3"/>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3"/>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3"/>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3"/>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3"/>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3"/>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3"/>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5" name="Google Shape;1275;p13"/>
          <p:cNvSpPr txBox="1"/>
          <p:nvPr>
            <p:ph idx="21"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TITLE_AND_BODY_1">
    <p:bg>
      <p:bgPr>
        <a:solidFill>
          <a:schemeClr val="dk2"/>
        </a:solidFill>
      </p:bgPr>
    </p:bg>
    <p:spTree>
      <p:nvGrpSpPr>
        <p:cNvPr id="1276" name="Shape 1276"/>
        <p:cNvGrpSpPr/>
        <p:nvPr/>
      </p:nvGrpSpPr>
      <p:grpSpPr>
        <a:xfrm>
          <a:off x="0" y="0"/>
          <a:ext cx="0" cy="0"/>
          <a:chOff x="0" y="0"/>
          <a:chExt cx="0" cy="0"/>
        </a:xfrm>
      </p:grpSpPr>
      <p:grpSp>
        <p:nvGrpSpPr>
          <p:cNvPr id="1277" name="Google Shape;1277;p14"/>
          <p:cNvGrpSpPr/>
          <p:nvPr/>
        </p:nvGrpSpPr>
        <p:grpSpPr>
          <a:xfrm>
            <a:off x="2890" y="11321"/>
            <a:ext cx="9141506" cy="5120843"/>
            <a:chOff x="2890" y="11321"/>
            <a:chExt cx="9141506" cy="5120843"/>
          </a:xfrm>
        </p:grpSpPr>
        <p:sp>
          <p:nvSpPr>
            <p:cNvPr id="1278" name="Google Shape;1278;p14"/>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4"/>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4"/>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4"/>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4"/>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4"/>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4"/>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4"/>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4"/>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4"/>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4"/>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4"/>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4"/>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4"/>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4"/>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4"/>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4"/>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4"/>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4"/>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4"/>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4"/>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4"/>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4"/>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4"/>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4"/>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4"/>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4"/>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4"/>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4"/>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4"/>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4"/>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4"/>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4"/>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4"/>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4"/>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4"/>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4"/>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4"/>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4"/>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4"/>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4"/>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4"/>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4"/>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4"/>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4"/>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4"/>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4"/>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4"/>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4"/>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4"/>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4"/>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4"/>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4"/>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4"/>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4"/>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4"/>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4"/>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4"/>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4"/>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4"/>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4"/>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4"/>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2" name="Google Shape;1342;p14"/>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1343" name="Google Shape;1343;p14"/>
          <p:cNvSpPr txBox="1"/>
          <p:nvPr>
            <p:ph idx="2" type="title"/>
          </p:nvPr>
        </p:nvSpPr>
        <p:spPr>
          <a:xfrm>
            <a:off x="1523775" y="2987929"/>
            <a:ext cx="2579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344" name="Google Shape;1344;p14"/>
          <p:cNvSpPr txBox="1"/>
          <p:nvPr>
            <p:ph idx="3" type="title"/>
          </p:nvPr>
        </p:nvSpPr>
        <p:spPr>
          <a:xfrm>
            <a:off x="5040775" y="2987929"/>
            <a:ext cx="2579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345" name="Google Shape;1345;p14"/>
          <p:cNvSpPr txBox="1"/>
          <p:nvPr>
            <p:ph idx="1" type="subTitle"/>
          </p:nvPr>
        </p:nvSpPr>
        <p:spPr>
          <a:xfrm>
            <a:off x="1523775" y="3263079"/>
            <a:ext cx="2579700" cy="10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1346" name="Google Shape;1346;p14"/>
          <p:cNvSpPr txBox="1"/>
          <p:nvPr>
            <p:ph idx="4" type="subTitle"/>
          </p:nvPr>
        </p:nvSpPr>
        <p:spPr>
          <a:xfrm>
            <a:off x="5040775" y="3263079"/>
            <a:ext cx="2579700" cy="10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1347" name="Google Shape;1347;p14"/>
          <p:cNvSpPr txBox="1"/>
          <p:nvPr>
            <p:ph hasCustomPrompt="1" idx="5" type="title"/>
          </p:nvPr>
        </p:nvSpPr>
        <p:spPr>
          <a:xfrm>
            <a:off x="2630771" y="2272007"/>
            <a:ext cx="365700" cy="34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1348" name="Google Shape;1348;p14"/>
          <p:cNvSpPr txBox="1"/>
          <p:nvPr>
            <p:ph hasCustomPrompt="1" idx="6" type="title"/>
          </p:nvPr>
        </p:nvSpPr>
        <p:spPr>
          <a:xfrm>
            <a:off x="6147771" y="2272007"/>
            <a:ext cx="365700" cy="34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4">
    <p:bg>
      <p:bgPr>
        <a:solidFill>
          <a:schemeClr val="dk2"/>
        </a:solidFill>
      </p:bgPr>
    </p:bg>
    <p:spTree>
      <p:nvGrpSpPr>
        <p:cNvPr id="1349" name="Shape 1349"/>
        <p:cNvGrpSpPr/>
        <p:nvPr/>
      </p:nvGrpSpPr>
      <p:grpSpPr>
        <a:xfrm>
          <a:off x="0" y="0"/>
          <a:ext cx="0" cy="0"/>
          <a:chOff x="0" y="0"/>
          <a:chExt cx="0" cy="0"/>
        </a:xfrm>
      </p:grpSpPr>
      <p:grpSp>
        <p:nvGrpSpPr>
          <p:cNvPr id="1350" name="Google Shape;1350;p15"/>
          <p:cNvGrpSpPr/>
          <p:nvPr/>
        </p:nvGrpSpPr>
        <p:grpSpPr>
          <a:xfrm>
            <a:off x="2890" y="11321"/>
            <a:ext cx="9141502" cy="5120843"/>
            <a:chOff x="254021" y="11329"/>
            <a:chExt cx="9001085" cy="5120843"/>
          </a:xfrm>
        </p:grpSpPr>
        <p:sp>
          <p:nvSpPr>
            <p:cNvPr id="1351" name="Google Shape;1351;p15"/>
            <p:cNvSpPr/>
            <p:nvPr/>
          </p:nvSpPr>
          <p:spPr>
            <a:xfrm>
              <a:off x="254021" y="11329"/>
              <a:ext cx="237828"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5"/>
            <p:cNvSpPr/>
            <p:nvPr/>
          </p:nvSpPr>
          <p:spPr>
            <a:xfrm>
              <a:off x="625876"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5"/>
            <p:cNvSpPr/>
            <p:nvPr/>
          </p:nvSpPr>
          <p:spPr>
            <a:xfrm>
              <a:off x="1007117"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5"/>
            <p:cNvSpPr/>
            <p:nvPr/>
          </p:nvSpPr>
          <p:spPr>
            <a:xfrm>
              <a:off x="1388785"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5"/>
            <p:cNvSpPr/>
            <p:nvPr/>
          </p:nvSpPr>
          <p:spPr>
            <a:xfrm>
              <a:off x="1770058"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
            <p:cNvSpPr/>
            <p:nvPr/>
          </p:nvSpPr>
          <p:spPr>
            <a:xfrm>
              <a:off x="2151332" y="11329"/>
              <a:ext cx="23822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
            <p:cNvSpPr/>
            <p:nvPr/>
          </p:nvSpPr>
          <p:spPr>
            <a:xfrm>
              <a:off x="2532999"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5"/>
            <p:cNvSpPr/>
            <p:nvPr/>
          </p:nvSpPr>
          <p:spPr>
            <a:xfrm>
              <a:off x="2914240"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5"/>
            <p:cNvSpPr/>
            <p:nvPr/>
          </p:nvSpPr>
          <p:spPr>
            <a:xfrm>
              <a:off x="3295908"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5"/>
            <p:cNvSpPr/>
            <p:nvPr/>
          </p:nvSpPr>
          <p:spPr>
            <a:xfrm>
              <a:off x="3677182"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5"/>
            <p:cNvSpPr/>
            <p:nvPr/>
          </p:nvSpPr>
          <p:spPr>
            <a:xfrm>
              <a:off x="4058849"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
            <p:cNvSpPr/>
            <p:nvPr/>
          </p:nvSpPr>
          <p:spPr>
            <a:xfrm>
              <a:off x="4440123"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5"/>
            <p:cNvSpPr/>
            <p:nvPr/>
          </p:nvSpPr>
          <p:spPr>
            <a:xfrm>
              <a:off x="4821364" y="11329"/>
              <a:ext cx="237861"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5"/>
            <p:cNvSpPr/>
            <p:nvPr/>
          </p:nvSpPr>
          <p:spPr>
            <a:xfrm>
              <a:off x="5203031" y="11329"/>
              <a:ext cx="237828"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
            <p:cNvSpPr/>
            <p:nvPr/>
          </p:nvSpPr>
          <p:spPr>
            <a:xfrm>
              <a:off x="5584305"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5"/>
            <p:cNvSpPr/>
            <p:nvPr/>
          </p:nvSpPr>
          <p:spPr>
            <a:xfrm>
              <a:off x="5965973" y="11329"/>
              <a:ext cx="237828"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5"/>
            <p:cNvSpPr/>
            <p:nvPr/>
          </p:nvSpPr>
          <p:spPr>
            <a:xfrm>
              <a:off x="6347246"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
            <p:cNvSpPr/>
            <p:nvPr/>
          </p:nvSpPr>
          <p:spPr>
            <a:xfrm>
              <a:off x="6728487" y="11329"/>
              <a:ext cx="23822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5"/>
            <p:cNvSpPr/>
            <p:nvPr/>
          </p:nvSpPr>
          <p:spPr>
            <a:xfrm>
              <a:off x="7110155" y="11329"/>
              <a:ext cx="237828"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5"/>
            <p:cNvSpPr/>
            <p:nvPr/>
          </p:nvSpPr>
          <p:spPr>
            <a:xfrm>
              <a:off x="7491428" y="11329"/>
              <a:ext cx="23822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
            <p:cNvSpPr/>
            <p:nvPr/>
          </p:nvSpPr>
          <p:spPr>
            <a:xfrm>
              <a:off x="7873096"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5"/>
            <p:cNvSpPr/>
            <p:nvPr/>
          </p:nvSpPr>
          <p:spPr>
            <a:xfrm>
              <a:off x="8254337" y="11329"/>
              <a:ext cx="237861"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5"/>
            <p:cNvSpPr/>
            <p:nvPr/>
          </p:nvSpPr>
          <p:spPr>
            <a:xfrm>
              <a:off x="8635611" y="11329"/>
              <a:ext cx="23822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5"/>
            <p:cNvSpPr/>
            <p:nvPr/>
          </p:nvSpPr>
          <p:spPr>
            <a:xfrm>
              <a:off x="9016884" y="11329"/>
              <a:ext cx="23822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
            <p:cNvSpPr/>
            <p:nvPr/>
          </p:nvSpPr>
          <p:spPr>
            <a:xfrm>
              <a:off x="254021" y="539592"/>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5"/>
            <p:cNvSpPr/>
            <p:nvPr/>
          </p:nvSpPr>
          <p:spPr>
            <a:xfrm>
              <a:off x="625876"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5"/>
            <p:cNvSpPr/>
            <p:nvPr/>
          </p:nvSpPr>
          <p:spPr>
            <a:xfrm>
              <a:off x="1007117"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
            <p:cNvSpPr/>
            <p:nvPr/>
          </p:nvSpPr>
          <p:spPr>
            <a:xfrm>
              <a:off x="1388785"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5"/>
            <p:cNvSpPr/>
            <p:nvPr/>
          </p:nvSpPr>
          <p:spPr>
            <a:xfrm>
              <a:off x="1770058"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5"/>
            <p:cNvSpPr/>
            <p:nvPr/>
          </p:nvSpPr>
          <p:spPr>
            <a:xfrm>
              <a:off x="2151332" y="539592"/>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
            <p:cNvSpPr/>
            <p:nvPr/>
          </p:nvSpPr>
          <p:spPr>
            <a:xfrm>
              <a:off x="2532999"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5"/>
            <p:cNvSpPr/>
            <p:nvPr/>
          </p:nvSpPr>
          <p:spPr>
            <a:xfrm>
              <a:off x="2914240"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5"/>
            <p:cNvSpPr/>
            <p:nvPr/>
          </p:nvSpPr>
          <p:spPr>
            <a:xfrm>
              <a:off x="3295908"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
            <p:cNvSpPr/>
            <p:nvPr/>
          </p:nvSpPr>
          <p:spPr>
            <a:xfrm>
              <a:off x="3677182"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5"/>
            <p:cNvSpPr/>
            <p:nvPr/>
          </p:nvSpPr>
          <p:spPr>
            <a:xfrm>
              <a:off x="4058849"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5"/>
            <p:cNvSpPr/>
            <p:nvPr/>
          </p:nvSpPr>
          <p:spPr>
            <a:xfrm>
              <a:off x="4440123"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5"/>
            <p:cNvSpPr/>
            <p:nvPr/>
          </p:nvSpPr>
          <p:spPr>
            <a:xfrm>
              <a:off x="4821364" y="539592"/>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5"/>
            <p:cNvSpPr/>
            <p:nvPr/>
          </p:nvSpPr>
          <p:spPr>
            <a:xfrm>
              <a:off x="5203031" y="539592"/>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5"/>
            <p:cNvSpPr/>
            <p:nvPr/>
          </p:nvSpPr>
          <p:spPr>
            <a:xfrm>
              <a:off x="5584305"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5"/>
            <p:cNvSpPr/>
            <p:nvPr/>
          </p:nvSpPr>
          <p:spPr>
            <a:xfrm>
              <a:off x="5965973"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5"/>
            <p:cNvSpPr/>
            <p:nvPr/>
          </p:nvSpPr>
          <p:spPr>
            <a:xfrm>
              <a:off x="6347246"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5"/>
            <p:cNvSpPr/>
            <p:nvPr/>
          </p:nvSpPr>
          <p:spPr>
            <a:xfrm>
              <a:off x="6728487" y="539592"/>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5"/>
            <p:cNvSpPr/>
            <p:nvPr/>
          </p:nvSpPr>
          <p:spPr>
            <a:xfrm>
              <a:off x="7110155" y="539592"/>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5"/>
            <p:cNvSpPr/>
            <p:nvPr/>
          </p:nvSpPr>
          <p:spPr>
            <a:xfrm>
              <a:off x="7491428"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5"/>
            <p:cNvSpPr/>
            <p:nvPr/>
          </p:nvSpPr>
          <p:spPr>
            <a:xfrm>
              <a:off x="7873096"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
            <p:cNvSpPr/>
            <p:nvPr/>
          </p:nvSpPr>
          <p:spPr>
            <a:xfrm>
              <a:off x="8254337" y="539592"/>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5"/>
            <p:cNvSpPr/>
            <p:nvPr/>
          </p:nvSpPr>
          <p:spPr>
            <a:xfrm>
              <a:off x="8635611" y="539592"/>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5"/>
            <p:cNvSpPr/>
            <p:nvPr/>
          </p:nvSpPr>
          <p:spPr>
            <a:xfrm>
              <a:off x="9016884" y="539592"/>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5"/>
            <p:cNvSpPr/>
            <p:nvPr/>
          </p:nvSpPr>
          <p:spPr>
            <a:xfrm>
              <a:off x="254021" y="1067855"/>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5"/>
            <p:cNvSpPr/>
            <p:nvPr/>
          </p:nvSpPr>
          <p:spPr>
            <a:xfrm>
              <a:off x="625876"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5"/>
            <p:cNvSpPr/>
            <p:nvPr/>
          </p:nvSpPr>
          <p:spPr>
            <a:xfrm>
              <a:off x="100711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5"/>
            <p:cNvSpPr/>
            <p:nvPr/>
          </p:nvSpPr>
          <p:spPr>
            <a:xfrm>
              <a:off x="1388785"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43" y="11080"/>
                    <a:pt x="3546" y="11188"/>
                  </a:cubicBezTo>
                  <a:cubicBezTo>
                    <a:pt x="3551" y="11189"/>
                    <a:pt x="3556" y="11190"/>
                    <a:pt x="3561"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5"/>
            <p:cNvSpPr/>
            <p:nvPr/>
          </p:nvSpPr>
          <p:spPr>
            <a:xfrm>
              <a:off x="177005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1"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5"/>
            <p:cNvSpPr/>
            <p:nvPr/>
          </p:nvSpPr>
          <p:spPr>
            <a:xfrm>
              <a:off x="2151332" y="1067855"/>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8"/>
                    <a:pt x="3054" y="11080"/>
                    <a:pt x="3558" y="11188"/>
                  </a:cubicBezTo>
                  <a:cubicBezTo>
                    <a:pt x="3562" y="11189"/>
                    <a:pt x="3568" y="11190"/>
                    <a:pt x="3573" y="11190"/>
                  </a:cubicBezTo>
                  <a:cubicBezTo>
                    <a:pt x="4082" y="11190"/>
                    <a:pt x="7258" y="6293"/>
                    <a:pt x="7258" y="5523"/>
                  </a:cubicBezTo>
                  <a:cubicBezTo>
                    <a:pt x="7258"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5"/>
            <p:cNvSpPr/>
            <p:nvPr/>
          </p:nvSpPr>
          <p:spPr>
            <a:xfrm>
              <a:off x="2532999"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5"/>
            <p:cNvSpPr/>
            <p:nvPr/>
          </p:nvSpPr>
          <p:spPr>
            <a:xfrm>
              <a:off x="2914240" y="1067855"/>
              <a:ext cx="237861" cy="367228"/>
            </a:xfrm>
            <a:custGeom>
              <a:rect b="b" l="l" r="r" t="t"/>
              <a:pathLst>
                <a:path extrusionOk="0" h="11190" w="7248">
                  <a:moveTo>
                    <a:pt x="3795" y="1"/>
                  </a:moveTo>
                  <a:cubicBezTo>
                    <a:pt x="3791"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5"/>
            <p:cNvSpPr/>
            <p:nvPr/>
          </p:nvSpPr>
          <p:spPr>
            <a:xfrm>
              <a:off x="3295908"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5"/>
            <p:cNvSpPr/>
            <p:nvPr/>
          </p:nvSpPr>
          <p:spPr>
            <a:xfrm>
              <a:off x="3677182"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5"/>
            <p:cNvSpPr/>
            <p:nvPr/>
          </p:nvSpPr>
          <p:spPr>
            <a:xfrm>
              <a:off x="4058849"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42" y="11080"/>
                    <a:pt x="3545" y="11188"/>
                  </a:cubicBezTo>
                  <a:cubicBezTo>
                    <a:pt x="3550" y="11189"/>
                    <a:pt x="3556"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5"/>
            <p:cNvSpPr/>
            <p:nvPr/>
          </p:nvSpPr>
          <p:spPr>
            <a:xfrm>
              <a:off x="444012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5"/>
            <p:cNvSpPr/>
            <p:nvPr/>
          </p:nvSpPr>
          <p:spPr>
            <a:xfrm>
              <a:off x="4821364" y="1067855"/>
              <a:ext cx="237861"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5"/>
            <p:cNvSpPr/>
            <p:nvPr/>
          </p:nvSpPr>
          <p:spPr>
            <a:xfrm>
              <a:off x="5203031" y="1067855"/>
              <a:ext cx="237828"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5"/>
            <p:cNvSpPr/>
            <p:nvPr/>
          </p:nvSpPr>
          <p:spPr>
            <a:xfrm>
              <a:off x="5584305"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5"/>
            <p:cNvSpPr/>
            <p:nvPr/>
          </p:nvSpPr>
          <p:spPr>
            <a:xfrm>
              <a:off x="596597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5"/>
            <p:cNvSpPr/>
            <p:nvPr/>
          </p:nvSpPr>
          <p:spPr>
            <a:xfrm>
              <a:off x="6347246"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5"/>
            <p:cNvSpPr/>
            <p:nvPr/>
          </p:nvSpPr>
          <p:spPr>
            <a:xfrm>
              <a:off x="6728487"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5"/>
            <p:cNvSpPr/>
            <p:nvPr/>
          </p:nvSpPr>
          <p:spPr>
            <a:xfrm>
              <a:off x="7110155" y="1067855"/>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5"/>
            <p:cNvSpPr/>
            <p:nvPr/>
          </p:nvSpPr>
          <p:spPr>
            <a:xfrm>
              <a:off x="749142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5"/>
            <p:cNvSpPr/>
            <p:nvPr/>
          </p:nvSpPr>
          <p:spPr>
            <a:xfrm>
              <a:off x="7873096"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5"/>
            <p:cNvSpPr/>
            <p:nvPr/>
          </p:nvSpPr>
          <p:spPr>
            <a:xfrm>
              <a:off x="825433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5"/>
            <p:cNvSpPr/>
            <p:nvPr/>
          </p:nvSpPr>
          <p:spPr>
            <a:xfrm>
              <a:off x="8635611"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5"/>
            <p:cNvSpPr/>
            <p:nvPr/>
          </p:nvSpPr>
          <p:spPr>
            <a:xfrm>
              <a:off x="9016884" y="1067855"/>
              <a:ext cx="23822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5"/>
            <p:cNvSpPr/>
            <p:nvPr/>
          </p:nvSpPr>
          <p:spPr>
            <a:xfrm>
              <a:off x="254021" y="1595758"/>
              <a:ext cx="237828"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5"/>
            <p:cNvSpPr/>
            <p:nvPr/>
          </p:nvSpPr>
          <p:spPr>
            <a:xfrm>
              <a:off x="625876"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5"/>
            <p:cNvSpPr/>
            <p:nvPr/>
          </p:nvSpPr>
          <p:spPr>
            <a:xfrm>
              <a:off x="1007117"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5"/>
            <p:cNvSpPr/>
            <p:nvPr/>
          </p:nvSpPr>
          <p:spPr>
            <a:xfrm>
              <a:off x="1388785"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43" y="11091"/>
                    <a:pt x="3546" y="11199"/>
                  </a:cubicBezTo>
                  <a:cubicBezTo>
                    <a:pt x="3550" y="11200"/>
                    <a:pt x="3555" y="11200"/>
                    <a:pt x="3560"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5"/>
            <p:cNvSpPr/>
            <p:nvPr/>
          </p:nvSpPr>
          <p:spPr>
            <a:xfrm>
              <a:off x="1770058"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5"/>
            <p:cNvSpPr/>
            <p:nvPr/>
          </p:nvSpPr>
          <p:spPr>
            <a:xfrm>
              <a:off x="2151332" y="1595758"/>
              <a:ext cx="238222" cy="367589"/>
            </a:xfrm>
            <a:custGeom>
              <a:rect b="b" l="l" r="r" t="t"/>
              <a:pathLst>
                <a:path extrusionOk="0" h="11201" w="7259">
                  <a:moveTo>
                    <a:pt x="3804" y="0"/>
                  </a:moveTo>
                  <a:cubicBezTo>
                    <a:pt x="3802" y="0"/>
                    <a:pt x="3799" y="0"/>
                    <a:pt x="3797" y="1"/>
                  </a:cubicBezTo>
                  <a:cubicBezTo>
                    <a:pt x="3402" y="36"/>
                    <a:pt x="48" y="4791"/>
                    <a:pt x="24" y="5474"/>
                  </a:cubicBezTo>
                  <a:cubicBezTo>
                    <a:pt x="0" y="6157"/>
                    <a:pt x="3054" y="11091"/>
                    <a:pt x="3558" y="11199"/>
                  </a:cubicBezTo>
                  <a:cubicBezTo>
                    <a:pt x="3562" y="11200"/>
                    <a:pt x="3566" y="11200"/>
                    <a:pt x="3571" y="11200"/>
                  </a:cubicBezTo>
                  <a:cubicBezTo>
                    <a:pt x="4074" y="11200"/>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5"/>
            <p:cNvSpPr/>
            <p:nvPr/>
          </p:nvSpPr>
          <p:spPr>
            <a:xfrm>
              <a:off x="2532999"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5"/>
            <p:cNvSpPr/>
            <p:nvPr/>
          </p:nvSpPr>
          <p:spPr>
            <a:xfrm>
              <a:off x="2914240"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5"/>
            <p:cNvSpPr/>
            <p:nvPr/>
          </p:nvSpPr>
          <p:spPr>
            <a:xfrm>
              <a:off x="3295908"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5"/>
            <p:cNvSpPr/>
            <p:nvPr/>
          </p:nvSpPr>
          <p:spPr>
            <a:xfrm>
              <a:off x="3677182"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5"/>
            <p:cNvSpPr/>
            <p:nvPr/>
          </p:nvSpPr>
          <p:spPr>
            <a:xfrm>
              <a:off x="4058849"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42"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5"/>
            <p:cNvSpPr/>
            <p:nvPr/>
          </p:nvSpPr>
          <p:spPr>
            <a:xfrm>
              <a:off x="4440123"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5"/>
            <p:cNvSpPr/>
            <p:nvPr/>
          </p:nvSpPr>
          <p:spPr>
            <a:xfrm>
              <a:off x="4821364" y="1595758"/>
              <a:ext cx="237861" cy="367589"/>
            </a:xfrm>
            <a:custGeom>
              <a:rect b="b" l="l" r="r" t="t"/>
              <a:pathLst>
                <a:path extrusionOk="0" h="11201" w="7248">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5"/>
            <p:cNvSpPr/>
            <p:nvPr/>
          </p:nvSpPr>
          <p:spPr>
            <a:xfrm>
              <a:off x="5203031" y="1595758"/>
              <a:ext cx="237828" cy="367589"/>
            </a:xfrm>
            <a:custGeom>
              <a:rect b="b" l="l" r="r" t="t"/>
              <a:pathLst>
                <a:path extrusionOk="0" h="11201" w="7247">
                  <a:moveTo>
                    <a:pt x="3792" y="0"/>
                  </a:moveTo>
                  <a:cubicBezTo>
                    <a:pt x="3790" y="0"/>
                    <a:pt x="3788" y="0"/>
                    <a:pt x="3785" y="1"/>
                  </a:cubicBezTo>
                  <a:cubicBezTo>
                    <a:pt x="3402" y="36"/>
                    <a:pt x="37" y="4791"/>
                    <a:pt x="25" y="5474"/>
                  </a:cubicBezTo>
                  <a:cubicBezTo>
                    <a:pt x="1" y="6157"/>
                    <a:pt x="3055" y="11091"/>
                    <a:pt x="3558" y="11199"/>
                  </a:cubicBezTo>
                  <a:cubicBezTo>
                    <a:pt x="3562" y="11200"/>
                    <a:pt x="3567"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5"/>
            <p:cNvSpPr/>
            <p:nvPr/>
          </p:nvSpPr>
          <p:spPr>
            <a:xfrm>
              <a:off x="5584305"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5"/>
            <p:cNvSpPr/>
            <p:nvPr/>
          </p:nvSpPr>
          <p:spPr>
            <a:xfrm>
              <a:off x="5965973"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5"/>
            <p:cNvSpPr/>
            <p:nvPr/>
          </p:nvSpPr>
          <p:spPr>
            <a:xfrm>
              <a:off x="6347246"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5"/>
            <p:cNvSpPr/>
            <p:nvPr/>
          </p:nvSpPr>
          <p:spPr>
            <a:xfrm>
              <a:off x="6728487" y="1595758"/>
              <a:ext cx="238222" cy="367589"/>
            </a:xfrm>
            <a:custGeom>
              <a:rect b="b" l="l" r="r" t="t"/>
              <a:pathLst>
                <a:path extrusionOk="0" h="11201" w="7259">
                  <a:moveTo>
                    <a:pt x="3804"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5"/>
            <p:cNvSpPr/>
            <p:nvPr/>
          </p:nvSpPr>
          <p:spPr>
            <a:xfrm>
              <a:off x="7110155" y="1595758"/>
              <a:ext cx="237828" cy="367589"/>
            </a:xfrm>
            <a:custGeom>
              <a:rect b="b" l="l" r="r" t="t"/>
              <a:pathLst>
                <a:path extrusionOk="0" h="11201" w="7247">
                  <a:moveTo>
                    <a:pt x="3792" y="0"/>
                  </a:moveTo>
                  <a:cubicBezTo>
                    <a:pt x="3790" y="0"/>
                    <a:pt x="3788" y="0"/>
                    <a:pt x="3785" y="1"/>
                  </a:cubicBezTo>
                  <a:cubicBezTo>
                    <a:pt x="3402" y="36"/>
                    <a:pt x="49" y="4791"/>
                    <a:pt x="25"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5"/>
            <p:cNvSpPr/>
            <p:nvPr/>
          </p:nvSpPr>
          <p:spPr>
            <a:xfrm>
              <a:off x="7491428"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5" y="11091"/>
                    <a:pt x="3558" y="11199"/>
                  </a:cubicBezTo>
                  <a:cubicBezTo>
                    <a:pt x="3562" y="11200"/>
                    <a:pt x="3567" y="11200"/>
                    <a:pt x="3571" y="11200"/>
                  </a:cubicBezTo>
                  <a:cubicBezTo>
                    <a:pt x="4074"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5"/>
            <p:cNvSpPr/>
            <p:nvPr/>
          </p:nvSpPr>
          <p:spPr>
            <a:xfrm>
              <a:off x="7873096"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5"/>
            <p:cNvSpPr/>
            <p:nvPr/>
          </p:nvSpPr>
          <p:spPr>
            <a:xfrm>
              <a:off x="8254337" y="1595758"/>
              <a:ext cx="237861"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5"/>
            <p:cNvSpPr/>
            <p:nvPr/>
          </p:nvSpPr>
          <p:spPr>
            <a:xfrm>
              <a:off x="8635611" y="1595758"/>
              <a:ext cx="23822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5"/>
            <p:cNvSpPr/>
            <p:nvPr/>
          </p:nvSpPr>
          <p:spPr>
            <a:xfrm>
              <a:off x="9016884" y="1595758"/>
              <a:ext cx="23822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5"/>
            <p:cNvSpPr/>
            <p:nvPr/>
          </p:nvSpPr>
          <p:spPr>
            <a:xfrm>
              <a:off x="254021" y="2124021"/>
              <a:ext cx="237828"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5"/>
            <p:cNvSpPr/>
            <p:nvPr/>
          </p:nvSpPr>
          <p:spPr>
            <a:xfrm>
              <a:off x="625876"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5"/>
            <p:cNvSpPr/>
            <p:nvPr/>
          </p:nvSpPr>
          <p:spPr>
            <a:xfrm>
              <a:off x="1007117"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5"/>
            <p:cNvSpPr/>
            <p:nvPr/>
          </p:nvSpPr>
          <p:spPr>
            <a:xfrm>
              <a:off x="1388785"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43" y="11092"/>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5"/>
            <p:cNvSpPr/>
            <p:nvPr/>
          </p:nvSpPr>
          <p:spPr>
            <a:xfrm>
              <a:off x="1770058"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1"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5"/>
            <p:cNvSpPr/>
            <p:nvPr/>
          </p:nvSpPr>
          <p:spPr>
            <a:xfrm>
              <a:off x="2151332" y="2124021"/>
              <a:ext cx="238222" cy="367589"/>
            </a:xfrm>
            <a:custGeom>
              <a:rect b="b" l="l" r="r" t="t"/>
              <a:pathLst>
                <a:path extrusionOk="0" h="11201" w="7259">
                  <a:moveTo>
                    <a:pt x="3804" y="0"/>
                  </a:moveTo>
                  <a:cubicBezTo>
                    <a:pt x="3802" y="0"/>
                    <a:pt x="3799" y="1"/>
                    <a:pt x="3797" y="1"/>
                  </a:cubicBezTo>
                  <a:cubicBezTo>
                    <a:pt x="3402" y="37"/>
                    <a:pt x="48" y="4792"/>
                    <a:pt x="24" y="5474"/>
                  </a:cubicBezTo>
                  <a:cubicBezTo>
                    <a:pt x="0" y="6157"/>
                    <a:pt x="3054" y="11080"/>
                    <a:pt x="3558" y="11199"/>
                  </a:cubicBezTo>
                  <a:cubicBezTo>
                    <a:pt x="3562" y="11200"/>
                    <a:pt x="3566" y="11201"/>
                    <a:pt x="3571" y="11201"/>
                  </a:cubicBezTo>
                  <a:cubicBezTo>
                    <a:pt x="4074" y="11201"/>
                    <a:pt x="7258" y="6293"/>
                    <a:pt x="7258" y="5522"/>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5"/>
            <p:cNvSpPr/>
            <p:nvPr/>
          </p:nvSpPr>
          <p:spPr>
            <a:xfrm>
              <a:off x="2532999"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5"/>
            <p:cNvSpPr/>
            <p:nvPr/>
          </p:nvSpPr>
          <p:spPr>
            <a:xfrm>
              <a:off x="2914240"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5"/>
            <p:cNvSpPr/>
            <p:nvPr/>
          </p:nvSpPr>
          <p:spPr>
            <a:xfrm>
              <a:off x="3295908"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55" y="11080"/>
                    <a:pt x="3558" y="11199"/>
                  </a:cubicBezTo>
                  <a:cubicBezTo>
                    <a:pt x="3562" y="11200"/>
                    <a:pt x="3567" y="11201"/>
                    <a:pt x="3571" y="11201"/>
                  </a:cubicBezTo>
                  <a:cubicBezTo>
                    <a:pt x="4062"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5"/>
            <p:cNvSpPr/>
            <p:nvPr/>
          </p:nvSpPr>
          <p:spPr>
            <a:xfrm>
              <a:off x="3677182"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5"/>
            <p:cNvSpPr/>
            <p:nvPr/>
          </p:nvSpPr>
          <p:spPr>
            <a:xfrm>
              <a:off x="4058849"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42"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5"/>
            <p:cNvSpPr/>
            <p:nvPr/>
          </p:nvSpPr>
          <p:spPr>
            <a:xfrm>
              <a:off x="4440123"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80"/>
                    <a:pt x="3557" y="11199"/>
                  </a:cubicBezTo>
                  <a:cubicBezTo>
                    <a:pt x="3561" y="11200"/>
                    <a:pt x="3566" y="11201"/>
                    <a:pt x="3571" y="11201"/>
                  </a:cubicBezTo>
                  <a:cubicBezTo>
                    <a:pt x="4062" y="11201"/>
                    <a:pt x="7246" y="6293"/>
                    <a:pt x="7246" y="5522"/>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5"/>
            <p:cNvSpPr/>
            <p:nvPr/>
          </p:nvSpPr>
          <p:spPr>
            <a:xfrm>
              <a:off x="4821364" y="2124021"/>
              <a:ext cx="237861" cy="367589"/>
            </a:xfrm>
            <a:custGeom>
              <a:rect b="b" l="l" r="r" t="t"/>
              <a:pathLst>
                <a:path extrusionOk="0" h="11201" w="7248">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5"/>
            <p:cNvSpPr/>
            <p:nvPr/>
          </p:nvSpPr>
          <p:spPr>
            <a:xfrm>
              <a:off x="5203031" y="2124021"/>
              <a:ext cx="237828" cy="367589"/>
            </a:xfrm>
            <a:custGeom>
              <a:rect b="b" l="l" r="r" t="t"/>
              <a:pathLst>
                <a:path extrusionOk="0" h="11201" w="7247">
                  <a:moveTo>
                    <a:pt x="3792" y="0"/>
                  </a:moveTo>
                  <a:cubicBezTo>
                    <a:pt x="3790" y="0"/>
                    <a:pt x="3788" y="1"/>
                    <a:pt x="3785" y="1"/>
                  </a:cubicBezTo>
                  <a:cubicBezTo>
                    <a:pt x="3402" y="37"/>
                    <a:pt x="37" y="4792"/>
                    <a:pt x="25" y="5474"/>
                  </a:cubicBezTo>
                  <a:cubicBezTo>
                    <a:pt x="1" y="6157"/>
                    <a:pt x="3055" y="11092"/>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5"/>
            <p:cNvSpPr/>
            <p:nvPr/>
          </p:nvSpPr>
          <p:spPr>
            <a:xfrm>
              <a:off x="5584305"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5"/>
            <p:cNvSpPr/>
            <p:nvPr/>
          </p:nvSpPr>
          <p:spPr>
            <a:xfrm>
              <a:off x="5965973" y="2124021"/>
              <a:ext cx="237828" cy="367589"/>
            </a:xfrm>
            <a:custGeom>
              <a:rect b="b" l="l" r="r" t="t"/>
              <a:pathLst>
                <a:path extrusionOk="0" h="11201" w="7247">
                  <a:moveTo>
                    <a:pt x="3792" y="0"/>
                  </a:moveTo>
                  <a:cubicBezTo>
                    <a:pt x="3790" y="0"/>
                    <a:pt x="3787" y="1"/>
                    <a:pt x="3785" y="1"/>
                  </a:cubicBezTo>
                  <a:cubicBezTo>
                    <a:pt x="3402" y="37"/>
                    <a:pt x="48"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5"/>
            <p:cNvSpPr/>
            <p:nvPr/>
          </p:nvSpPr>
          <p:spPr>
            <a:xfrm>
              <a:off x="6347246"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92"/>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5"/>
            <p:cNvSpPr/>
            <p:nvPr/>
          </p:nvSpPr>
          <p:spPr>
            <a:xfrm>
              <a:off x="6728487" y="2124021"/>
              <a:ext cx="238222" cy="367589"/>
            </a:xfrm>
            <a:custGeom>
              <a:rect b="b" l="l" r="r" t="t"/>
              <a:pathLst>
                <a:path extrusionOk="0" h="11201" w="7259">
                  <a:moveTo>
                    <a:pt x="3804"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5"/>
            <p:cNvSpPr/>
            <p:nvPr/>
          </p:nvSpPr>
          <p:spPr>
            <a:xfrm>
              <a:off x="7110155" y="2124021"/>
              <a:ext cx="237828" cy="367589"/>
            </a:xfrm>
            <a:custGeom>
              <a:rect b="b" l="l" r="r" t="t"/>
              <a:pathLst>
                <a:path extrusionOk="0" h="11201" w="7247">
                  <a:moveTo>
                    <a:pt x="3792" y="0"/>
                  </a:moveTo>
                  <a:cubicBezTo>
                    <a:pt x="3790" y="0"/>
                    <a:pt x="3788" y="1"/>
                    <a:pt x="3785" y="1"/>
                  </a:cubicBezTo>
                  <a:cubicBezTo>
                    <a:pt x="3402" y="37"/>
                    <a:pt x="49" y="4792"/>
                    <a:pt x="25" y="5474"/>
                  </a:cubicBezTo>
                  <a:cubicBezTo>
                    <a:pt x="1" y="6157"/>
                    <a:pt x="3055" y="11080"/>
                    <a:pt x="3558" y="11199"/>
                  </a:cubicBezTo>
                  <a:cubicBezTo>
                    <a:pt x="3562" y="11200"/>
                    <a:pt x="3566" y="11201"/>
                    <a:pt x="3571" y="11201"/>
                  </a:cubicBezTo>
                  <a:cubicBezTo>
                    <a:pt x="4062" y="11201"/>
                    <a:pt x="7247" y="6293"/>
                    <a:pt x="7247"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5"/>
            <p:cNvSpPr/>
            <p:nvPr/>
          </p:nvSpPr>
          <p:spPr>
            <a:xfrm>
              <a:off x="7491428" y="2124021"/>
              <a:ext cx="238222" cy="367589"/>
            </a:xfrm>
            <a:custGeom>
              <a:rect b="b" l="l" r="r" t="t"/>
              <a:pathLst>
                <a:path extrusionOk="0" h="11201" w="7259">
                  <a:moveTo>
                    <a:pt x="3792" y="0"/>
                  </a:moveTo>
                  <a:cubicBezTo>
                    <a:pt x="3790" y="0"/>
                    <a:pt x="3787" y="1"/>
                    <a:pt x="3785" y="1"/>
                  </a:cubicBezTo>
                  <a:cubicBezTo>
                    <a:pt x="3402" y="37"/>
                    <a:pt x="48" y="4792"/>
                    <a:pt x="24" y="5474"/>
                  </a:cubicBezTo>
                  <a:cubicBezTo>
                    <a:pt x="0" y="6157"/>
                    <a:pt x="3055" y="11080"/>
                    <a:pt x="3570" y="11199"/>
                  </a:cubicBezTo>
                  <a:cubicBezTo>
                    <a:pt x="3574" y="11200"/>
                    <a:pt x="3578" y="11201"/>
                    <a:pt x="3583" y="11201"/>
                  </a:cubicBezTo>
                  <a:cubicBezTo>
                    <a:pt x="4074" y="11201"/>
                    <a:pt x="7259" y="6293"/>
                    <a:pt x="7259"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5"/>
            <p:cNvSpPr/>
            <p:nvPr/>
          </p:nvSpPr>
          <p:spPr>
            <a:xfrm>
              <a:off x="7873096"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5"/>
            <p:cNvSpPr/>
            <p:nvPr/>
          </p:nvSpPr>
          <p:spPr>
            <a:xfrm>
              <a:off x="8254337" y="2124021"/>
              <a:ext cx="237861"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5"/>
            <p:cNvSpPr/>
            <p:nvPr/>
          </p:nvSpPr>
          <p:spPr>
            <a:xfrm>
              <a:off x="8635611" y="2124021"/>
              <a:ext cx="23822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5"/>
            <p:cNvSpPr/>
            <p:nvPr/>
          </p:nvSpPr>
          <p:spPr>
            <a:xfrm>
              <a:off x="9016884" y="2124021"/>
              <a:ext cx="23822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5"/>
            <p:cNvSpPr/>
            <p:nvPr/>
          </p:nvSpPr>
          <p:spPr>
            <a:xfrm>
              <a:off x="254021" y="2651890"/>
              <a:ext cx="237828"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5"/>
            <p:cNvSpPr/>
            <p:nvPr/>
          </p:nvSpPr>
          <p:spPr>
            <a:xfrm>
              <a:off x="625876"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5"/>
            <p:cNvSpPr/>
            <p:nvPr/>
          </p:nvSpPr>
          <p:spPr>
            <a:xfrm>
              <a:off x="1007117"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5"/>
            <p:cNvSpPr/>
            <p:nvPr/>
          </p:nvSpPr>
          <p:spPr>
            <a:xfrm>
              <a:off x="1388785"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43" y="11092"/>
                    <a:pt x="3546" y="11199"/>
                  </a:cubicBezTo>
                  <a:cubicBezTo>
                    <a:pt x="3551" y="11201"/>
                    <a:pt x="3556" y="11201"/>
                    <a:pt x="3561"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5"/>
            <p:cNvSpPr/>
            <p:nvPr/>
          </p:nvSpPr>
          <p:spPr>
            <a:xfrm>
              <a:off x="1770058"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1"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5"/>
            <p:cNvSpPr/>
            <p:nvPr/>
          </p:nvSpPr>
          <p:spPr>
            <a:xfrm>
              <a:off x="2151332" y="2651890"/>
              <a:ext cx="238222" cy="367622"/>
            </a:xfrm>
            <a:custGeom>
              <a:rect b="b" l="l" r="r" t="t"/>
              <a:pathLst>
                <a:path extrusionOk="0" h="11202" w="7259">
                  <a:moveTo>
                    <a:pt x="3804" y="1"/>
                  </a:moveTo>
                  <a:cubicBezTo>
                    <a:pt x="3802" y="1"/>
                    <a:pt x="3799" y="1"/>
                    <a:pt x="3797" y="1"/>
                  </a:cubicBezTo>
                  <a:cubicBezTo>
                    <a:pt x="3402" y="49"/>
                    <a:pt x="48" y="4792"/>
                    <a:pt x="24" y="5486"/>
                  </a:cubicBezTo>
                  <a:cubicBezTo>
                    <a:pt x="0" y="6169"/>
                    <a:pt x="3054" y="11092"/>
                    <a:pt x="3558" y="11199"/>
                  </a:cubicBezTo>
                  <a:cubicBezTo>
                    <a:pt x="3562" y="11201"/>
                    <a:pt x="3568" y="11201"/>
                    <a:pt x="3573" y="11201"/>
                  </a:cubicBezTo>
                  <a:cubicBezTo>
                    <a:pt x="4082" y="11201"/>
                    <a:pt x="7258" y="6305"/>
                    <a:pt x="7258" y="5534"/>
                  </a:cubicBezTo>
                  <a:cubicBezTo>
                    <a:pt x="7258"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5"/>
            <p:cNvSpPr/>
            <p:nvPr/>
          </p:nvSpPr>
          <p:spPr>
            <a:xfrm>
              <a:off x="2532999"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5"/>
            <p:cNvSpPr/>
            <p:nvPr/>
          </p:nvSpPr>
          <p:spPr>
            <a:xfrm>
              <a:off x="2914240"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5"/>
            <p:cNvSpPr/>
            <p:nvPr/>
          </p:nvSpPr>
          <p:spPr>
            <a:xfrm>
              <a:off x="3295908"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5"/>
            <p:cNvSpPr/>
            <p:nvPr/>
          </p:nvSpPr>
          <p:spPr>
            <a:xfrm>
              <a:off x="3677182"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5"/>
            <p:cNvSpPr/>
            <p:nvPr/>
          </p:nvSpPr>
          <p:spPr>
            <a:xfrm>
              <a:off x="4058849"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42" y="11092"/>
                    <a:pt x="3545" y="11199"/>
                  </a:cubicBezTo>
                  <a:cubicBezTo>
                    <a:pt x="3550" y="11201"/>
                    <a:pt x="3556"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5"/>
            <p:cNvSpPr/>
            <p:nvPr/>
          </p:nvSpPr>
          <p:spPr>
            <a:xfrm>
              <a:off x="4440123"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5"/>
            <p:cNvSpPr/>
            <p:nvPr/>
          </p:nvSpPr>
          <p:spPr>
            <a:xfrm>
              <a:off x="4821364" y="2651890"/>
              <a:ext cx="237861" cy="367622"/>
            </a:xfrm>
            <a:custGeom>
              <a:rect b="b" l="l" r="r" t="t"/>
              <a:pathLst>
                <a:path extrusionOk="0" h="11202" w="7248">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5"/>
            <p:cNvSpPr/>
            <p:nvPr/>
          </p:nvSpPr>
          <p:spPr>
            <a:xfrm>
              <a:off x="5203031" y="2651890"/>
              <a:ext cx="237828" cy="367622"/>
            </a:xfrm>
            <a:custGeom>
              <a:rect b="b" l="l" r="r" t="t"/>
              <a:pathLst>
                <a:path extrusionOk="0" h="11202" w="7247">
                  <a:moveTo>
                    <a:pt x="3792" y="1"/>
                  </a:moveTo>
                  <a:cubicBezTo>
                    <a:pt x="3790" y="1"/>
                    <a:pt x="3788" y="1"/>
                    <a:pt x="3785" y="1"/>
                  </a:cubicBezTo>
                  <a:cubicBezTo>
                    <a:pt x="3402" y="49"/>
                    <a:pt x="37"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5"/>
            <p:cNvSpPr/>
            <p:nvPr/>
          </p:nvSpPr>
          <p:spPr>
            <a:xfrm>
              <a:off x="5584305"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5"/>
            <p:cNvSpPr/>
            <p:nvPr/>
          </p:nvSpPr>
          <p:spPr>
            <a:xfrm>
              <a:off x="5965973"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5"/>
            <p:cNvSpPr/>
            <p:nvPr/>
          </p:nvSpPr>
          <p:spPr>
            <a:xfrm>
              <a:off x="6347246"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5"/>
            <p:cNvSpPr/>
            <p:nvPr/>
          </p:nvSpPr>
          <p:spPr>
            <a:xfrm>
              <a:off x="6728487" y="2651890"/>
              <a:ext cx="238222" cy="367622"/>
            </a:xfrm>
            <a:custGeom>
              <a:rect b="b" l="l" r="r" t="t"/>
              <a:pathLst>
                <a:path extrusionOk="0" h="11202" w="7259">
                  <a:moveTo>
                    <a:pt x="3804"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5"/>
            <p:cNvSpPr/>
            <p:nvPr/>
          </p:nvSpPr>
          <p:spPr>
            <a:xfrm>
              <a:off x="7110155" y="2651890"/>
              <a:ext cx="237828" cy="367622"/>
            </a:xfrm>
            <a:custGeom>
              <a:rect b="b" l="l" r="r" t="t"/>
              <a:pathLst>
                <a:path extrusionOk="0" h="11202" w="7247">
                  <a:moveTo>
                    <a:pt x="3792" y="1"/>
                  </a:moveTo>
                  <a:cubicBezTo>
                    <a:pt x="3790" y="1"/>
                    <a:pt x="3788" y="1"/>
                    <a:pt x="3785"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5"/>
            <p:cNvSpPr/>
            <p:nvPr/>
          </p:nvSpPr>
          <p:spPr>
            <a:xfrm>
              <a:off x="7491428"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5" y="11092"/>
                    <a:pt x="3558" y="11199"/>
                  </a:cubicBezTo>
                  <a:cubicBezTo>
                    <a:pt x="3562" y="11201"/>
                    <a:pt x="3568" y="11201"/>
                    <a:pt x="3573" y="11201"/>
                  </a:cubicBezTo>
                  <a:cubicBezTo>
                    <a:pt x="4081"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5"/>
            <p:cNvSpPr/>
            <p:nvPr/>
          </p:nvSpPr>
          <p:spPr>
            <a:xfrm>
              <a:off x="7873096"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5"/>
            <p:cNvSpPr/>
            <p:nvPr/>
          </p:nvSpPr>
          <p:spPr>
            <a:xfrm>
              <a:off x="8254337" y="2651890"/>
              <a:ext cx="237861"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5"/>
            <p:cNvSpPr/>
            <p:nvPr/>
          </p:nvSpPr>
          <p:spPr>
            <a:xfrm>
              <a:off x="8635611" y="2651890"/>
              <a:ext cx="23822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5"/>
            <p:cNvSpPr/>
            <p:nvPr/>
          </p:nvSpPr>
          <p:spPr>
            <a:xfrm>
              <a:off x="9016884" y="2651890"/>
              <a:ext cx="23822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5"/>
            <p:cNvSpPr/>
            <p:nvPr/>
          </p:nvSpPr>
          <p:spPr>
            <a:xfrm>
              <a:off x="254021" y="3180547"/>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5"/>
            <p:cNvSpPr/>
            <p:nvPr/>
          </p:nvSpPr>
          <p:spPr>
            <a:xfrm>
              <a:off x="625876"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5"/>
            <p:cNvSpPr/>
            <p:nvPr/>
          </p:nvSpPr>
          <p:spPr>
            <a:xfrm>
              <a:off x="1007117"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5"/>
            <p:cNvSpPr/>
            <p:nvPr/>
          </p:nvSpPr>
          <p:spPr>
            <a:xfrm>
              <a:off x="1388785" y="3180547"/>
              <a:ext cx="237828" cy="367622"/>
            </a:xfrm>
            <a:custGeom>
              <a:rect b="b" l="l" r="r" t="t"/>
              <a:pathLst>
                <a:path extrusionOk="0" h="11202" w="7247">
                  <a:moveTo>
                    <a:pt x="3794" y="1"/>
                  </a:moveTo>
                  <a:cubicBezTo>
                    <a:pt x="3791"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5"/>
            <p:cNvSpPr/>
            <p:nvPr/>
          </p:nvSpPr>
          <p:spPr>
            <a:xfrm>
              <a:off x="1770058"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5"/>
            <p:cNvSpPr/>
            <p:nvPr/>
          </p:nvSpPr>
          <p:spPr>
            <a:xfrm>
              <a:off x="2151332" y="3180547"/>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7"/>
                    <a:pt x="3054" y="11080"/>
                    <a:pt x="3558" y="11188"/>
                  </a:cubicBezTo>
                  <a:cubicBezTo>
                    <a:pt x="3562" y="11189"/>
                    <a:pt x="3566" y="11189"/>
                    <a:pt x="3571" y="11189"/>
                  </a:cubicBezTo>
                  <a:cubicBezTo>
                    <a:pt x="4074" y="11189"/>
                    <a:pt x="7258" y="6294"/>
                    <a:pt x="7258" y="5523"/>
                  </a:cubicBezTo>
                  <a:cubicBezTo>
                    <a:pt x="7258"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5"/>
            <p:cNvSpPr/>
            <p:nvPr/>
          </p:nvSpPr>
          <p:spPr>
            <a:xfrm>
              <a:off x="2532999"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5"/>
            <p:cNvSpPr/>
            <p:nvPr/>
          </p:nvSpPr>
          <p:spPr>
            <a:xfrm>
              <a:off x="2914240"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5"/>
            <p:cNvSpPr/>
            <p:nvPr/>
          </p:nvSpPr>
          <p:spPr>
            <a:xfrm>
              <a:off x="3295908" y="3180547"/>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7"/>
                    <a:pt x="3055" y="11080"/>
                    <a:pt x="3558" y="11188"/>
                  </a:cubicBezTo>
                  <a:cubicBezTo>
                    <a:pt x="3562" y="11189"/>
                    <a:pt x="3567" y="11189"/>
                    <a:pt x="3571" y="11189"/>
                  </a:cubicBezTo>
                  <a:cubicBezTo>
                    <a:pt x="4063"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5"/>
            <p:cNvSpPr/>
            <p:nvPr/>
          </p:nvSpPr>
          <p:spPr>
            <a:xfrm>
              <a:off x="3677182"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5"/>
            <p:cNvSpPr/>
            <p:nvPr/>
          </p:nvSpPr>
          <p:spPr>
            <a:xfrm>
              <a:off x="4058849"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5"/>
            <p:cNvSpPr/>
            <p:nvPr/>
          </p:nvSpPr>
          <p:spPr>
            <a:xfrm>
              <a:off x="4440123" y="3180547"/>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7"/>
                    <a:pt x="3054" y="11080"/>
                    <a:pt x="3557" y="11188"/>
                  </a:cubicBezTo>
                  <a:cubicBezTo>
                    <a:pt x="3561" y="11189"/>
                    <a:pt x="3566" y="11189"/>
                    <a:pt x="3571" y="11189"/>
                  </a:cubicBezTo>
                  <a:cubicBezTo>
                    <a:pt x="4062" y="11189"/>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5"/>
            <p:cNvSpPr/>
            <p:nvPr/>
          </p:nvSpPr>
          <p:spPr>
            <a:xfrm>
              <a:off x="4821364" y="3180547"/>
              <a:ext cx="237861" cy="367622"/>
            </a:xfrm>
            <a:custGeom>
              <a:rect b="b" l="l" r="r" t="t"/>
              <a:pathLst>
                <a:path extrusionOk="0" h="11202" w="7248">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5"/>
            <p:cNvSpPr/>
            <p:nvPr/>
          </p:nvSpPr>
          <p:spPr>
            <a:xfrm>
              <a:off x="5203031" y="3180547"/>
              <a:ext cx="237828" cy="367622"/>
            </a:xfrm>
            <a:custGeom>
              <a:rect b="b" l="l" r="r" t="t"/>
              <a:pathLst>
                <a:path extrusionOk="0" h="11202" w="7247">
                  <a:moveTo>
                    <a:pt x="3794" y="1"/>
                  </a:moveTo>
                  <a:cubicBezTo>
                    <a:pt x="3791"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5"/>
            <p:cNvSpPr/>
            <p:nvPr/>
          </p:nvSpPr>
          <p:spPr>
            <a:xfrm>
              <a:off x="5584305"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5"/>
            <p:cNvSpPr/>
            <p:nvPr/>
          </p:nvSpPr>
          <p:spPr>
            <a:xfrm>
              <a:off x="5965973"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5"/>
            <p:cNvSpPr/>
            <p:nvPr/>
          </p:nvSpPr>
          <p:spPr>
            <a:xfrm>
              <a:off x="6347246"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5"/>
            <p:cNvSpPr/>
            <p:nvPr/>
          </p:nvSpPr>
          <p:spPr>
            <a:xfrm>
              <a:off x="6728487"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01"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5"/>
            <p:cNvSpPr/>
            <p:nvPr/>
          </p:nvSpPr>
          <p:spPr>
            <a:xfrm>
              <a:off x="7110155" y="3180547"/>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7"/>
                    <a:pt x="3055" y="11080"/>
                    <a:pt x="3558" y="11188"/>
                  </a:cubicBezTo>
                  <a:cubicBezTo>
                    <a:pt x="3562" y="11189"/>
                    <a:pt x="3566" y="11189"/>
                    <a:pt x="3571" y="11189"/>
                  </a:cubicBezTo>
                  <a:cubicBezTo>
                    <a:pt x="4062"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5"/>
            <p:cNvSpPr/>
            <p:nvPr/>
          </p:nvSpPr>
          <p:spPr>
            <a:xfrm>
              <a:off x="7491428" y="3180547"/>
              <a:ext cx="238222" cy="367228"/>
            </a:xfrm>
            <a:custGeom>
              <a:rect b="b" l="l" r="r" t="t"/>
              <a:pathLst>
                <a:path extrusionOk="0" h="11190" w="7259">
                  <a:moveTo>
                    <a:pt x="3794" y="1"/>
                  </a:moveTo>
                  <a:cubicBezTo>
                    <a:pt x="3791" y="1"/>
                    <a:pt x="3788" y="1"/>
                    <a:pt x="3785" y="1"/>
                  </a:cubicBezTo>
                  <a:cubicBezTo>
                    <a:pt x="3402" y="37"/>
                    <a:pt x="48" y="4792"/>
                    <a:pt x="24" y="5475"/>
                  </a:cubicBezTo>
                  <a:cubicBezTo>
                    <a:pt x="0" y="6157"/>
                    <a:pt x="3055" y="11080"/>
                    <a:pt x="3570" y="11188"/>
                  </a:cubicBezTo>
                  <a:cubicBezTo>
                    <a:pt x="3574" y="11189"/>
                    <a:pt x="3578" y="11189"/>
                    <a:pt x="3583" y="11189"/>
                  </a:cubicBezTo>
                  <a:cubicBezTo>
                    <a:pt x="4074" y="11189"/>
                    <a:pt x="7259" y="6294"/>
                    <a:pt x="7259"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5"/>
            <p:cNvSpPr/>
            <p:nvPr/>
          </p:nvSpPr>
          <p:spPr>
            <a:xfrm>
              <a:off x="7873096"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5"/>
            <p:cNvSpPr/>
            <p:nvPr/>
          </p:nvSpPr>
          <p:spPr>
            <a:xfrm>
              <a:off x="8254337" y="3180547"/>
              <a:ext cx="237861"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5"/>
            <p:cNvSpPr/>
            <p:nvPr/>
          </p:nvSpPr>
          <p:spPr>
            <a:xfrm>
              <a:off x="8635611"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5"/>
            <p:cNvSpPr/>
            <p:nvPr/>
          </p:nvSpPr>
          <p:spPr>
            <a:xfrm>
              <a:off x="9016884" y="3180547"/>
              <a:ext cx="23822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5"/>
            <p:cNvSpPr/>
            <p:nvPr/>
          </p:nvSpPr>
          <p:spPr>
            <a:xfrm>
              <a:off x="254021" y="3708417"/>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5"/>
            <p:cNvSpPr/>
            <p:nvPr/>
          </p:nvSpPr>
          <p:spPr>
            <a:xfrm>
              <a:off x="625876"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5"/>
            <p:cNvSpPr/>
            <p:nvPr/>
          </p:nvSpPr>
          <p:spPr>
            <a:xfrm>
              <a:off x="1007117"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5"/>
            <p:cNvSpPr/>
            <p:nvPr/>
          </p:nvSpPr>
          <p:spPr>
            <a:xfrm>
              <a:off x="1388785"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5"/>
            <p:cNvSpPr/>
            <p:nvPr/>
          </p:nvSpPr>
          <p:spPr>
            <a:xfrm>
              <a:off x="1770058"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5"/>
            <p:cNvSpPr/>
            <p:nvPr/>
          </p:nvSpPr>
          <p:spPr>
            <a:xfrm>
              <a:off x="2151332" y="3708417"/>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8"/>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5"/>
            <p:cNvSpPr/>
            <p:nvPr/>
          </p:nvSpPr>
          <p:spPr>
            <a:xfrm>
              <a:off x="2532999"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5"/>
            <p:cNvSpPr/>
            <p:nvPr/>
          </p:nvSpPr>
          <p:spPr>
            <a:xfrm>
              <a:off x="2914240"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5"/>
            <p:cNvSpPr/>
            <p:nvPr/>
          </p:nvSpPr>
          <p:spPr>
            <a:xfrm>
              <a:off x="3295908"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5"/>
            <p:cNvSpPr/>
            <p:nvPr/>
          </p:nvSpPr>
          <p:spPr>
            <a:xfrm>
              <a:off x="3677182"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5"/>
            <p:cNvSpPr/>
            <p:nvPr/>
          </p:nvSpPr>
          <p:spPr>
            <a:xfrm>
              <a:off x="4058849"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5"/>
            <p:cNvSpPr/>
            <p:nvPr/>
          </p:nvSpPr>
          <p:spPr>
            <a:xfrm>
              <a:off x="4440123"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5"/>
            <p:cNvSpPr/>
            <p:nvPr/>
          </p:nvSpPr>
          <p:spPr>
            <a:xfrm>
              <a:off x="4821364" y="3708417"/>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5"/>
            <p:cNvSpPr/>
            <p:nvPr/>
          </p:nvSpPr>
          <p:spPr>
            <a:xfrm>
              <a:off x="5203031" y="3708417"/>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5"/>
            <p:cNvSpPr/>
            <p:nvPr/>
          </p:nvSpPr>
          <p:spPr>
            <a:xfrm>
              <a:off x="5584305"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5"/>
            <p:cNvSpPr/>
            <p:nvPr/>
          </p:nvSpPr>
          <p:spPr>
            <a:xfrm>
              <a:off x="5965973"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5"/>
            <p:cNvSpPr/>
            <p:nvPr/>
          </p:nvSpPr>
          <p:spPr>
            <a:xfrm>
              <a:off x="6347246"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5"/>
            <p:cNvSpPr/>
            <p:nvPr/>
          </p:nvSpPr>
          <p:spPr>
            <a:xfrm>
              <a:off x="6728487" y="3708417"/>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5"/>
            <p:cNvSpPr/>
            <p:nvPr/>
          </p:nvSpPr>
          <p:spPr>
            <a:xfrm>
              <a:off x="7110155" y="3708417"/>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5"/>
            <p:cNvSpPr/>
            <p:nvPr/>
          </p:nvSpPr>
          <p:spPr>
            <a:xfrm>
              <a:off x="7491428"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5"/>
            <p:cNvSpPr/>
            <p:nvPr/>
          </p:nvSpPr>
          <p:spPr>
            <a:xfrm>
              <a:off x="7873096"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5"/>
            <p:cNvSpPr/>
            <p:nvPr/>
          </p:nvSpPr>
          <p:spPr>
            <a:xfrm>
              <a:off x="8254337" y="3708417"/>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5"/>
            <p:cNvSpPr/>
            <p:nvPr/>
          </p:nvSpPr>
          <p:spPr>
            <a:xfrm>
              <a:off x="8635611" y="3708417"/>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5"/>
            <p:cNvSpPr/>
            <p:nvPr/>
          </p:nvSpPr>
          <p:spPr>
            <a:xfrm>
              <a:off x="9016884" y="3708417"/>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5"/>
            <p:cNvSpPr/>
            <p:nvPr/>
          </p:nvSpPr>
          <p:spPr>
            <a:xfrm>
              <a:off x="254021" y="4236319"/>
              <a:ext cx="237828"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5"/>
            <p:cNvSpPr/>
            <p:nvPr/>
          </p:nvSpPr>
          <p:spPr>
            <a:xfrm>
              <a:off x="625876"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5"/>
            <p:cNvSpPr/>
            <p:nvPr/>
          </p:nvSpPr>
          <p:spPr>
            <a:xfrm>
              <a:off x="1007117"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5"/>
            <p:cNvSpPr/>
            <p:nvPr/>
          </p:nvSpPr>
          <p:spPr>
            <a:xfrm>
              <a:off x="1388785"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5"/>
            <p:cNvSpPr/>
            <p:nvPr/>
          </p:nvSpPr>
          <p:spPr>
            <a:xfrm>
              <a:off x="1770058"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5"/>
            <p:cNvSpPr/>
            <p:nvPr/>
          </p:nvSpPr>
          <p:spPr>
            <a:xfrm>
              <a:off x="2151332" y="4236319"/>
              <a:ext cx="23822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5"/>
            <p:cNvSpPr/>
            <p:nvPr/>
          </p:nvSpPr>
          <p:spPr>
            <a:xfrm>
              <a:off x="2532999"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5"/>
            <p:cNvSpPr/>
            <p:nvPr/>
          </p:nvSpPr>
          <p:spPr>
            <a:xfrm>
              <a:off x="2914240"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5"/>
            <p:cNvSpPr/>
            <p:nvPr/>
          </p:nvSpPr>
          <p:spPr>
            <a:xfrm>
              <a:off x="3295908"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5"/>
            <p:cNvSpPr/>
            <p:nvPr/>
          </p:nvSpPr>
          <p:spPr>
            <a:xfrm>
              <a:off x="3677182"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5"/>
            <p:cNvSpPr/>
            <p:nvPr/>
          </p:nvSpPr>
          <p:spPr>
            <a:xfrm>
              <a:off x="4058849"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5"/>
            <p:cNvSpPr/>
            <p:nvPr/>
          </p:nvSpPr>
          <p:spPr>
            <a:xfrm>
              <a:off x="4440123"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5"/>
            <p:cNvSpPr/>
            <p:nvPr/>
          </p:nvSpPr>
          <p:spPr>
            <a:xfrm>
              <a:off x="4821364" y="4236319"/>
              <a:ext cx="237861"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5"/>
            <p:cNvSpPr/>
            <p:nvPr/>
          </p:nvSpPr>
          <p:spPr>
            <a:xfrm>
              <a:off x="5203031" y="4236319"/>
              <a:ext cx="237828"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5"/>
            <p:cNvSpPr/>
            <p:nvPr/>
          </p:nvSpPr>
          <p:spPr>
            <a:xfrm>
              <a:off x="5584305"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5"/>
            <p:cNvSpPr/>
            <p:nvPr/>
          </p:nvSpPr>
          <p:spPr>
            <a:xfrm>
              <a:off x="5965973" y="4236319"/>
              <a:ext cx="237828"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5"/>
            <p:cNvSpPr/>
            <p:nvPr/>
          </p:nvSpPr>
          <p:spPr>
            <a:xfrm>
              <a:off x="6347246"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5"/>
            <p:cNvSpPr/>
            <p:nvPr/>
          </p:nvSpPr>
          <p:spPr>
            <a:xfrm>
              <a:off x="6728487" y="4236319"/>
              <a:ext cx="23822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5"/>
            <p:cNvSpPr/>
            <p:nvPr/>
          </p:nvSpPr>
          <p:spPr>
            <a:xfrm>
              <a:off x="7110155" y="4236319"/>
              <a:ext cx="237828"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5"/>
            <p:cNvSpPr/>
            <p:nvPr/>
          </p:nvSpPr>
          <p:spPr>
            <a:xfrm>
              <a:off x="7491428" y="4236319"/>
              <a:ext cx="23822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5"/>
            <p:cNvSpPr/>
            <p:nvPr/>
          </p:nvSpPr>
          <p:spPr>
            <a:xfrm>
              <a:off x="7873096"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5"/>
            <p:cNvSpPr/>
            <p:nvPr/>
          </p:nvSpPr>
          <p:spPr>
            <a:xfrm>
              <a:off x="8254337" y="4236319"/>
              <a:ext cx="237861"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5"/>
            <p:cNvSpPr/>
            <p:nvPr/>
          </p:nvSpPr>
          <p:spPr>
            <a:xfrm>
              <a:off x="8635611" y="4236319"/>
              <a:ext cx="23822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5"/>
            <p:cNvSpPr/>
            <p:nvPr/>
          </p:nvSpPr>
          <p:spPr>
            <a:xfrm>
              <a:off x="9016884" y="4236319"/>
              <a:ext cx="23822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5"/>
            <p:cNvSpPr/>
            <p:nvPr/>
          </p:nvSpPr>
          <p:spPr>
            <a:xfrm>
              <a:off x="254021" y="4764583"/>
              <a:ext cx="237828"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5"/>
            <p:cNvSpPr/>
            <p:nvPr/>
          </p:nvSpPr>
          <p:spPr>
            <a:xfrm>
              <a:off x="625876"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5"/>
            <p:cNvSpPr/>
            <p:nvPr/>
          </p:nvSpPr>
          <p:spPr>
            <a:xfrm>
              <a:off x="1007117"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5"/>
            <p:cNvSpPr/>
            <p:nvPr/>
          </p:nvSpPr>
          <p:spPr>
            <a:xfrm>
              <a:off x="1388785"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5"/>
            <p:cNvSpPr/>
            <p:nvPr/>
          </p:nvSpPr>
          <p:spPr>
            <a:xfrm>
              <a:off x="1770058"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5"/>
            <p:cNvSpPr/>
            <p:nvPr/>
          </p:nvSpPr>
          <p:spPr>
            <a:xfrm>
              <a:off x="2151332" y="4764583"/>
              <a:ext cx="23822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5"/>
            <p:cNvSpPr/>
            <p:nvPr/>
          </p:nvSpPr>
          <p:spPr>
            <a:xfrm>
              <a:off x="2532999"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5"/>
            <p:cNvSpPr/>
            <p:nvPr/>
          </p:nvSpPr>
          <p:spPr>
            <a:xfrm>
              <a:off x="2914240"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5"/>
            <p:cNvSpPr/>
            <p:nvPr/>
          </p:nvSpPr>
          <p:spPr>
            <a:xfrm>
              <a:off x="3295908"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5"/>
            <p:cNvSpPr/>
            <p:nvPr/>
          </p:nvSpPr>
          <p:spPr>
            <a:xfrm>
              <a:off x="3677182"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5"/>
            <p:cNvSpPr/>
            <p:nvPr/>
          </p:nvSpPr>
          <p:spPr>
            <a:xfrm>
              <a:off x="4058849"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5"/>
            <p:cNvSpPr/>
            <p:nvPr/>
          </p:nvSpPr>
          <p:spPr>
            <a:xfrm>
              <a:off x="4440123"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5"/>
            <p:cNvSpPr/>
            <p:nvPr/>
          </p:nvSpPr>
          <p:spPr>
            <a:xfrm>
              <a:off x="4821364" y="4764583"/>
              <a:ext cx="237861"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5"/>
            <p:cNvSpPr/>
            <p:nvPr/>
          </p:nvSpPr>
          <p:spPr>
            <a:xfrm>
              <a:off x="5203031" y="4764583"/>
              <a:ext cx="237828"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5"/>
            <p:cNvSpPr/>
            <p:nvPr/>
          </p:nvSpPr>
          <p:spPr>
            <a:xfrm>
              <a:off x="5584305"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5"/>
            <p:cNvSpPr/>
            <p:nvPr/>
          </p:nvSpPr>
          <p:spPr>
            <a:xfrm>
              <a:off x="5965973"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5"/>
            <p:cNvSpPr/>
            <p:nvPr/>
          </p:nvSpPr>
          <p:spPr>
            <a:xfrm>
              <a:off x="6347246"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5"/>
            <p:cNvSpPr/>
            <p:nvPr/>
          </p:nvSpPr>
          <p:spPr>
            <a:xfrm>
              <a:off x="6728487" y="4764583"/>
              <a:ext cx="23822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5"/>
            <p:cNvSpPr/>
            <p:nvPr/>
          </p:nvSpPr>
          <p:spPr>
            <a:xfrm>
              <a:off x="7110155" y="4764583"/>
              <a:ext cx="237828"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5"/>
            <p:cNvSpPr/>
            <p:nvPr/>
          </p:nvSpPr>
          <p:spPr>
            <a:xfrm>
              <a:off x="7491428"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5"/>
            <p:cNvSpPr/>
            <p:nvPr/>
          </p:nvSpPr>
          <p:spPr>
            <a:xfrm>
              <a:off x="7873096"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5"/>
            <p:cNvSpPr/>
            <p:nvPr/>
          </p:nvSpPr>
          <p:spPr>
            <a:xfrm>
              <a:off x="8254337" y="4764583"/>
              <a:ext cx="237861"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5"/>
            <p:cNvSpPr/>
            <p:nvPr/>
          </p:nvSpPr>
          <p:spPr>
            <a:xfrm>
              <a:off x="8635611" y="4764583"/>
              <a:ext cx="23822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5"/>
            <p:cNvSpPr/>
            <p:nvPr/>
          </p:nvSpPr>
          <p:spPr>
            <a:xfrm>
              <a:off x="9016884" y="4764583"/>
              <a:ext cx="23822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1" name="Google Shape;1591;p15"/>
          <p:cNvSpPr txBox="1"/>
          <p:nvPr>
            <p:ph type="title"/>
          </p:nvPr>
        </p:nvSpPr>
        <p:spPr>
          <a:xfrm rot="247">
            <a:off x="2486400" y="2478173"/>
            <a:ext cx="4171200" cy="856500"/>
          </a:xfrm>
          <a:prstGeom prst="rect">
            <a:avLst/>
          </a:prstGeom>
          <a:noFill/>
          <a:ln>
            <a:noFill/>
          </a:ln>
        </p:spPr>
        <p:txBody>
          <a:bodyPr anchorCtr="0" anchor="ctr" bIns="91425" lIns="91425" spcFirstLastPara="1" rIns="91425" wrap="square" tIns="91425">
            <a:noAutofit/>
          </a:bodyPr>
          <a:lstStyle>
            <a:lvl1pPr lvl="0" rtl="0">
              <a:lnSpc>
                <a:spcPct val="90000"/>
              </a:lnSpc>
              <a:spcBef>
                <a:spcPts val="0"/>
              </a:spcBef>
              <a:spcAft>
                <a:spcPts val="0"/>
              </a:spcAft>
              <a:buSzPts val="60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92" name="Google Shape;1592;p15"/>
          <p:cNvSpPr txBox="1"/>
          <p:nvPr>
            <p:ph hasCustomPrompt="1" idx="2" type="title"/>
          </p:nvPr>
        </p:nvSpPr>
        <p:spPr>
          <a:xfrm>
            <a:off x="3651450" y="1243448"/>
            <a:ext cx="1841100" cy="930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7200"/>
              <a:buNone/>
              <a:defRPr sz="9000">
                <a:solidFill>
                  <a:srgbClr val="FFFFFF"/>
                </a:solidFill>
              </a:defRPr>
            </a:lvl1pPr>
            <a:lvl2pPr lvl="1" rtl="0">
              <a:spcBef>
                <a:spcPts val="0"/>
              </a:spcBef>
              <a:spcAft>
                <a:spcPts val="0"/>
              </a:spcAft>
              <a:buClr>
                <a:srgbClr val="FFFFFF"/>
              </a:buClr>
              <a:buSzPts val="7200"/>
              <a:buNone/>
              <a:defRPr sz="7200">
                <a:solidFill>
                  <a:srgbClr val="FFFFFF"/>
                </a:solidFill>
              </a:defRPr>
            </a:lvl2pPr>
            <a:lvl3pPr lvl="2" rtl="0">
              <a:spcBef>
                <a:spcPts val="0"/>
              </a:spcBef>
              <a:spcAft>
                <a:spcPts val="0"/>
              </a:spcAft>
              <a:buClr>
                <a:srgbClr val="FFFFFF"/>
              </a:buClr>
              <a:buSzPts val="7200"/>
              <a:buNone/>
              <a:defRPr sz="7200">
                <a:solidFill>
                  <a:srgbClr val="FFFFFF"/>
                </a:solidFill>
              </a:defRPr>
            </a:lvl3pPr>
            <a:lvl4pPr lvl="3" rtl="0">
              <a:spcBef>
                <a:spcPts val="0"/>
              </a:spcBef>
              <a:spcAft>
                <a:spcPts val="0"/>
              </a:spcAft>
              <a:buClr>
                <a:srgbClr val="FFFFFF"/>
              </a:buClr>
              <a:buSzPts val="7200"/>
              <a:buNone/>
              <a:defRPr sz="7200">
                <a:solidFill>
                  <a:srgbClr val="FFFFFF"/>
                </a:solidFill>
              </a:defRPr>
            </a:lvl4pPr>
            <a:lvl5pPr lvl="4" rtl="0">
              <a:spcBef>
                <a:spcPts val="0"/>
              </a:spcBef>
              <a:spcAft>
                <a:spcPts val="0"/>
              </a:spcAft>
              <a:buClr>
                <a:srgbClr val="FFFFFF"/>
              </a:buClr>
              <a:buSzPts val="7200"/>
              <a:buNone/>
              <a:defRPr sz="7200">
                <a:solidFill>
                  <a:srgbClr val="FFFFFF"/>
                </a:solidFill>
              </a:defRPr>
            </a:lvl5pPr>
            <a:lvl6pPr lvl="5" rtl="0">
              <a:spcBef>
                <a:spcPts val="0"/>
              </a:spcBef>
              <a:spcAft>
                <a:spcPts val="0"/>
              </a:spcAft>
              <a:buClr>
                <a:srgbClr val="FFFFFF"/>
              </a:buClr>
              <a:buSzPts val="7200"/>
              <a:buNone/>
              <a:defRPr sz="7200">
                <a:solidFill>
                  <a:srgbClr val="FFFFFF"/>
                </a:solidFill>
              </a:defRPr>
            </a:lvl6pPr>
            <a:lvl7pPr lvl="6" rtl="0">
              <a:spcBef>
                <a:spcPts val="0"/>
              </a:spcBef>
              <a:spcAft>
                <a:spcPts val="0"/>
              </a:spcAft>
              <a:buClr>
                <a:srgbClr val="FFFFFF"/>
              </a:buClr>
              <a:buSzPts val="7200"/>
              <a:buNone/>
              <a:defRPr sz="7200">
                <a:solidFill>
                  <a:srgbClr val="FFFFFF"/>
                </a:solidFill>
              </a:defRPr>
            </a:lvl7pPr>
            <a:lvl8pPr lvl="7" rtl="0">
              <a:spcBef>
                <a:spcPts val="0"/>
              </a:spcBef>
              <a:spcAft>
                <a:spcPts val="0"/>
              </a:spcAft>
              <a:buClr>
                <a:srgbClr val="FFFFFF"/>
              </a:buClr>
              <a:buSzPts val="7200"/>
              <a:buNone/>
              <a:defRPr sz="7200">
                <a:solidFill>
                  <a:srgbClr val="FFFFFF"/>
                </a:solidFill>
              </a:defRPr>
            </a:lvl8pPr>
            <a:lvl9pPr lvl="8" rtl="0">
              <a:spcBef>
                <a:spcPts val="0"/>
              </a:spcBef>
              <a:spcAft>
                <a:spcPts val="0"/>
              </a:spcAft>
              <a:buClr>
                <a:srgbClr val="FFFFFF"/>
              </a:buClr>
              <a:buSzPts val="7200"/>
              <a:buNone/>
              <a:defRPr sz="7200">
                <a:solidFill>
                  <a:srgbClr val="FFFFFF"/>
                </a:solidFill>
              </a:defRPr>
            </a:lvl9pPr>
          </a:lstStyle>
          <a:p>
            <a:r>
              <a:t>xx%</a:t>
            </a:r>
          </a:p>
        </p:txBody>
      </p:sp>
      <p:sp>
        <p:nvSpPr>
          <p:cNvPr id="1593" name="Google Shape;1593;p15"/>
          <p:cNvSpPr txBox="1"/>
          <p:nvPr>
            <p:ph idx="1" type="subTitle"/>
          </p:nvPr>
        </p:nvSpPr>
        <p:spPr>
          <a:xfrm>
            <a:off x="3258000" y="3371259"/>
            <a:ext cx="2628000" cy="59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ONLY_1_1">
    <p:bg>
      <p:bgPr>
        <a:solidFill>
          <a:schemeClr val="dk2"/>
        </a:solidFill>
      </p:bgPr>
    </p:bg>
    <p:spTree>
      <p:nvGrpSpPr>
        <p:cNvPr id="1594" name="Shape 1594"/>
        <p:cNvGrpSpPr/>
        <p:nvPr/>
      </p:nvGrpSpPr>
      <p:grpSpPr>
        <a:xfrm>
          <a:off x="0" y="0"/>
          <a:ext cx="0" cy="0"/>
          <a:chOff x="0" y="0"/>
          <a:chExt cx="0" cy="0"/>
        </a:xfrm>
      </p:grpSpPr>
      <p:grpSp>
        <p:nvGrpSpPr>
          <p:cNvPr id="1595" name="Google Shape;1595;p16"/>
          <p:cNvGrpSpPr/>
          <p:nvPr/>
        </p:nvGrpSpPr>
        <p:grpSpPr>
          <a:xfrm>
            <a:off x="2890" y="11321"/>
            <a:ext cx="9141506" cy="5120843"/>
            <a:chOff x="2890" y="11321"/>
            <a:chExt cx="9141506" cy="5120843"/>
          </a:xfrm>
        </p:grpSpPr>
        <p:sp>
          <p:nvSpPr>
            <p:cNvPr id="1596" name="Google Shape;1596;p16"/>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6"/>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6"/>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6"/>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6"/>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6"/>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6"/>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6"/>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6"/>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6"/>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6"/>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6"/>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6"/>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6"/>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6"/>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6"/>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6"/>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6"/>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6"/>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6"/>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6"/>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6"/>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6"/>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6"/>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6"/>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6"/>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6"/>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6"/>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6"/>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6"/>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6"/>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6"/>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6"/>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6"/>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6"/>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6"/>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6"/>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6"/>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6"/>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6"/>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6"/>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6"/>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6"/>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6"/>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6"/>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6"/>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6"/>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6"/>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6"/>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6"/>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6"/>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6"/>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6"/>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6"/>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6"/>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6"/>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6"/>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6"/>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6"/>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6"/>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6"/>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6"/>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6"/>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6"/>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0" name="Google Shape;1660;p16"/>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1661" name="Google Shape;1661;p16"/>
          <p:cNvSpPr txBox="1"/>
          <p:nvPr>
            <p:ph idx="2" type="title"/>
          </p:nvPr>
        </p:nvSpPr>
        <p:spPr>
          <a:xfrm>
            <a:off x="948375" y="2987925"/>
            <a:ext cx="2123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662" name="Google Shape;1662;p16"/>
          <p:cNvSpPr txBox="1"/>
          <p:nvPr>
            <p:ph idx="3" type="title"/>
          </p:nvPr>
        </p:nvSpPr>
        <p:spPr>
          <a:xfrm>
            <a:off x="3510150" y="2987925"/>
            <a:ext cx="2123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663" name="Google Shape;1663;p16"/>
          <p:cNvSpPr txBox="1"/>
          <p:nvPr>
            <p:ph idx="1" type="subTitle"/>
          </p:nvPr>
        </p:nvSpPr>
        <p:spPr>
          <a:xfrm>
            <a:off x="948375" y="3263075"/>
            <a:ext cx="2123700" cy="10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1664" name="Google Shape;1664;p16"/>
          <p:cNvSpPr txBox="1"/>
          <p:nvPr>
            <p:ph idx="4" type="subTitle"/>
          </p:nvPr>
        </p:nvSpPr>
        <p:spPr>
          <a:xfrm>
            <a:off x="3510150" y="3263075"/>
            <a:ext cx="2123700" cy="10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1665" name="Google Shape;1665;p16"/>
          <p:cNvSpPr txBox="1"/>
          <p:nvPr>
            <p:ph idx="5" type="title"/>
          </p:nvPr>
        </p:nvSpPr>
        <p:spPr>
          <a:xfrm>
            <a:off x="6072024" y="2987925"/>
            <a:ext cx="2123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666" name="Google Shape;1666;p16"/>
          <p:cNvSpPr txBox="1"/>
          <p:nvPr>
            <p:ph idx="6" type="subTitle"/>
          </p:nvPr>
        </p:nvSpPr>
        <p:spPr>
          <a:xfrm>
            <a:off x="6072024" y="3263075"/>
            <a:ext cx="2123700" cy="10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16">
    <p:bg>
      <p:bgPr>
        <a:solidFill>
          <a:schemeClr val="dk2"/>
        </a:solidFill>
      </p:bgPr>
    </p:bg>
    <p:spTree>
      <p:nvGrpSpPr>
        <p:cNvPr id="1667" name="Shape 1667"/>
        <p:cNvGrpSpPr/>
        <p:nvPr/>
      </p:nvGrpSpPr>
      <p:grpSpPr>
        <a:xfrm>
          <a:off x="0" y="0"/>
          <a:ext cx="0" cy="0"/>
          <a:chOff x="0" y="0"/>
          <a:chExt cx="0" cy="0"/>
        </a:xfrm>
      </p:grpSpPr>
      <p:grpSp>
        <p:nvGrpSpPr>
          <p:cNvPr id="1668" name="Google Shape;1668;p17"/>
          <p:cNvGrpSpPr/>
          <p:nvPr/>
        </p:nvGrpSpPr>
        <p:grpSpPr>
          <a:xfrm>
            <a:off x="2890" y="11321"/>
            <a:ext cx="9141506" cy="5120843"/>
            <a:chOff x="2890" y="11321"/>
            <a:chExt cx="9141506" cy="5120843"/>
          </a:xfrm>
        </p:grpSpPr>
        <p:sp>
          <p:nvSpPr>
            <p:cNvPr id="1669" name="Google Shape;1669;p17"/>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7"/>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7"/>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7"/>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7"/>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7"/>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7"/>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7"/>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7"/>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7"/>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7"/>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7"/>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7"/>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7"/>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7"/>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7"/>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7"/>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7"/>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7"/>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7"/>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7"/>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7"/>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7"/>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7"/>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7"/>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7"/>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7"/>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7"/>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7"/>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7"/>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7"/>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7"/>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7"/>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7"/>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7"/>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7"/>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7"/>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7"/>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7"/>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7"/>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7"/>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7"/>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7"/>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7"/>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7"/>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7"/>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7"/>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7"/>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7"/>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7"/>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7"/>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7"/>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7"/>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7"/>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7"/>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7"/>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7"/>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7"/>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7"/>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7"/>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7"/>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7"/>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7"/>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7"/>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3" name="Google Shape;1733;p17"/>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1734" name="Google Shape;1734;p17"/>
          <p:cNvSpPr txBox="1"/>
          <p:nvPr>
            <p:ph idx="2" type="title"/>
          </p:nvPr>
        </p:nvSpPr>
        <p:spPr>
          <a:xfrm>
            <a:off x="1924228" y="1489925"/>
            <a:ext cx="2123700" cy="3120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735" name="Google Shape;1735;p17"/>
          <p:cNvSpPr txBox="1"/>
          <p:nvPr>
            <p:ph idx="3" type="title"/>
          </p:nvPr>
        </p:nvSpPr>
        <p:spPr>
          <a:xfrm>
            <a:off x="5096072" y="2606200"/>
            <a:ext cx="21237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736" name="Google Shape;1736;p17"/>
          <p:cNvSpPr txBox="1"/>
          <p:nvPr>
            <p:ph idx="1" type="subTitle"/>
          </p:nvPr>
        </p:nvSpPr>
        <p:spPr>
          <a:xfrm>
            <a:off x="1924228" y="1765075"/>
            <a:ext cx="2123700" cy="67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600"/>
              <a:buNone/>
              <a:defRPr sz="1600">
                <a:solidFill>
                  <a:srgbClr val="FFFFFF"/>
                </a:solidFill>
              </a:defRPr>
            </a:lvl1pPr>
            <a:lvl2pPr lvl="1" rtl="0" algn="r">
              <a:lnSpc>
                <a:spcPct val="100000"/>
              </a:lnSpc>
              <a:spcBef>
                <a:spcPts val="0"/>
              </a:spcBef>
              <a:spcAft>
                <a:spcPts val="0"/>
              </a:spcAft>
              <a:buClr>
                <a:srgbClr val="FFFFFF"/>
              </a:buClr>
              <a:buSzPts val="1600"/>
              <a:buNone/>
              <a:defRPr sz="1600">
                <a:solidFill>
                  <a:srgbClr val="FFFFFF"/>
                </a:solidFill>
              </a:defRPr>
            </a:lvl2pPr>
            <a:lvl3pPr lvl="2" rtl="0" algn="r">
              <a:lnSpc>
                <a:spcPct val="100000"/>
              </a:lnSpc>
              <a:spcBef>
                <a:spcPts val="0"/>
              </a:spcBef>
              <a:spcAft>
                <a:spcPts val="0"/>
              </a:spcAft>
              <a:buClr>
                <a:srgbClr val="FFFFFF"/>
              </a:buClr>
              <a:buSzPts val="1600"/>
              <a:buNone/>
              <a:defRPr sz="1600">
                <a:solidFill>
                  <a:srgbClr val="FFFFFF"/>
                </a:solidFill>
              </a:defRPr>
            </a:lvl3pPr>
            <a:lvl4pPr lvl="3" rtl="0" algn="r">
              <a:lnSpc>
                <a:spcPct val="100000"/>
              </a:lnSpc>
              <a:spcBef>
                <a:spcPts val="0"/>
              </a:spcBef>
              <a:spcAft>
                <a:spcPts val="0"/>
              </a:spcAft>
              <a:buClr>
                <a:srgbClr val="FFFFFF"/>
              </a:buClr>
              <a:buSzPts val="1600"/>
              <a:buNone/>
              <a:defRPr sz="1600">
                <a:solidFill>
                  <a:srgbClr val="FFFFFF"/>
                </a:solidFill>
              </a:defRPr>
            </a:lvl4pPr>
            <a:lvl5pPr lvl="4" rtl="0" algn="r">
              <a:lnSpc>
                <a:spcPct val="100000"/>
              </a:lnSpc>
              <a:spcBef>
                <a:spcPts val="0"/>
              </a:spcBef>
              <a:spcAft>
                <a:spcPts val="0"/>
              </a:spcAft>
              <a:buClr>
                <a:srgbClr val="FFFFFF"/>
              </a:buClr>
              <a:buSzPts val="1600"/>
              <a:buNone/>
              <a:defRPr sz="1600">
                <a:solidFill>
                  <a:srgbClr val="FFFFFF"/>
                </a:solidFill>
              </a:defRPr>
            </a:lvl5pPr>
            <a:lvl6pPr lvl="5" rtl="0" algn="r">
              <a:lnSpc>
                <a:spcPct val="100000"/>
              </a:lnSpc>
              <a:spcBef>
                <a:spcPts val="0"/>
              </a:spcBef>
              <a:spcAft>
                <a:spcPts val="0"/>
              </a:spcAft>
              <a:buClr>
                <a:srgbClr val="FFFFFF"/>
              </a:buClr>
              <a:buSzPts val="1600"/>
              <a:buNone/>
              <a:defRPr sz="1600">
                <a:solidFill>
                  <a:srgbClr val="FFFFFF"/>
                </a:solidFill>
              </a:defRPr>
            </a:lvl6pPr>
            <a:lvl7pPr lvl="6" rtl="0" algn="r">
              <a:lnSpc>
                <a:spcPct val="100000"/>
              </a:lnSpc>
              <a:spcBef>
                <a:spcPts val="0"/>
              </a:spcBef>
              <a:spcAft>
                <a:spcPts val="0"/>
              </a:spcAft>
              <a:buClr>
                <a:srgbClr val="FFFFFF"/>
              </a:buClr>
              <a:buSzPts val="1600"/>
              <a:buNone/>
              <a:defRPr sz="1600">
                <a:solidFill>
                  <a:srgbClr val="FFFFFF"/>
                </a:solidFill>
              </a:defRPr>
            </a:lvl7pPr>
            <a:lvl8pPr lvl="7" rtl="0" algn="r">
              <a:lnSpc>
                <a:spcPct val="100000"/>
              </a:lnSpc>
              <a:spcBef>
                <a:spcPts val="0"/>
              </a:spcBef>
              <a:spcAft>
                <a:spcPts val="0"/>
              </a:spcAft>
              <a:buClr>
                <a:srgbClr val="FFFFFF"/>
              </a:buClr>
              <a:buSzPts val="1600"/>
              <a:buNone/>
              <a:defRPr sz="1600">
                <a:solidFill>
                  <a:srgbClr val="FFFFFF"/>
                </a:solidFill>
              </a:defRPr>
            </a:lvl8pPr>
            <a:lvl9pPr lvl="8" rtl="0" algn="r">
              <a:lnSpc>
                <a:spcPct val="100000"/>
              </a:lnSpc>
              <a:spcBef>
                <a:spcPts val="0"/>
              </a:spcBef>
              <a:spcAft>
                <a:spcPts val="0"/>
              </a:spcAft>
              <a:buClr>
                <a:srgbClr val="FFFFFF"/>
              </a:buClr>
              <a:buSzPts val="1600"/>
              <a:buNone/>
              <a:defRPr sz="1600">
                <a:solidFill>
                  <a:srgbClr val="FFFFFF"/>
                </a:solidFill>
              </a:defRPr>
            </a:lvl9pPr>
          </a:lstStyle>
          <a:p/>
        </p:txBody>
      </p:sp>
      <p:sp>
        <p:nvSpPr>
          <p:cNvPr id="1737" name="Google Shape;1737;p17"/>
          <p:cNvSpPr txBox="1"/>
          <p:nvPr>
            <p:ph idx="4" type="subTitle"/>
          </p:nvPr>
        </p:nvSpPr>
        <p:spPr>
          <a:xfrm>
            <a:off x="5096072" y="2881350"/>
            <a:ext cx="2123700" cy="67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738" name="Google Shape;1738;p17"/>
          <p:cNvSpPr txBox="1"/>
          <p:nvPr>
            <p:ph idx="5" type="title"/>
          </p:nvPr>
        </p:nvSpPr>
        <p:spPr>
          <a:xfrm>
            <a:off x="1924227" y="3714525"/>
            <a:ext cx="2123700" cy="3120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1739" name="Google Shape;1739;p17"/>
          <p:cNvSpPr txBox="1"/>
          <p:nvPr>
            <p:ph idx="6" type="subTitle"/>
          </p:nvPr>
        </p:nvSpPr>
        <p:spPr>
          <a:xfrm>
            <a:off x="1924227" y="3989675"/>
            <a:ext cx="2123700" cy="675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600"/>
              <a:buNone/>
              <a:defRPr sz="1600">
                <a:solidFill>
                  <a:srgbClr val="FFFFFF"/>
                </a:solidFill>
              </a:defRPr>
            </a:lvl1pPr>
            <a:lvl2pPr lvl="1" rtl="0" algn="r">
              <a:lnSpc>
                <a:spcPct val="100000"/>
              </a:lnSpc>
              <a:spcBef>
                <a:spcPts val="0"/>
              </a:spcBef>
              <a:spcAft>
                <a:spcPts val="0"/>
              </a:spcAft>
              <a:buClr>
                <a:srgbClr val="FFFFFF"/>
              </a:buClr>
              <a:buSzPts val="1600"/>
              <a:buNone/>
              <a:defRPr sz="1600">
                <a:solidFill>
                  <a:srgbClr val="FFFFFF"/>
                </a:solidFill>
              </a:defRPr>
            </a:lvl2pPr>
            <a:lvl3pPr lvl="2" rtl="0" algn="r">
              <a:lnSpc>
                <a:spcPct val="100000"/>
              </a:lnSpc>
              <a:spcBef>
                <a:spcPts val="0"/>
              </a:spcBef>
              <a:spcAft>
                <a:spcPts val="0"/>
              </a:spcAft>
              <a:buClr>
                <a:srgbClr val="FFFFFF"/>
              </a:buClr>
              <a:buSzPts val="1600"/>
              <a:buNone/>
              <a:defRPr sz="1600">
                <a:solidFill>
                  <a:srgbClr val="FFFFFF"/>
                </a:solidFill>
              </a:defRPr>
            </a:lvl3pPr>
            <a:lvl4pPr lvl="3" rtl="0" algn="r">
              <a:lnSpc>
                <a:spcPct val="100000"/>
              </a:lnSpc>
              <a:spcBef>
                <a:spcPts val="0"/>
              </a:spcBef>
              <a:spcAft>
                <a:spcPts val="0"/>
              </a:spcAft>
              <a:buClr>
                <a:srgbClr val="FFFFFF"/>
              </a:buClr>
              <a:buSzPts val="1600"/>
              <a:buNone/>
              <a:defRPr sz="1600">
                <a:solidFill>
                  <a:srgbClr val="FFFFFF"/>
                </a:solidFill>
              </a:defRPr>
            </a:lvl4pPr>
            <a:lvl5pPr lvl="4" rtl="0" algn="r">
              <a:lnSpc>
                <a:spcPct val="100000"/>
              </a:lnSpc>
              <a:spcBef>
                <a:spcPts val="0"/>
              </a:spcBef>
              <a:spcAft>
                <a:spcPts val="0"/>
              </a:spcAft>
              <a:buClr>
                <a:srgbClr val="FFFFFF"/>
              </a:buClr>
              <a:buSzPts val="1600"/>
              <a:buNone/>
              <a:defRPr sz="1600">
                <a:solidFill>
                  <a:srgbClr val="FFFFFF"/>
                </a:solidFill>
              </a:defRPr>
            </a:lvl5pPr>
            <a:lvl6pPr lvl="5" rtl="0" algn="r">
              <a:lnSpc>
                <a:spcPct val="100000"/>
              </a:lnSpc>
              <a:spcBef>
                <a:spcPts val="0"/>
              </a:spcBef>
              <a:spcAft>
                <a:spcPts val="0"/>
              </a:spcAft>
              <a:buClr>
                <a:srgbClr val="FFFFFF"/>
              </a:buClr>
              <a:buSzPts val="1600"/>
              <a:buNone/>
              <a:defRPr sz="1600">
                <a:solidFill>
                  <a:srgbClr val="FFFFFF"/>
                </a:solidFill>
              </a:defRPr>
            </a:lvl6pPr>
            <a:lvl7pPr lvl="6" rtl="0" algn="r">
              <a:lnSpc>
                <a:spcPct val="100000"/>
              </a:lnSpc>
              <a:spcBef>
                <a:spcPts val="0"/>
              </a:spcBef>
              <a:spcAft>
                <a:spcPts val="0"/>
              </a:spcAft>
              <a:buClr>
                <a:srgbClr val="FFFFFF"/>
              </a:buClr>
              <a:buSzPts val="1600"/>
              <a:buNone/>
              <a:defRPr sz="1600">
                <a:solidFill>
                  <a:srgbClr val="FFFFFF"/>
                </a:solidFill>
              </a:defRPr>
            </a:lvl7pPr>
            <a:lvl8pPr lvl="7" rtl="0" algn="r">
              <a:lnSpc>
                <a:spcPct val="100000"/>
              </a:lnSpc>
              <a:spcBef>
                <a:spcPts val="0"/>
              </a:spcBef>
              <a:spcAft>
                <a:spcPts val="0"/>
              </a:spcAft>
              <a:buClr>
                <a:srgbClr val="FFFFFF"/>
              </a:buClr>
              <a:buSzPts val="1600"/>
              <a:buNone/>
              <a:defRPr sz="1600">
                <a:solidFill>
                  <a:srgbClr val="FFFFFF"/>
                </a:solidFill>
              </a:defRPr>
            </a:lvl8pPr>
            <a:lvl9pPr lvl="8" rtl="0" algn="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4_1">
    <p:bg>
      <p:bgPr>
        <a:solidFill>
          <a:schemeClr val="dk2"/>
        </a:solidFill>
      </p:bgPr>
    </p:bg>
    <p:spTree>
      <p:nvGrpSpPr>
        <p:cNvPr id="1740" name="Shape 1740"/>
        <p:cNvGrpSpPr/>
        <p:nvPr/>
      </p:nvGrpSpPr>
      <p:grpSpPr>
        <a:xfrm>
          <a:off x="0" y="0"/>
          <a:ext cx="0" cy="0"/>
          <a:chOff x="0" y="0"/>
          <a:chExt cx="0" cy="0"/>
        </a:xfrm>
      </p:grpSpPr>
      <p:grpSp>
        <p:nvGrpSpPr>
          <p:cNvPr id="1741" name="Google Shape;1741;p18"/>
          <p:cNvGrpSpPr/>
          <p:nvPr/>
        </p:nvGrpSpPr>
        <p:grpSpPr>
          <a:xfrm>
            <a:off x="2890" y="11321"/>
            <a:ext cx="9141502" cy="5120843"/>
            <a:chOff x="254021" y="11329"/>
            <a:chExt cx="9001085" cy="5120843"/>
          </a:xfrm>
        </p:grpSpPr>
        <p:sp>
          <p:nvSpPr>
            <p:cNvPr id="1742" name="Google Shape;1742;p18"/>
            <p:cNvSpPr/>
            <p:nvPr/>
          </p:nvSpPr>
          <p:spPr>
            <a:xfrm>
              <a:off x="254021" y="11329"/>
              <a:ext cx="237828"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8"/>
            <p:cNvSpPr/>
            <p:nvPr/>
          </p:nvSpPr>
          <p:spPr>
            <a:xfrm>
              <a:off x="625876"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8"/>
            <p:cNvSpPr/>
            <p:nvPr/>
          </p:nvSpPr>
          <p:spPr>
            <a:xfrm>
              <a:off x="1007117"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8"/>
            <p:cNvSpPr/>
            <p:nvPr/>
          </p:nvSpPr>
          <p:spPr>
            <a:xfrm>
              <a:off x="1388785"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8"/>
            <p:cNvSpPr/>
            <p:nvPr/>
          </p:nvSpPr>
          <p:spPr>
            <a:xfrm>
              <a:off x="1770058"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8"/>
            <p:cNvSpPr/>
            <p:nvPr/>
          </p:nvSpPr>
          <p:spPr>
            <a:xfrm>
              <a:off x="2151332" y="11329"/>
              <a:ext cx="23822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8"/>
            <p:cNvSpPr/>
            <p:nvPr/>
          </p:nvSpPr>
          <p:spPr>
            <a:xfrm>
              <a:off x="2532999"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8"/>
            <p:cNvSpPr/>
            <p:nvPr/>
          </p:nvSpPr>
          <p:spPr>
            <a:xfrm>
              <a:off x="2914240"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8"/>
            <p:cNvSpPr/>
            <p:nvPr/>
          </p:nvSpPr>
          <p:spPr>
            <a:xfrm>
              <a:off x="3295908"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8"/>
            <p:cNvSpPr/>
            <p:nvPr/>
          </p:nvSpPr>
          <p:spPr>
            <a:xfrm>
              <a:off x="3677182"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8"/>
            <p:cNvSpPr/>
            <p:nvPr/>
          </p:nvSpPr>
          <p:spPr>
            <a:xfrm>
              <a:off x="4058849"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8"/>
            <p:cNvSpPr/>
            <p:nvPr/>
          </p:nvSpPr>
          <p:spPr>
            <a:xfrm>
              <a:off x="4440123"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8"/>
            <p:cNvSpPr/>
            <p:nvPr/>
          </p:nvSpPr>
          <p:spPr>
            <a:xfrm>
              <a:off x="4821364" y="11329"/>
              <a:ext cx="237861"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8"/>
            <p:cNvSpPr/>
            <p:nvPr/>
          </p:nvSpPr>
          <p:spPr>
            <a:xfrm>
              <a:off x="5203031" y="11329"/>
              <a:ext cx="237828"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8"/>
            <p:cNvSpPr/>
            <p:nvPr/>
          </p:nvSpPr>
          <p:spPr>
            <a:xfrm>
              <a:off x="5584305"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8"/>
            <p:cNvSpPr/>
            <p:nvPr/>
          </p:nvSpPr>
          <p:spPr>
            <a:xfrm>
              <a:off x="5965973" y="11329"/>
              <a:ext cx="237828"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8"/>
            <p:cNvSpPr/>
            <p:nvPr/>
          </p:nvSpPr>
          <p:spPr>
            <a:xfrm>
              <a:off x="6347246"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8"/>
            <p:cNvSpPr/>
            <p:nvPr/>
          </p:nvSpPr>
          <p:spPr>
            <a:xfrm>
              <a:off x="6728487" y="11329"/>
              <a:ext cx="23822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8"/>
            <p:cNvSpPr/>
            <p:nvPr/>
          </p:nvSpPr>
          <p:spPr>
            <a:xfrm>
              <a:off x="7110155" y="11329"/>
              <a:ext cx="237828"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8"/>
            <p:cNvSpPr/>
            <p:nvPr/>
          </p:nvSpPr>
          <p:spPr>
            <a:xfrm>
              <a:off x="7491428" y="11329"/>
              <a:ext cx="23822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18"/>
            <p:cNvSpPr/>
            <p:nvPr/>
          </p:nvSpPr>
          <p:spPr>
            <a:xfrm>
              <a:off x="7873096"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18"/>
            <p:cNvSpPr/>
            <p:nvPr/>
          </p:nvSpPr>
          <p:spPr>
            <a:xfrm>
              <a:off x="8254337" y="11329"/>
              <a:ext cx="237861"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8"/>
            <p:cNvSpPr/>
            <p:nvPr/>
          </p:nvSpPr>
          <p:spPr>
            <a:xfrm>
              <a:off x="8635611" y="11329"/>
              <a:ext cx="23822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8"/>
            <p:cNvSpPr/>
            <p:nvPr/>
          </p:nvSpPr>
          <p:spPr>
            <a:xfrm>
              <a:off x="9016884" y="11329"/>
              <a:ext cx="23822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8"/>
            <p:cNvSpPr/>
            <p:nvPr/>
          </p:nvSpPr>
          <p:spPr>
            <a:xfrm>
              <a:off x="254021" y="539592"/>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8"/>
            <p:cNvSpPr/>
            <p:nvPr/>
          </p:nvSpPr>
          <p:spPr>
            <a:xfrm>
              <a:off x="625876"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8"/>
            <p:cNvSpPr/>
            <p:nvPr/>
          </p:nvSpPr>
          <p:spPr>
            <a:xfrm>
              <a:off x="1007117"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8"/>
            <p:cNvSpPr/>
            <p:nvPr/>
          </p:nvSpPr>
          <p:spPr>
            <a:xfrm>
              <a:off x="1388785"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8"/>
            <p:cNvSpPr/>
            <p:nvPr/>
          </p:nvSpPr>
          <p:spPr>
            <a:xfrm>
              <a:off x="1770058"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8"/>
            <p:cNvSpPr/>
            <p:nvPr/>
          </p:nvSpPr>
          <p:spPr>
            <a:xfrm>
              <a:off x="2151332" y="539592"/>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8"/>
            <p:cNvSpPr/>
            <p:nvPr/>
          </p:nvSpPr>
          <p:spPr>
            <a:xfrm>
              <a:off x="2532999"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8"/>
            <p:cNvSpPr/>
            <p:nvPr/>
          </p:nvSpPr>
          <p:spPr>
            <a:xfrm>
              <a:off x="2914240"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8"/>
            <p:cNvSpPr/>
            <p:nvPr/>
          </p:nvSpPr>
          <p:spPr>
            <a:xfrm>
              <a:off x="3295908"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8"/>
            <p:cNvSpPr/>
            <p:nvPr/>
          </p:nvSpPr>
          <p:spPr>
            <a:xfrm>
              <a:off x="3677182"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18"/>
            <p:cNvSpPr/>
            <p:nvPr/>
          </p:nvSpPr>
          <p:spPr>
            <a:xfrm>
              <a:off x="4058849"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8"/>
            <p:cNvSpPr/>
            <p:nvPr/>
          </p:nvSpPr>
          <p:spPr>
            <a:xfrm>
              <a:off x="4440123"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8"/>
            <p:cNvSpPr/>
            <p:nvPr/>
          </p:nvSpPr>
          <p:spPr>
            <a:xfrm>
              <a:off x="4821364" y="539592"/>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8"/>
            <p:cNvSpPr/>
            <p:nvPr/>
          </p:nvSpPr>
          <p:spPr>
            <a:xfrm>
              <a:off x="5203031" y="539592"/>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8"/>
            <p:cNvSpPr/>
            <p:nvPr/>
          </p:nvSpPr>
          <p:spPr>
            <a:xfrm>
              <a:off x="5584305"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8"/>
            <p:cNvSpPr/>
            <p:nvPr/>
          </p:nvSpPr>
          <p:spPr>
            <a:xfrm>
              <a:off x="5965973"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8"/>
            <p:cNvSpPr/>
            <p:nvPr/>
          </p:nvSpPr>
          <p:spPr>
            <a:xfrm>
              <a:off x="6347246"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8"/>
            <p:cNvSpPr/>
            <p:nvPr/>
          </p:nvSpPr>
          <p:spPr>
            <a:xfrm>
              <a:off x="6728487" y="539592"/>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8"/>
            <p:cNvSpPr/>
            <p:nvPr/>
          </p:nvSpPr>
          <p:spPr>
            <a:xfrm>
              <a:off x="7110155" y="539592"/>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8"/>
            <p:cNvSpPr/>
            <p:nvPr/>
          </p:nvSpPr>
          <p:spPr>
            <a:xfrm>
              <a:off x="7491428"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8"/>
            <p:cNvSpPr/>
            <p:nvPr/>
          </p:nvSpPr>
          <p:spPr>
            <a:xfrm>
              <a:off x="7873096"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8"/>
            <p:cNvSpPr/>
            <p:nvPr/>
          </p:nvSpPr>
          <p:spPr>
            <a:xfrm>
              <a:off x="8254337" y="539592"/>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8"/>
            <p:cNvSpPr/>
            <p:nvPr/>
          </p:nvSpPr>
          <p:spPr>
            <a:xfrm>
              <a:off x="8635611" y="539592"/>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18"/>
            <p:cNvSpPr/>
            <p:nvPr/>
          </p:nvSpPr>
          <p:spPr>
            <a:xfrm>
              <a:off x="9016884" y="539592"/>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8"/>
            <p:cNvSpPr/>
            <p:nvPr/>
          </p:nvSpPr>
          <p:spPr>
            <a:xfrm>
              <a:off x="254021" y="1067855"/>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8"/>
            <p:cNvSpPr/>
            <p:nvPr/>
          </p:nvSpPr>
          <p:spPr>
            <a:xfrm>
              <a:off x="625876"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8"/>
            <p:cNvSpPr/>
            <p:nvPr/>
          </p:nvSpPr>
          <p:spPr>
            <a:xfrm>
              <a:off x="100711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8"/>
            <p:cNvSpPr/>
            <p:nvPr/>
          </p:nvSpPr>
          <p:spPr>
            <a:xfrm>
              <a:off x="1388785"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43" y="11080"/>
                    <a:pt x="3546" y="11188"/>
                  </a:cubicBezTo>
                  <a:cubicBezTo>
                    <a:pt x="3551" y="11189"/>
                    <a:pt x="3556" y="11190"/>
                    <a:pt x="3561"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8"/>
            <p:cNvSpPr/>
            <p:nvPr/>
          </p:nvSpPr>
          <p:spPr>
            <a:xfrm>
              <a:off x="177005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1"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8"/>
            <p:cNvSpPr/>
            <p:nvPr/>
          </p:nvSpPr>
          <p:spPr>
            <a:xfrm>
              <a:off x="2151332" y="1067855"/>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8"/>
                    <a:pt x="3054" y="11080"/>
                    <a:pt x="3558" y="11188"/>
                  </a:cubicBezTo>
                  <a:cubicBezTo>
                    <a:pt x="3562" y="11189"/>
                    <a:pt x="3568" y="11190"/>
                    <a:pt x="3573" y="11190"/>
                  </a:cubicBezTo>
                  <a:cubicBezTo>
                    <a:pt x="4082" y="11190"/>
                    <a:pt x="7258" y="6293"/>
                    <a:pt x="7258" y="5523"/>
                  </a:cubicBezTo>
                  <a:cubicBezTo>
                    <a:pt x="7258"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8"/>
            <p:cNvSpPr/>
            <p:nvPr/>
          </p:nvSpPr>
          <p:spPr>
            <a:xfrm>
              <a:off x="2532999"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8"/>
            <p:cNvSpPr/>
            <p:nvPr/>
          </p:nvSpPr>
          <p:spPr>
            <a:xfrm>
              <a:off x="2914240" y="1067855"/>
              <a:ext cx="237861" cy="367228"/>
            </a:xfrm>
            <a:custGeom>
              <a:rect b="b" l="l" r="r" t="t"/>
              <a:pathLst>
                <a:path extrusionOk="0" h="11190" w="7248">
                  <a:moveTo>
                    <a:pt x="3795" y="1"/>
                  </a:moveTo>
                  <a:cubicBezTo>
                    <a:pt x="3791"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8"/>
            <p:cNvSpPr/>
            <p:nvPr/>
          </p:nvSpPr>
          <p:spPr>
            <a:xfrm>
              <a:off x="3295908"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8"/>
            <p:cNvSpPr/>
            <p:nvPr/>
          </p:nvSpPr>
          <p:spPr>
            <a:xfrm>
              <a:off x="3677182"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8"/>
            <p:cNvSpPr/>
            <p:nvPr/>
          </p:nvSpPr>
          <p:spPr>
            <a:xfrm>
              <a:off x="4058849"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42" y="11080"/>
                    <a:pt x="3545" y="11188"/>
                  </a:cubicBezTo>
                  <a:cubicBezTo>
                    <a:pt x="3550" y="11189"/>
                    <a:pt x="3556"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8"/>
            <p:cNvSpPr/>
            <p:nvPr/>
          </p:nvSpPr>
          <p:spPr>
            <a:xfrm>
              <a:off x="444012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8"/>
            <p:cNvSpPr/>
            <p:nvPr/>
          </p:nvSpPr>
          <p:spPr>
            <a:xfrm>
              <a:off x="4821364" y="1067855"/>
              <a:ext cx="237861"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8"/>
            <p:cNvSpPr/>
            <p:nvPr/>
          </p:nvSpPr>
          <p:spPr>
            <a:xfrm>
              <a:off x="5203031" y="1067855"/>
              <a:ext cx="237828"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8"/>
            <p:cNvSpPr/>
            <p:nvPr/>
          </p:nvSpPr>
          <p:spPr>
            <a:xfrm>
              <a:off x="5584305"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8"/>
            <p:cNvSpPr/>
            <p:nvPr/>
          </p:nvSpPr>
          <p:spPr>
            <a:xfrm>
              <a:off x="596597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8"/>
            <p:cNvSpPr/>
            <p:nvPr/>
          </p:nvSpPr>
          <p:spPr>
            <a:xfrm>
              <a:off x="6347246"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8"/>
            <p:cNvSpPr/>
            <p:nvPr/>
          </p:nvSpPr>
          <p:spPr>
            <a:xfrm>
              <a:off x="6728487"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8"/>
            <p:cNvSpPr/>
            <p:nvPr/>
          </p:nvSpPr>
          <p:spPr>
            <a:xfrm>
              <a:off x="7110155" y="1067855"/>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8"/>
            <p:cNvSpPr/>
            <p:nvPr/>
          </p:nvSpPr>
          <p:spPr>
            <a:xfrm>
              <a:off x="749142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8"/>
            <p:cNvSpPr/>
            <p:nvPr/>
          </p:nvSpPr>
          <p:spPr>
            <a:xfrm>
              <a:off x="7873096"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8"/>
            <p:cNvSpPr/>
            <p:nvPr/>
          </p:nvSpPr>
          <p:spPr>
            <a:xfrm>
              <a:off x="825433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8"/>
            <p:cNvSpPr/>
            <p:nvPr/>
          </p:nvSpPr>
          <p:spPr>
            <a:xfrm>
              <a:off x="8635611"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8"/>
            <p:cNvSpPr/>
            <p:nvPr/>
          </p:nvSpPr>
          <p:spPr>
            <a:xfrm>
              <a:off x="9016884" y="1067855"/>
              <a:ext cx="23822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8"/>
            <p:cNvSpPr/>
            <p:nvPr/>
          </p:nvSpPr>
          <p:spPr>
            <a:xfrm>
              <a:off x="254021" y="1595758"/>
              <a:ext cx="237828"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8"/>
            <p:cNvSpPr/>
            <p:nvPr/>
          </p:nvSpPr>
          <p:spPr>
            <a:xfrm>
              <a:off x="625876"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8"/>
            <p:cNvSpPr/>
            <p:nvPr/>
          </p:nvSpPr>
          <p:spPr>
            <a:xfrm>
              <a:off x="1007117"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8"/>
            <p:cNvSpPr/>
            <p:nvPr/>
          </p:nvSpPr>
          <p:spPr>
            <a:xfrm>
              <a:off x="1388785"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43" y="11091"/>
                    <a:pt x="3546" y="11199"/>
                  </a:cubicBezTo>
                  <a:cubicBezTo>
                    <a:pt x="3550" y="11200"/>
                    <a:pt x="3555" y="11200"/>
                    <a:pt x="3560"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8"/>
            <p:cNvSpPr/>
            <p:nvPr/>
          </p:nvSpPr>
          <p:spPr>
            <a:xfrm>
              <a:off x="1770058"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8"/>
            <p:cNvSpPr/>
            <p:nvPr/>
          </p:nvSpPr>
          <p:spPr>
            <a:xfrm>
              <a:off x="2151332" y="1595758"/>
              <a:ext cx="238222" cy="367589"/>
            </a:xfrm>
            <a:custGeom>
              <a:rect b="b" l="l" r="r" t="t"/>
              <a:pathLst>
                <a:path extrusionOk="0" h="11201" w="7259">
                  <a:moveTo>
                    <a:pt x="3804" y="0"/>
                  </a:moveTo>
                  <a:cubicBezTo>
                    <a:pt x="3802" y="0"/>
                    <a:pt x="3799" y="0"/>
                    <a:pt x="3797" y="1"/>
                  </a:cubicBezTo>
                  <a:cubicBezTo>
                    <a:pt x="3402" y="36"/>
                    <a:pt x="48" y="4791"/>
                    <a:pt x="24" y="5474"/>
                  </a:cubicBezTo>
                  <a:cubicBezTo>
                    <a:pt x="0" y="6157"/>
                    <a:pt x="3054" y="11091"/>
                    <a:pt x="3558" y="11199"/>
                  </a:cubicBezTo>
                  <a:cubicBezTo>
                    <a:pt x="3562" y="11200"/>
                    <a:pt x="3566" y="11200"/>
                    <a:pt x="3571" y="11200"/>
                  </a:cubicBezTo>
                  <a:cubicBezTo>
                    <a:pt x="4074" y="11200"/>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8"/>
            <p:cNvSpPr/>
            <p:nvPr/>
          </p:nvSpPr>
          <p:spPr>
            <a:xfrm>
              <a:off x="2532999"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8"/>
            <p:cNvSpPr/>
            <p:nvPr/>
          </p:nvSpPr>
          <p:spPr>
            <a:xfrm>
              <a:off x="2914240"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8"/>
            <p:cNvSpPr/>
            <p:nvPr/>
          </p:nvSpPr>
          <p:spPr>
            <a:xfrm>
              <a:off x="3295908"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8"/>
            <p:cNvSpPr/>
            <p:nvPr/>
          </p:nvSpPr>
          <p:spPr>
            <a:xfrm>
              <a:off x="3677182"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8"/>
            <p:cNvSpPr/>
            <p:nvPr/>
          </p:nvSpPr>
          <p:spPr>
            <a:xfrm>
              <a:off x="4058849"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42"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8"/>
            <p:cNvSpPr/>
            <p:nvPr/>
          </p:nvSpPr>
          <p:spPr>
            <a:xfrm>
              <a:off x="4440123"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8"/>
            <p:cNvSpPr/>
            <p:nvPr/>
          </p:nvSpPr>
          <p:spPr>
            <a:xfrm>
              <a:off x="4821364" y="1595758"/>
              <a:ext cx="237861" cy="367589"/>
            </a:xfrm>
            <a:custGeom>
              <a:rect b="b" l="l" r="r" t="t"/>
              <a:pathLst>
                <a:path extrusionOk="0" h="11201" w="7248">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8"/>
            <p:cNvSpPr/>
            <p:nvPr/>
          </p:nvSpPr>
          <p:spPr>
            <a:xfrm>
              <a:off x="5203031" y="1595758"/>
              <a:ext cx="237828" cy="367589"/>
            </a:xfrm>
            <a:custGeom>
              <a:rect b="b" l="l" r="r" t="t"/>
              <a:pathLst>
                <a:path extrusionOk="0" h="11201" w="7247">
                  <a:moveTo>
                    <a:pt x="3792" y="0"/>
                  </a:moveTo>
                  <a:cubicBezTo>
                    <a:pt x="3790" y="0"/>
                    <a:pt x="3788" y="0"/>
                    <a:pt x="3785" y="1"/>
                  </a:cubicBezTo>
                  <a:cubicBezTo>
                    <a:pt x="3402" y="36"/>
                    <a:pt x="37" y="4791"/>
                    <a:pt x="25" y="5474"/>
                  </a:cubicBezTo>
                  <a:cubicBezTo>
                    <a:pt x="1" y="6157"/>
                    <a:pt x="3055" y="11091"/>
                    <a:pt x="3558" y="11199"/>
                  </a:cubicBezTo>
                  <a:cubicBezTo>
                    <a:pt x="3562" y="11200"/>
                    <a:pt x="3567"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8"/>
            <p:cNvSpPr/>
            <p:nvPr/>
          </p:nvSpPr>
          <p:spPr>
            <a:xfrm>
              <a:off x="5584305"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8"/>
            <p:cNvSpPr/>
            <p:nvPr/>
          </p:nvSpPr>
          <p:spPr>
            <a:xfrm>
              <a:off x="5965973"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8"/>
            <p:cNvSpPr/>
            <p:nvPr/>
          </p:nvSpPr>
          <p:spPr>
            <a:xfrm>
              <a:off x="6347246"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8"/>
            <p:cNvSpPr/>
            <p:nvPr/>
          </p:nvSpPr>
          <p:spPr>
            <a:xfrm>
              <a:off x="6728487" y="1595758"/>
              <a:ext cx="238222" cy="367589"/>
            </a:xfrm>
            <a:custGeom>
              <a:rect b="b" l="l" r="r" t="t"/>
              <a:pathLst>
                <a:path extrusionOk="0" h="11201" w="7259">
                  <a:moveTo>
                    <a:pt x="3804"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8"/>
            <p:cNvSpPr/>
            <p:nvPr/>
          </p:nvSpPr>
          <p:spPr>
            <a:xfrm>
              <a:off x="7110155" y="1595758"/>
              <a:ext cx="237828" cy="367589"/>
            </a:xfrm>
            <a:custGeom>
              <a:rect b="b" l="l" r="r" t="t"/>
              <a:pathLst>
                <a:path extrusionOk="0" h="11201" w="7247">
                  <a:moveTo>
                    <a:pt x="3792" y="0"/>
                  </a:moveTo>
                  <a:cubicBezTo>
                    <a:pt x="3790" y="0"/>
                    <a:pt x="3788" y="0"/>
                    <a:pt x="3785" y="1"/>
                  </a:cubicBezTo>
                  <a:cubicBezTo>
                    <a:pt x="3402" y="36"/>
                    <a:pt x="49" y="4791"/>
                    <a:pt x="25"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8"/>
            <p:cNvSpPr/>
            <p:nvPr/>
          </p:nvSpPr>
          <p:spPr>
            <a:xfrm>
              <a:off x="7491428"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5" y="11091"/>
                    <a:pt x="3558" y="11199"/>
                  </a:cubicBezTo>
                  <a:cubicBezTo>
                    <a:pt x="3562" y="11200"/>
                    <a:pt x="3567" y="11200"/>
                    <a:pt x="3571" y="11200"/>
                  </a:cubicBezTo>
                  <a:cubicBezTo>
                    <a:pt x="4074"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8"/>
            <p:cNvSpPr/>
            <p:nvPr/>
          </p:nvSpPr>
          <p:spPr>
            <a:xfrm>
              <a:off x="7873096"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8"/>
            <p:cNvSpPr/>
            <p:nvPr/>
          </p:nvSpPr>
          <p:spPr>
            <a:xfrm>
              <a:off x="8254337" y="1595758"/>
              <a:ext cx="237861"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8"/>
            <p:cNvSpPr/>
            <p:nvPr/>
          </p:nvSpPr>
          <p:spPr>
            <a:xfrm>
              <a:off x="8635611" y="1595758"/>
              <a:ext cx="23822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8"/>
            <p:cNvSpPr/>
            <p:nvPr/>
          </p:nvSpPr>
          <p:spPr>
            <a:xfrm>
              <a:off x="9016884" y="1595758"/>
              <a:ext cx="23822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8"/>
            <p:cNvSpPr/>
            <p:nvPr/>
          </p:nvSpPr>
          <p:spPr>
            <a:xfrm>
              <a:off x="254021" y="2124021"/>
              <a:ext cx="237828"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8"/>
            <p:cNvSpPr/>
            <p:nvPr/>
          </p:nvSpPr>
          <p:spPr>
            <a:xfrm>
              <a:off x="625876"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8"/>
            <p:cNvSpPr/>
            <p:nvPr/>
          </p:nvSpPr>
          <p:spPr>
            <a:xfrm>
              <a:off x="1007117"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8"/>
            <p:cNvSpPr/>
            <p:nvPr/>
          </p:nvSpPr>
          <p:spPr>
            <a:xfrm>
              <a:off x="1388785"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43" y="11092"/>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8"/>
            <p:cNvSpPr/>
            <p:nvPr/>
          </p:nvSpPr>
          <p:spPr>
            <a:xfrm>
              <a:off x="1770058"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1"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8"/>
            <p:cNvSpPr/>
            <p:nvPr/>
          </p:nvSpPr>
          <p:spPr>
            <a:xfrm>
              <a:off x="2151332" y="2124021"/>
              <a:ext cx="238222" cy="367589"/>
            </a:xfrm>
            <a:custGeom>
              <a:rect b="b" l="l" r="r" t="t"/>
              <a:pathLst>
                <a:path extrusionOk="0" h="11201" w="7259">
                  <a:moveTo>
                    <a:pt x="3804" y="0"/>
                  </a:moveTo>
                  <a:cubicBezTo>
                    <a:pt x="3802" y="0"/>
                    <a:pt x="3799" y="1"/>
                    <a:pt x="3797" y="1"/>
                  </a:cubicBezTo>
                  <a:cubicBezTo>
                    <a:pt x="3402" y="37"/>
                    <a:pt x="48" y="4792"/>
                    <a:pt x="24" y="5474"/>
                  </a:cubicBezTo>
                  <a:cubicBezTo>
                    <a:pt x="0" y="6157"/>
                    <a:pt x="3054" y="11080"/>
                    <a:pt x="3558" y="11199"/>
                  </a:cubicBezTo>
                  <a:cubicBezTo>
                    <a:pt x="3562" y="11200"/>
                    <a:pt x="3566" y="11201"/>
                    <a:pt x="3571" y="11201"/>
                  </a:cubicBezTo>
                  <a:cubicBezTo>
                    <a:pt x="4074" y="11201"/>
                    <a:pt x="7258" y="6293"/>
                    <a:pt x="7258" y="5522"/>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8"/>
            <p:cNvSpPr/>
            <p:nvPr/>
          </p:nvSpPr>
          <p:spPr>
            <a:xfrm>
              <a:off x="2532999"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8"/>
            <p:cNvSpPr/>
            <p:nvPr/>
          </p:nvSpPr>
          <p:spPr>
            <a:xfrm>
              <a:off x="2914240"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8"/>
            <p:cNvSpPr/>
            <p:nvPr/>
          </p:nvSpPr>
          <p:spPr>
            <a:xfrm>
              <a:off x="3295908"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55" y="11080"/>
                    <a:pt x="3558" y="11199"/>
                  </a:cubicBezTo>
                  <a:cubicBezTo>
                    <a:pt x="3562" y="11200"/>
                    <a:pt x="3567" y="11201"/>
                    <a:pt x="3571" y="11201"/>
                  </a:cubicBezTo>
                  <a:cubicBezTo>
                    <a:pt x="4062"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8"/>
            <p:cNvSpPr/>
            <p:nvPr/>
          </p:nvSpPr>
          <p:spPr>
            <a:xfrm>
              <a:off x="3677182"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8"/>
            <p:cNvSpPr/>
            <p:nvPr/>
          </p:nvSpPr>
          <p:spPr>
            <a:xfrm>
              <a:off x="4058849"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42"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8"/>
            <p:cNvSpPr/>
            <p:nvPr/>
          </p:nvSpPr>
          <p:spPr>
            <a:xfrm>
              <a:off x="4440123"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80"/>
                    <a:pt x="3557" y="11199"/>
                  </a:cubicBezTo>
                  <a:cubicBezTo>
                    <a:pt x="3561" y="11200"/>
                    <a:pt x="3566" y="11201"/>
                    <a:pt x="3571" y="11201"/>
                  </a:cubicBezTo>
                  <a:cubicBezTo>
                    <a:pt x="4062" y="11201"/>
                    <a:pt x="7246" y="6293"/>
                    <a:pt x="7246" y="5522"/>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8"/>
            <p:cNvSpPr/>
            <p:nvPr/>
          </p:nvSpPr>
          <p:spPr>
            <a:xfrm>
              <a:off x="4821364" y="2124021"/>
              <a:ext cx="237861" cy="367589"/>
            </a:xfrm>
            <a:custGeom>
              <a:rect b="b" l="l" r="r" t="t"/>
              <a:pathLst>
                <a:path extrusionOk="0" h="11201" w="7248">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8"/>
            <p:cNvSpPr/>
            <p:nvPr/>
          </p:nvSpPr>
          <p:spPr>
            <a:xfrm>
              <a:off x="5203031" y="2124021"/>
              <a:ext cx="237828" cy="367589"/>
            </a:xfrm>
            <a:custGeom>
              <a:rect b="b" l="l" r="r" t="t"/>
              <a:pathLst>
                <a:path extrusionOk="0" h="11201" w="7247">
                  <a:moveTo>
                    <a:pt x="3792" y="0"/>
                  </a:moveTo>
                  <a:cubicBezTo>
                    <a:pt x="3790" y="0"/>
                    <a:pt x="3788" y="1"/>
                    <a:pt x="3785" y="1"/>
                  </a:cubicBezTo>
                  <a:cubicBezTo>
                    <a:pt x="3402" y="37"/>
                    <a:pt x="37" y="4792"/>
                    <a:pt x="25" y="5474"/>
                  </a:cubicBezTo>
                  <a:cubicBezTo>
                    <a:pt x="1" y="6157"/>
                    <a:pt x="3055" y="11092"/>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8"/>
            <p:cNvSpPr/>
            <p:nvPr/>
          </p:nvSpPr>
          <p:spPr>
            <a:xfrm>
              <a:off x="5584305"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8"/>
            <p:cNvSpPr/>
            <p:nvPr/>
          </p:nvSpPr>
          <p:spPr>
            <a:xfrm>
              <a:off x="5965973" y="2124021"/>
              <a:ext cx="237828" cy="367589"/>
            </a:xfrm>
            <a:custGeom>
              <a:rect b="b" l="l" r="r" t="t"/>
              <a:pathLst>
                <a:path extrusionOk="0" h="11201" w="7247">
                  <a:moveTo>
                    <a:pt x="3792" y="0"/>
                  </a:moveTo>
                  <a:cubicBezTo>
                    <a:pt x="3790" y="0"/>
                    <a:pt x="3787" y="1"/>
                    <a:pt x="3785" y="1"/>
                  </a:cubicBezTo>
                  <a:cubicBezTo>
                    <a:pt x="3402" y="37"/>
                    <a:pt x="48"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8"/>
            <p:cNvSpPr/>
            <p:nvPr/>
          </p:nvSpPr>
          <p:spPr>
            <a:xfrm>
              <a:off x="6347246"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92"/>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8"/>
            <p:cNvSpPr/>
            <p:nvPr/>
          </p:nvSpPr>
          <p:spPr>
            <a:xfrm>
              <a:off x="6728487" y="2124021"/>
              <a:ext cx="238222" cy="367589"/>
            </a:xfrm>
            <a:custGeom>
              <a:rect b="b" l="l" r="r" t="t"/>
              <a:pathLst>
                <a:path extrusionOk="0" h="11201" w="7259">
                  <a:moveTo>
                    <a:pt x="3804"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8"/>
            <p:cNvSpPr/>
            <p:nvPr/>
          </p:nvSpPr>
          <p:spPr>
            <a:xfrm>
              <a:off x="7110155" y="2124021"/>
              <a:ext cx="237828" cy="367589"/>
            </a:xfrm>
            <a:custGeom>
              <a:rect b="b" l="l" r="r" t="t"/>
              <a:pathLst>
                <a:path extrusionOk="0" h="11201" w="7247">
                  <a:moveTo>
                    <a:pt x="3792" y="0"/>
                  </a:moveTo>
                  <a:cubicBezTo>
                    <a:pt x="3790" y="0"/>
                    <a:pt x="3788" y="1"/>
                    <a:pt x="3785" y="1"/>
                  </a:cubicBezTo>
                  <a:cubicBezTo>
                    <a:pt x="3402" y="37"/>
                    <a:pt x="49" y="4792"/>
                    <a:pt x="25" y="5474"/>
                  </a:cubicBezTo>
                  <a:cubicBezTo>
                    <a:pt x="1" y="6157"/>
                    <a:pt x="3055" y="11080"/>
                    <a:pt x="3558" y="11199"/>
                  </a:cubicBezTo>
                  <a:cubicBezTo>
                    <a:pt x="3562" y="11200"/>
                    <a:pt x="3566" y="11201"/>
                    <a:pt x="3571" y="11201"/>
                  </a:cubicBezTo>
                  <a:cubicBezTo>
                    <a:pt x="4062" y="11201"/>
                    <a:pt x="7247" y="6293"/>
                    <a:pt x="7247"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8"/>
            <p:cNvSpPr/>
            <p:nvPr/>
          </p:nvSpPr>
          <p:spPr>
            <a:xfrm>
              <a:off x="7491428" y="2124021"/>
              <a:ext cx="238222" cy="367589"/>
            </a:xfrm>
            <a:custGeom>
              <a:rect b="b" l="l" r="r" t="t"/>
              <a:pathLst>
                <a:path extrusionOk="0" h="11201" w="7259">
                  <a:moveTo>
                    <a:pt x="3792" y="0"/>
                  </a:moveTo>
                  <a:cubicBezTo>
                    <a:pt x="3790" y="0"/>
                    <a:pt x="3787" y="1"/>
                    <a:pt x="3785" y="1"/>
                  </a:cubicBezTo>
                  <a:cubicBezTo>
                    <a:pt x="3402" y="37"/>
                    <a:pt x="48" y="4792"/>
                    <a:pt x="24" y="5474"/>
                  </a:cubicBezTo>
                  <a:cubicBezTo>
                    <a:pt x="0" y="6157"/>
                    <a:pt x="3055" y="11080"/>
                    <a:pt x="3570" y="11199"/>
                  </a:cubicBezTo>
                  <a:cubicBezTo>
                    <a:pt x="3574" y="11200"/>
                    <a:pt x="3578" y="11201"/>
                    <a:pt x="3583" y="11201"/>
                  </a:cubicBezTo>
                  <a:cubicBezTo>
                    <a:pt x="4074" y="11201"/>
                    <a:pt x="7259" y="6293"/>
                    <a:pt x="7259"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8"/>
            <p:cNvSpPr/>
            <p:nvPr/>
          </p:nvSpPr>
          <p:spPr>
            <a:xfrm>
              <a:off x="7873096"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8"/>
            <p:cNvSpPr/>
            <p:nvPr/>
          </p:nvSpPr>
          <p:spPr>
            <a:xfrm>
              <a:off x="8254337" y="2124021"/>
              <a:ext cx="237861"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8"/>
            <p:cNvSpPr/>
            <p:nvPr/>
          </p:nvSpPr>
          <p:spPr>
            <a:xfrm>
              <a:off x="8635611" y="2124021"/>
              <a:ext cx="23822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8"/>
            <p:cNvSpPr/>
            <p:nvPr/>
          </p:nvSpPr>
          <p:spPr>
            <a:xfrm>
              <a:off x="9016884" y="2124021"/>
              <a:ext cx="23822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8"/>
            <p:cNvSpPr/>
            <p:nvPr/>
          </p:nvSpPr>
          <p:spPr>
            <a:xfrm>
              <a:off x="254021" y="2651890"/>
              <a:ext cx="237828"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8"/>
            <p:cNvSpPr/>
            <p:nvPr/>
          </p:nvSpPr>
          <p:spPr>
            <a:xfrm>
              <a:off x="625876"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8"/>
            <p:cNvSpPr/>
            <p:nvPr/>
          </p:nvSpPr>
          <p:spPr>
            <a:xfrm>
              <a:off x="1007117"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8"/>
            <p:cNvSpPr/>
            <p:nvPr/>
          </p:nvSpPr>
          <p:spPr>
            <a:xfrm>
              <a:off x="1388785"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43" y="11092"/>
                    <a:pt x="3546" y="11199"/>
                  </a:cubicBezTo>
                  <a:cubicBezTo>
                    <a:pt x="3551" y="11201"/>
                    <a:pt x="3556" y="11201"/>
                    <a:pt x="3561"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8"/>
            <p:cNvSpPr/>
            <p:nvPr/>
          </p:nvSpPr>
          <p:spPr>
            <a:xfrm>
              <a:off x="1770058"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1"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8"/>
            <p:cNvSpPr/>
            <p:nvPr/>
          </p:nvSpPr>
          <p:spPr>
            <a:xfrm>
              <a:off x="2151332" y="2651890"/>
              <a:ext cx="238222" cy="367622"/>
            </a:xfrm>
            <a:custGeom>
              <a:rect b="b" l="l" r="r" t="t"/>
              <a:pathLst>
                <a:path extrusionOk="0" h="11202" w="7259">
                  <a:moveTo>
                    <a:pt x="3804" y="1"/>
                  </a:moveTo>
                  <a:cubicBezTo>
                    <a:pt x="3802" y="1"/>
                    <a:pt x="3799" y="1"/>
                    <a:pt x="3797" y="1"/>
                  </a:cubicBezTo>
                  <a:cubicBezTo>
                    <a:pt x="3402" y="49"/>
                    <a:pt x="48" y="4792"/>
                    <a:pt x="24" y="5486"/>
                  </a:cubicBezTo>
                  <a:cubicBezTo>
                    <a:pt x="0" y="6169"/>
                    <a:pt x="3054" y="11092"/>
                    <a:pt x="3558" y="11199"/>
                  </a:cubicBezTo>
                  <a:cubicBezTo>
                    <a:pt x="3562" y="11201"/>
                    <a:pt x="3568" y="11201"/>
                    <a:pt x="3573" y="11201"/>
                  </a:cubicBezTo>
                  <a:cubicBezTo>
                    <a:pt x="4082" y="11201"/>
                    <a:pt x="7258" y="6305"/>
                    <a:pt x="7258" y="5534"/>
                  </a:cubicBezTo>
                  <a:cubicBezTo>
                    <a:pt x="7258"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8"/>
            <p:cNvSpPr/>
            <p:nvPr/>
          </p:nvSpPr>
          <p:spPr>
            <a:xfrm>
              <a:off x="2532999"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8"/>
            <p:cNvSpPr/>
            <p:nvPr/>
          </p:nvSpPr>
          <p:spPr>
            <a:xfrm>
              <a:off x="2914240"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8"/>
            <p:cNvSpPr/>
            <p:nvPr/>
          </p:nvSpPr>
          <p:spPr>
            <a:xfrm>
              <a:off x="3295908"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8"/>
            <p:cNvSpPr/>
            <p:nvPr/>
          </p:nvSpPr>
          <p:spPr>
            <a:xfrm>
              <a:off x="3677182"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8"/>
            <p:cNvSpPr/>
            <p:nvPr/>
          </p:nvSpPr>
          <p:spPr>
            <a:xfrm>
              <a:off x="4058849"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42" y="11092"/>
                    <a:pt x="3545" y="11199"/>
                  </a:cubicBezTo>
                  <a:cubicBezTo>
                    <a:pt x="3550" y="11201"/>
                    <a:pt x="3556"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8"/>
            <p:cNvSpPr/>
            <p:nvPr/>
          </p:nvSpPr>
          <p:spPr>
            <a:xfrm>
              <a:off x="4440123"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8"/>
            <p:cNvSpPr/>
            <p:nvPr/>
          </p:nvSpPr>
          <p:spPr>
            <a:xfrm>
              <a:off x="4821364" y="2651890"/>
              <a:ext cx="237861" cy="367622"/>
            </a:xfrm>
            <a:custGeom>
              <a:rect b="b" l="l" r="r" t="t"/>
              <a:pathLst>
                <a:path extrusionOk="0" h="11202" w="7248">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8"/>
            <p:cNvSpPr/>
            <p:nvPr/>
          </p:nvSpPr>
          <p:spPr>
            <a:xfrm>
              <a:off x="5203031" y="2651890"/>
              <a:ext cx="237828" cy="367622"/>
            </a:xfrm>
            <a:custGeom>
              <a:rect b="b" l="l" r="r" t="t"/>
              <a:pathLst>
                <a:path extrusionOk="0" h="11202" w="7247">
                  <a:moveTo>
                    <a:pt x="3792" y="1"/>
                  </a:moveTo>
                  <a:cubicBezTo>
                    <a:pt x="3790" y="1"/>
                    <a:pt x="3788" y="1"/>
                    <a:pt x="3785" y="1"/>
                  </a:cubicBezTo>
                  <a:cubicBezTo>
                    <a:pt x="3402" y="49"/>
                    <a:pt x="37"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8"/>
            <p:cNvSpPr/>
            <p:nvPr/>
          </p:nvSpPr>
          <p:spPr>
            <a:xfrm>
              <a:off x="5584305"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8"/>
            <p:cNvSpPr/>
            <p:nvPr/>
          </p:nvSpPr>
          <p:spPr>
            <a:xfrm>
              <a:off x="5965973"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8"/>
            <p:cNvSpPr/>
            <p:nvPr/>
          </p:nvSpPr>
          <p:spPr>
            <a:xfrm>
              <a:off x="6347246"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8"/>
            <p:cNvSpPr/>
            <p:nvPr/>
          </p:nvSpPr>
          <p:spPr>
            <a:xfrm>
              <a:off x="6728487" y="2651890"/>
              <a:ext cx="238222" cy="367622"/>
            </a:xfrm>
            <a:custGeom>
              <a:rect b="b" l="l" r="r" t="t"/>
              <a:pathLst>
                <a:path extrusionOk="0" h="11202" w="7259">
                  <a:moveTo>
                    <a:pt x="3804"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8"/>
            <p:cNvSpPr/>
            <p:nvPr/>
          </p:nvSpPr>
          <p:spPr>
            <a:xfrm>
              <a:off x="7110155" y="2651890"/>
              <a:ext cx="237828" cy="367622"/>
            </a:xfrm>
            <a:custGeom>
              <a:rect b="b" l="l" r="r" t="t"/>
              <a:pathLst>
                <a:path extrusionOk="0" h="11202" w="7247">
                  <a:moveTo>
                    <a:pt x="3792" y="1"/>
                  </a:moveTo>
                  <a:cubicBezTo>
                    <a:pt x="3790" y="1"/>
                    <a:pt x="3788" y="1"/>
                    <a:pt x="3785"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8"/>
            <p:cNvSpPr/>
            <p:nvPr/>
          </p:nvSpPr>
          <p:spPr>
            <a:xfrm>
              <a:off x="7491428"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5" y="11092"/>
                    <a:pt x="3558" y="11199"/>
                  </a:cubicBezTo>
                  <a:cubicBezTo>
                    <a:pt x="3562" y="11201"/>
                    <a:pt x="3568" y="11201"/>
                    <a:pt x="3573" y="11201"/>
                  </a:cubicBezTo>
                  <a:cubicBezTo>
                    <a:pt x="4081"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8"/>
            <p:cNvSpPr/>
            <p:nvPr/>
          </p:nvSpPr>
          <p:spPr>
            <a:xfrm>
              <a:off x="7873096"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8"/>
            <p:cNvSpPr/>
            <p:nvPr/>
          </p:nvSpPr>
          <p:spPr>
            <a:xfrm>
              <a:off x="8254337" y="2651890"/>
              <a:ext cx="237861"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8"/>
            <p:cNvSpPr/>
            <p:nvPr/>
          </p:nvSpPr>
          <p:spPr>
            <a:xfrm>
              <a:off x="8635611" y="2651890"/>
              <a:ext cx="23822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8"/>
            <p:cNvSpPr/>
            <p:nvPr/>
          </p:nvSpPr>
          <p:spPr>
            <a:xfrm>
              <a:off x="9016884" y="2651890"/>
              <a:ext cx="23822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8"/>
            <p:cNvSpPr/>
            <p:nvPr/>
          </p:nvSpPr>
          <p:spPr>
            <a:xfrm>
              <a:off x="254021" y="3180547"/>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8"/>
            <p:cNvSpPr/>
            <p:nvPr/>
          </p:nvSpPr>
          <p:spPr>
            <a:xfrm>
              <a:off x="625876"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8"/>
            <p:cNvSpPr/>
            <p:nvPr/>
          </p:nvSpPr>
          <p:spPr>
            <a:xfrm>
              <a:off x="1007117"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8"/>
            <p:cNvSpPr/>
            <p:nvPr/>
          </p:nvSpPr>
          <p:spPr>
            <a:xfrm>
              <a:off x="1388785" y="3180547"/>
              <a:ext cx="237828" cy="367622"/>
            </a:xfrm>
            <a:custGeom>
              <a:rect b="b" l="l" r="r" t="t"/>
              <a:pathLst>
                <a:path extrusionOk="0" h="11202" w="7247">
                  <a:moveTo>
                    <a:pt x="3794" y="1"/>
                  </a:moveTo>
                  <a:cubicBezTo>
                    <a:pt x="3791"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8"/>
            <p:cNvSpPr/>
            <p:nvPr/>
          </p:nvSpPr>
          <p:spPr>
            <a:xfrm>
              <a:off x="1770058"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8"/>
            <p:cNvSpPr/>
            <p:nvPr/>
          </p:nvSpPr>
          <p:spPr>
            <a:xfrm>
              <a:off x="2151332" y="3180547"/>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7"/>
                    <a:pt x="3054" y="11080"/>
                    <a:pt x="3558" y="11188"/>
                  </a:cubicBezTo>
                  <a:cubicBezTo>
                    <a:pt x="3562" y="11189"/>
                    <a:pt x="3566" y="11189"/>
                    <a:pt x="3571" y="11189"/>
                  </a:cubicBezTo>
                  <a:cubicBezTo>
                    <a:pt x="4074" y="11189"/>
                    <a:pt x="7258" y="6294"/>
                    <a:pt x="7258" y="5523"/>
                  </a:cubicBezTo>
                  <a:cubicBezTo>
                    <a:pt x="7258"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8"/>
            <p:cNvSpPr/>
            <p:nvPr/>
          </p:nvSpPr>
          <p:spPr>
            <a:xfrm>
              <a:off x="2532999"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8"/>
            <p:cNvSpPr/>
            <p:nvPr/>
          </p:nvSpPr>
          <p:spPr>
            <a:xfrm>
              <a:off x="2914240"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8"/>
            <p:cNvSpPr/>
            <p:nvPr/>
          </p:nvSpPr>
          <p:spPr>
            <a:xfrm>
              <a:off x="3295908" y="3180547"/>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7"/>
                    <a:pt x="3055" y="11080"/>
                    <a:pt x="3558" y="11188"/>
                  </a:cubicBezTo>
                  <a:cubicBezTo>
                    <a:pt x="3562" y="11189"/>
                    <a:pt x="3567" y="11189"/>
                    <a:pt x="3571" y="11189"/>
                  </a:cubicBezTo>
                  <a:cubicBezTo>
                    <a:pt x="4063"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8"/>
            <p:cNvSpPr/>
            <p:nvPr/>
          </p:nvSpPr>
          <p:spPr>
            <a:xfrm>
              <a:off x="3677182"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8"/>
            <p:cNvSpPr/>
            <p:nvPr/>
          </p:nvSpPr>
          <p:spPr>
            <a:xfrm>
              <a:off x="4058849"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8"/>
            <p:cNvSpPr/>
            <p:nvPr/>
          </p:nvSpPr>
          <p:spPr>
            <a:xfrm>
              <a:off x="4440123" y="3180547"/>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7"/>
                    <a:pt x="3054" y="11080"/>
                    <a:pt x="3557" y="11188"/>
                  </a:cubicBezTo>
                  <a:cubicBezTo>
                    <a:pt x="3561" y="11189"/>
                    <a:pt x="3566" y="11189"/>
                    <a:pt x="3571" y="11189"/>
                  </a:cubicBezTo>
                  <a:cubicBezTo>
                    <a:pt x="4062" y="11189"/>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8"/>
            <p:cNvSpPr/>
            <p:nvPr/>
          </p:nvSpPr>
          <p:spPr>
            <a:xfrm>
              <a:off x="4821364" y="3180547"/>
              <a:ext cx="237861" cy="367622"/>
            </a:xfrm>
            <a:custGeom>
              <a:rect b="b" l="l" r="r" t="t"/>
              <a:pathLst>
                <a:path extrusionOk="0" h="11202" w="7248">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8"/>
            <p:cNvSpPr/>
            <p:nvPr/>
          </p:nvSpPr>
          <p:spPr>
            <a:xfrm>
              <a:off x="5203031" y="3180547"/>
              <a:ext cx="237828" cy="367622"/>
            </a:xfrm>
            <a:custGeom>
              <a:rect b="b" l="l" r="r" t="t"/>
              <a:pathLst>
                <a:path extrusionOk="0" h="11202" w="7247">
                  <a:moveTo>
                    <a:pt x="3794" y="1"/>
                  </a:moveTo>
                  <a:cubicBezTo>
                    <a:pt x="3791"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8"/>
            <p:cNvSpPr/>
            <p:nvPr/>
          </p:nvSpPr>
          <p:spPr>
            <a:xfrm>
              <a:off x="5584305"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8"/>
            <p:cNvSpPr/>
            <p:nvPr/>
          </p:nvSpPr>
          <p:spPr>
            <a:xfrm>
              <a:off x="5965973"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8"/>
            <p:cNvSpPr/>
            <p:nvPr/>
          </p:nvSpPr>
          <p:spPr>
            <a:xfrm>
              <a:off x="6347246"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8"/>
            <p:cNvSpPr/>
            <p:nvPr/>
          </p:nvSpPr>
          <p:spPr>
            <a:xfrm>
              <a:off x="6728487"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01"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8"/>
            <p:cNvSpPr/>
            <p:nvPr/>
          </p:nvSpPr>
          <p:spPr>
            <a:xfrm>
              <a:off x="7110155" y="3180547"/>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7"/>
                    <a:pt x="3055" y="11080"/>
                    <a:pt x="3558" y="11188"/>
                  </a:cubicBezTo>
                  <a:cubicBezTo>
                    <a:pt x="3562" y="11189"/>
                    <a:pt x="3566" y="11189"/>
                    <a:pt x="3571" y="11189"/>
                  </a:cubicBezTo>
                  <a:cubicBezTo>
                    <a:pt x="4062"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8"/>
            <p:cNvSpPr/>
            <p:nvPr/>
          </p:nvSpPr>
          <p:spPr>
            <a:xfrm>
              <a:off x="7491428" y="3180547"/>
              <a:ext cx="238222" cy="367228"/>
            </a:xfrm>
            <a:custGeom>
              <a:rect b="b" l="l" r="r" t="t"/>
              <a:pathLst>
                <a:path extrusionOk="0" h="11190" w="7259">
                  <a:moveTo>
                    <a:pt x="3794" y="1"/>
                  </a:moveTo>
                  <a:cubicBezTo>
                    <a:pt x="3791" y="1"/>
                    <a:pt x="3788" y="1"/>
                    <a:pt x="3785" y="1"/>
                  </a:cubicBezTo>
                  <a:cubicBezTo>
                    <a:pt x="3402" y="37"/>
                    <a:pt x="48" y="4792"/>
                    <a:pt x="24" y="5475"/>
                  </a:cubicBezTo>
                  <a:cubicBezTo>
                    <a:pt x="0" y="6157"/>
                    <a:pt x="3055" y="11080"/>
                    <a:pt x="3570" y="11188"/>
                  </a:cubicBezTo>
                  <a:cubicBezTo>
                    <a:pt x="3574" y="11189"/>
                    <a:pt x="3578" y="11189"/>
                    <a:pt x="3583" y="11189"/>
                  </a:cubicBezTo>
                  <a:cubicBezTo>
                    <a:pt x="4074" y="11189"/>
                    <a:pt x="7259" y="6294"/>
                    <a:pt x="7259"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8"/>
            <p:cNvSpPr/>
            <p:nvPr/>
          </p:nvSpPr>
          <p:spPr>
            <a:xfrm>
              <a:off x="7873096"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8"/>
            <p:cNvSpPr/>
            <p:nvPr/>
          </p:nvSpPr>
          <p:spPr>
            <a:xfrm>
              <a:off x="8254337" y="3180547"/>
              <a:ext cx="237861"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8"/>
            <p:cNvSpPr/>
            <p:nvPr/>
          </p:nvSpPr>
          <p:spPr>
            <a:xfrm>
              <a:off x="8635611"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8"/>
            <p:cNvSpPr/>
            <p:nvPr/>
          </p:nvSpPr>
          <p:spPr>
            <a:xfrm>
              <a:off x="9016884" y="3180547"/>
              <a:ext cx="23822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8"/>
            <p:cNvSpPr/>
            <p:nvPr/>
          </p:nvSpPr>
          <p:spPr>
            <a:xfrm>
              <a:off x="254021" y="3708417"/>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8"/>
            <p:cNvSpPr/>
            <p:nvPr/>
          </p:nvSpPr>
          <p:spPr>
            <a:xfrm>
              <a:off x="625876"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8"/>
            <p:cNvSpPr/>
            <p:nvPr/>
          </p:nvSpPr>
          <p:spPr>
            <a:xfrm>
              <a:off x="1007117"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8"/>
            <p:cNvSpPr/>
            <p:nvPr/>
          </p:nvSpPr>
          <p:spPr>
            <a:xfrm>
              <a:off x="1388785"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8"/>
            <p:cNvSpPr/>
            <p:nvPr/>
          </p:nvSpPr>
          <p:spPr>
            <a:xfrm>
              <a:off x="1770058"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8"/>
            <p:cNvSpPr/>
            <p:nvPr/>
          </p:nvSpPr>
          <p:spPr>
            <a:xfrm>
              <a:off x="2151332" y="3708417"/>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8"/>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8"/>
            <p:cNvSpPr/>
            <p:nvPr/>
          </p:nvSpPr>
          <p:spPr>
            <a:xfrm>
              <a:off x="2532999"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8"/>
            <p:cNvSpPr/>
            <p:nvPr/>
          </p:nvSpPr>
          <p:spPr>
            <a:xfrm>
              <a:off x="2914240"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8"/>
            <p:cNvSpPr/>
            <p:nvPr/>
          </p:nvSpPr>
          <p:spPr>
            <a:xfrm>
              <a:off x="3295908"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8"/>
            <p:cNvSpPr/>
            <p:nvPr/>
          </p:nvSpPr>
          <p:spPr>
            <a:xfrm>
              <a:off x="3677182"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8"/>
            <p:cNvSpPr/>
            <p:nvPr/>
          </p:nvSpPr>
          <p:spPr>
            <a:xfrm>
              <a:off x="4058849"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8"/>
            <p:cNvSpPr/>
            <p:nvPr/>
          </p:nvSpPr>
          <p:spPr>
            <a:xfrm>
              <a:off x="4440123"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8"/>
            <p:cNvSpPr/>
            <p:nvPr/>
          </p:nvSpPr>
          <p:spPr>
            <a:xfrm>
              <a:off x="4821364" y="3708417"/>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8"/>
            <p:cNvSpPr/>
            <p:nvPr/>
          </p:nvSpPr>
          <p:spPr>
            <a:xfrm>
              <a:off x="5203031" y="3708417"/>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8"/>
            <p:cNvSpPr/>
            <p:nvPr/>
          </p:nvSpPr>
          <p:spPr>
            <a:xfrm>
              <a:off x="5584305"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8"/>
            <p:cNvSpPr/>
            <p:nvPr/>
          </p:nvSpPr>
          <p:spPr>
            <a:xfrm>
              <a:off x="5965973"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8"/>
            <p:cNvSpPr/>
            <p:nvPr/>
          </p:nvSpPr>
          <p:spPr>
            <a:xfrm>
              <a:off x="6347246"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8"/>
            <p:cNvSpPr/>
            <p:nvPr/>
          </p:nvSpPr>
          <p:spPr>
            <a:xfrm>
              <a:off x="6728487" y="3708417"/>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8"/>
            <p:cNvSpPr/>
            <p:nvPr/>
          </p:nvSpPr>
          <p:spPr>
            <a:xfrm>
              <a:off x="7110155" y="3708417"/>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8"/>
            <p:cNvSpPr/>
            <p:nvPr/>
          </p:nvSpPr>
          <p:spPr>
            <a:xfrm>
              <a:off x="7491428"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8"/>
            <p:cNvSpPr/>
            <p:nvPr/>
          </p:nvSpPr>
          <p:spPr>
            <a:xfrm>
              <a:off x="7873096"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8"/>
            <p:cNvSpPr/>
            <p:nvPr/>
          </p:nvSpPr>
          <p:spPr>
            <a:xfrm>
              <a:off x="8254337" y="3708417"/>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8"/>
            <p:cNvSpPr/>
            <p:nvPr/>
          </p:nvSpPr>
          <p:spPr>
            <a:xfrm>
              <a:off x="8635611" y="3708417"/>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8"/>
            <p:cNvSpPr/>
            <p:nvPr/>
          </p:nvSpPr>
          <p:spPr>
            <a:xfrm>
              <a:off x="9016884" y="3708417"/>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8"/>
            <p:cNvSpPr/>
            <p:nvPr/>
          </p:nvSpPr>
          <p:spPr>
            <a:xfrm>
              <a:off x="254021" y="4236319"/>
              <a:ext cx="237828"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8"/>
            <p:cNvSpPr/>
            <p:nvPr/>
          </p:nvSpPr>
          <p:spPr>
            <a:xfrm>
              <a:off x="625876"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8"/>
            <p:cNvSpPr/>
            <p:nvPr/>
          </p:nvSpPr>
          <p:spPr>
            <a:xfrm>
              <a:off x="1007117"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8"/>
            <p:cNvSpPr/>
            <p:nvPr/>
          </p:nvSpPr>
          <p:spPr>
            <a:xfrm>
              <a:off x="1388785"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8"/>
            <p:cNvSpPr/>
            <p:nvPr/>
          </p:nvSpPr>
          <p:spPr>
            <a:xfrm>
              <a:off x="1770058"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8"/>
            <p:cNvSpPr/>
            <p:nvPr/>
          </p:nvSpPr>
          <p:spPr>
            <a:xfrm>
              <a:off x="2151332" y="4236319"/>
              <a:ext cx="23822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8"/>
            <p:cNvSpPr/>
            <p:nvPr/>
          </p:nvSpPr>
          <p:spPr>
            <a:xfrm>
              <a:off x="2532999"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8"/>
            <p:cNvSpPr/>
            <p:nvPr/>
          </p:nvSpPr>
          <p:spPr>
            <a:xfrm>
              <a:off x="2914240"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8"/>
            <p:cNvSpPr/>
            <p:nvPr/>
          </p:nvSpPr>
          <p:spPr>
            <a:xfrm>
              <a:off x="3295908"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8"/>
            <p:cNvSpPr/>
            <p:nvPr/>
          </p:nvSpPr>
          <p:spPr>
            <a:xfrm>
              <a:off x="3677182"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8"/>
            <p:cNvSpPr/>
            <p:nvPr/>
          </p:nvSpPr>
          <p:spPr>
            <a:xfrm>
              <a:off x="4058849"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8"/>
            <p:cNvSpPr/>
            <p:nvPr/>
          </p:nvSpPr>
          <p:spPr>
            <a:xfrm>
              <a:off x="4440123"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8"/>
            <p:cNvSpPr/>
            <p:nvPr/>
          </p:nvSpPr>
          <p:spPr>
            <a:xfrm>
              <a:off x="4821364" y="4236319"/>
              <a:ext cx="237861"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8"/>
            <p:cNvSpPr/>
            <p:nvPr/>
          </p:nvSpPr>
          <p:spPr>
            <a:xfrm>
              <a:off x="5203031" y="4236319"/>
              <a:ext cx="237828"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8"/>
            <p:cNvSpPr/>
            <p:nvPr/>
          </p:nvSpPr>
          <p:spPr>
            <a:xfrm>
              <a:off x="5584305"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8"/>
            <p:cNvSpPr/>
            <p:nvPr/>
          </p:nvSpPr>
          <p:spPr>
            <a:xfrm>
              <a:off x="5965973" y="4236319"/>
              <a:ext cx="237828"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8"/>
            <p:cNvSpPr/>
            <p:nvPr/>
          </p:nvSpPr>
          <p:spPr>
            <a:xfrm>
              <a:off x="6347246"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8"/>
            <p:cNvSpPr/>
            <p:nvPr/>
          </p:nvSpPr>
          <p:spPr>
            <a:xfrm>
              <a:off x="6728487" y="4236319"/>
              <a:ext cx="23822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8"/>
            <p:cNvSpPr/>
            <p:nvPr/>
          </p:nvSpPr>
          <p:spPr>
            <a:xfrm>
              <a:off x="7110155" y="4236319"/>
              <a:ext cx="237828"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8"/>
            <p:cNvSpPr/>
            <p:nvPr/>
          </p:nvSpPr>
          <p:spPr>
            <a:xfrm>
              <a:off x="7491428" y="4236319"/>
              <a:ext cx="23822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8"/>
            <p:cNvSpPr/>
            <p:nvPr/>
          </p:nvSpPr>
          <p:spPr>
            <a:xfrm>
              <a:off x="7873096"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8"/>
            <p:cNvSpPr/>
            <p:nvPr/>
          </p:nvSpPr>
          <p:spPr>
            <a:xfrm>
              <a:off x="8254337" y="4236319"/>
              <a:ext cx="237861"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8"/>
            <p:cNvSpPr/>
            <p:nvPr/>
          </p:nvSpPr>
          <p:spPr>
            <a:xfrm>
              <a:off x="8635611" y="4236319"/>
              <a:ext cx="23822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8"/>
            <p:cNvSpPr/>
            <p:nvPr/>
          </p:nvSpPr>
          <p:spPr>
            <a:xfrm>
              <a:off x="9016884" y="4236319"/>
              <a:ext cx="23822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8"/>
            <p:cNvSpPr/>
            <p:nvPr/>
          </p:nvSpPr>
          <p:spPr>
            <a:xfrm>
              <a:off x="254021" y="4764583"/>
              <a:ext cx="237828"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8"/>
            <p:cNvSpPr/>
            <p:nvPr/>
          </p:nvSpPr>
          <p:spPr>
            <a:xfrm>
              <a:off x="625876"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8"/>
            <p:cNvSpPr/>
            <p:nvPr/>
          </p:nvSpPr>
          <p:spPr>
            <a:xfrm>
              <a:off x="1007117"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8"/>
            <p:cNvSpPr/>
            <p:nvPr/>
          </p:nvSpPr>
          <p:spPr>
            <a:xfrm>
              <a:off x="1388785"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8"/>
            <p:cNvSpPr/>
            <p:nvPr/>
          </p:nvSpPr>
          <p:spPr>
            <a:xfrm>
              <a:off x="1770058"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8"/>
            <p:cNvSpPr/>
            <p:nvPr/>
          </p:nvSpPr>
          <p:spPr>
            <a:xfrm>
              <a:off x="2151332" y="4764583"/>
              <a:ext cx="23822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8"/>
            <p:cNvSpPr/>
            <p:nvPr/>
          </p:nvSpPr>
          <p:spPr>
            <a:xfrm>
              <a:off x="2532999"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8"/>
            <p:cNvSpPr/>
            <p:nvPr/>
          </p:nvSpPr>
          <p:spPr>
            <a:xfrm>
              <a:off x="2914240"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8"/>
            <p:cNvSpPr/>
            <p:nvPr/>
          </p:nvSpPr>
          <p:spPr>
            <a:xfrm>
              <a:off x="3295908"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8"/>
            <p:cNvSpPr/>
            <p:nvPr/>
          </p:nvSpPr>
          <p:spPr>
            <a:xfrm>
              <a:off x="3677182"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8"/>
            <p:cNvSpPr/>
            <p:nvPr/>
          </p:nvSpPr>
          <p:spPr>
            <a:xfrm>
              <a:off x="4058849"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8"/>
            <p:cNvSpPr/>
            <p:nvPr/>
          </p:nvSpPr>
          <p:spPr>
            <a:xfrm>
              <a:off x="4440123"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8"/>
            <p:cNvSpPr/>
            <p:nvPr/>
          </p:nvSpPr>
          <p:spPr>
            <a:xfrm>
              <a:off x="4821364" y="4764583"/>
              <a:ext cx="237861"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8"/>
            <p:cNvSpPr/>
            <p:nvPr/>
          </p:nvSpPr>
          <p:spPr>
            <a:xfrm>
              <a:off x="5203031" y="4764583"/>
              <a:ext cx="237828"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8"/>
            <p:cNvSpPr/>
            <p:nvPr/>
          </p:nvSpPr>
          <p:spPr>
            <a:xfrm>
              <a:off x="5584305"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8"/>
            <p:cNvSpPr/>
            <p:nvPr/>
          </p:nvSpPr>
          <p:spPr>
            <a:xfrm>
              <a:off x="5965973"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8"/>
            <p:cNvSpPr/>
            <p:nvPr/>
          </p:nvSpPr>
          <p:spPr>
            <a:xfrm>
              <a:off x="6347246"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8"/>
            <p:cNvSpPr/>
            <p:nvPr/>
          </p:nvSpPr>
          <p:spPr>
            <a:xfrm>
              <a:off x="6728487" y="4764583"/>
              <a:ext cx="23822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8"/>
            <p:cNvSpPr/>
            <p:nvPr/>
          </p:nvSpPr>
          <p:spPr>
            <a:xfrm>
              <a:off x="7110155" y="4764583"/>
              <a:ext cx="237828"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8"/>
            <p:cNvSpPr/>
            <p:nvPr/>
          </p:nvSpPr>
          <p:spPr>
            <a:xfrm>
              <a:off x="7491428"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8"/>
            <p:cNvSpPr/>
            <p:nvPr/>
          </p:nvSpPr>
          <p:spPr>
            <a:xfrm>
              <a:off x="7873096"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8"/>
            <p:cNvSpPr/>
            <p:nvPr/>
          </p:nvSpPr>
          <p:spPr>
            <a:xfrm>
              <a:off x="8254337" y="4764583"/>
              <a:ext cx="237861"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8"/>
            <p:cNvSpPr/>
            <p:nvPr/>
          </p:nvSpPr>
          <p:spPr>
            <a:xfrm>
              <a:off x="8635611" y="4764583"/>
              <a:ext cx="23822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8"/>
            <p:cNvSpPr/>
            <p:nvPr/>
          </p:nvSpPr>
          <p:spPr>
            <a:xfrm>
              <a:off x="9016884" y="4764583"/>
              <a:ext cx="23822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2" name="Google Shape;1982;p18"/>
          <p:cNvSpPr txBox="1"/>
          <p:nvPr>
            <p:ph type="title"/>
          </p:nvPr>
        </p:nvSpPr>
        <p:spPr>
          <a:xfrm rot="247">
            <a:off x="4248526" y="2478173"/>
            <a:ext cx="4171200" cy="856500"/>
          </a:xfrm>
          <a:prstGeom prst="rect">
            <a:avLst/>
          </a:prstGeom>
          <a:noFill/>
          <a:ln>
            <a:noFill/>
          </a:ln>
        </p:spPr>
        <p:txBody>
          <a:bodyPr anchorCtr="0" anchor="ctr" bIns="91425" lIns="91425" spcFirstLastPara="1" rIns="91425" wrap="square" tIns="91425">
            <a:noAutofit/>
          </a:bodyPr>
          <a:lstStyle>
            <a:lvl1pPr lvl="0" rtl="0">
              <a:lnSpc>
                <a:spcPct val="90000"/>
              </a:lnSpc>
              <a:spcBef>
                <a:spcPts val="0"/>
              </a:spcBef>
              <a:spcAft>
                <a:spcPts val="0"/>
              </a:spcAft>
              <a:buSzPts val="60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83" name="Google Shape;1983;p18"/>
          <p:cNvSpPr txBox="1"/>
          <p:nvPr>
            <p:ph hasCustomPrompt="1" idx="2" type="title"/>
          </p:nvPr>
        </p:nvSpPr>
        <p:spPr>
          <a:xfrm>
            <a:off x="5413576" y="1243448"/>
            <a:ext cx="1841100" cy="930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7200"/>
              <a:buNone/>
              <a:defRPr sz="9000">
                <a:solidFill>
                  <a:srgbClr val="FFFFFF"/>
                </a:solidFill>
              </a:defRPr>
            </a:lvl1pPr>
            <a:lvl2pPr lvl="1" rtl="0">
              <a:spcBef>
                <a:spcPts val="0"/>
              </a:spcBef>
              <a:spcAft>
                <a:spcPts val="0"/>
              </a:spcAft>
              <a:buClr>
                <a:srgbClr val="FFFFFF"/>
              </a:buClr>
              <a:buSzPts val="7200"/>
              <a:buNone/>
              <a:defRPr sz="7200">
                <a:solidFill>
                  <a:srgbClr val="FFFFFF"/>
                </a:solidFill>
              </a:defRPr>
            </a:lvl2pPr>
            <a:lvl3pPr lvl="2" rtl="0">
              <a:spcBef>
                <a:spcPts val="0"/>
              </a:spcBef>
              <a:spcAft>
                <a:spcPts val="0"/>
              </a:spcAft>
              <a:buClr>
                <a:srgbClr val="FFFFFF"/>
              </a:buClr>
              <a:buSzPts val="7200"/>
              <a:buNone/>
              <a:defRPr sz="7200">
                <a:solidFill>
                  <a:srgbClr val="FFFFFF"/>
                </a:solidFill>
              </a:defRPr>
            </a:lvl3pPr>
            <a:lvl4pPr lvl="3" rtl="0">
              <a:spcBef>
                <a:spcPts val="0"/>
              </a:spcBef>
              <a:spcAft>
                <a:spcPts val="0"/>
              </a:spcAft>
              <a:buClr>
                <a:srgbClr val="FFFFFF"/>
              </a:buClr>
              <a:buSzPts val="7200"/>
              <a:buNone/>
              <a:defRPr sz="7200">
                <a:solidFill>
                  <a:srgbClr val="FFFFFF"/>
                </a:solidFill>
              </a:defRPr>
            </a:lvl4pPr>
            <a:lvl5pPr lvl="4" rtl="0">
              <a:spcBef>
                <a:spcPts val="0"/>
              </a:spcBef>
              <a:spcAft>
                <a:spcPts val="0"/>
              </a:spcAft>
              <a:buClr>
                <a:srgbClr val="FFFFFF"/>
              </a:buClr>
              <a:buSzPts val="7200"/>
              <a:buNone/>
              <a:defRPr sz="7200">
                <a:solidFill>
                  <a:srgbClr val="FFFFFF"/>
                </a:solidFill>
              </a:defRPr>
            </a:lvl5pPr>
            <a:lvl6pPr lvl="5" rtl="0">
              <a:spcBef>
                <a:spcPts val="0"/>
              </a:spcBef>
              <a:spcAft>
                <a:spcPts val="0"/>
              </a:spcAft>
              <a:buClr>
                <a:srgbClr val="FFFFFF"/>
              </a:buClr>
              <a:buSzPts val="7200"/>
              <a:buNone/>
              <a:defRPr sz="7200">
                <a:solidFill>
                  <a:srgbClr val="FFFFFF"/>
                </a:solidFill>
              </a:defRPr>
            </a:lvl6pPr>
            <a:lvl7pPr lvl="6" rtl="0">
              <a:spcBef>
                <a:spcPts val="0"/>
              </a:spcBef>
              <a:spcAft>
                <a:spcPts val="0"/>
              </a:spcAft>
              <a:buClr>
                <a:srgbClr val="FFFFFF"/>
              </a:buClr>
              <a:buSzPts val="7200"/>
              <a:buNone/>
              <a:defRPr sz="7200">
                <a:solidFill>
                  <a:srgbClr val="FFFFFF"/>
                </a:solidFill>
              </a:defRPr>
            </a:lvl7pPr>
            <a:lvl8pPr lvl="7" rtl="0">
              <a:spcBef>
                <a:spcPts val="0"/>
              </a:spcBef>
              <a:spcAft>
                <a:spcPts val="0"/>
              </a:spcAft>
              <a:buClr>
                <a:srgbClr val="FFFFFF"/>
              </a:buClr>
              <a:buSzPts val="7200"/>
              <a:buNone/>
              <a:defRPr sz="7200">
                <a:solidFill>
                  <a:srgbClr val="FFFFFF"/>
                </a:solidFill>
              </a:defRPr>
            </a:lvl8pPr>
            <a:lvl9pPr lvl="8" rtl="0">
              <a:spcBef>
                <a:spcPts val="0"/>
              </a:spcBef>
              <a:spcAft>
                <a:spcPts val="0"/>
              </a:spcAft>
              <a:buClr>
                <a:srgbClr val="FFFFFF"/>
              </a:buClr>
              <a:buSzPts val="7200"/>
              <a:buNone/>
              <a:defRPr sz="7200">
                <a:solidFill>
                  <a:srgbClr val="FFFFFF"/>
                </a:solidFill>
              </a:defRPr>
            </a:lvl9pPr>
          </a:lstStyle>
          <a:p>
            <a:r>
              <a:t>xx%</a:t>
            </a:r>
          </a:p>
        </p:txBody>
      </p:sp>
      <p:sp>
        <p:nvSpPr>
          <p:cNvPr id="1984" name="Google Shape;1984;p18"/>
          <p:cNvSpPr txBox="1"/>
          <p:nvPr>
            <p:ph idx="1" type="subTitle"/>
          </p:nvPr>
        </p:nvSpPr>
        <p:spPr>
          <a:xfrm>
            <a:off x="5020126" y="3371259"/>
            <a:ext cx="2628000" cy="59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TITLE_ONLY_1_2_1">
    <p:bg>
      <p:bgPr>
        <a:solidFill>
          <a:schemeClr val="dk2"/>
        </a:solidFill>
      </p:bgPr>
    </p:bg>
    <p:spTree>
      <p:nvGrpSpPr>
        <p:cNvPr id="1985" name="Shape 1985"/>
        <p:cNvGrpSpPr/>
        <p:nvPr/>
      </p:nvGrpSpPr>
      <p:grpSpPr>
        <a:xfrm>
          <a:off x="0" y="0"/>
          <a:ext cx="0" cy="0"/>
          <a:chOff x="0" y="0"/>
          <a:chExt cx="0" cy="0"/>
        </a:xfrm>
      </p:grpSpPr>
      <p:grpSp>
        <p:nvGrpSpPr>
          <p:cNvPr id="1986" name="Google Shape;1986;p19"/>
          <p:cNvGrpSpPr/>
          <p:nvPr/>
        </p:nvGrpSpPr>
        <p:grpSpPr>
          <a:xfrm>
            <a:off x="2890" y="11321"/>
            <a:ext cx="9141506" cy="5120843"/>
            <a:chOff x="2890" y="11321"/>
            <a:chExt cx="9141506" cy="5120843"/>
          </a:xfrm>
        </p:grpSpPr>
        <p:sp>
          <p:nvSpPr>
            <p:cNvPr id="1987" name="Google Shape;1987;p19"/>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9"/>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9"/>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9"/>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9"/>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9"/>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9"/>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9"/>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9"/>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9"/>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9"/>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9"/>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9"/>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9"/>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9"/>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9"/>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9"/>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9"/>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9"/>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9"/>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9"/>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9"/>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9"/>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9"/>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9"/>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9"/>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9"/>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9"/>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9"/>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9"/>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9"/>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9"/>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9"/>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9"/>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9"/>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9"/>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9"/>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9"/>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9"/>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9"/>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9"/>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9"/>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9"/>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9"/>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9"/>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9"/>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9"/>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9"/>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9"/>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9"/>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9"/>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9"/>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9"/>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9"/>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9"/>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9"/>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9"/>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9"/>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9"/>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9"/>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9"/>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9"/>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9"/>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9"/>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1" name="Google Shape;2051;p19"/>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052" name="Google Shape;2052;p19"/>
          <p:cNvSpPr txBox="1"/>
          <p:nvPr>
            <p:ph idx="2" type="title"/>
          </p:nvPr>
        </p:nvSpPr>
        <p:spPr>
          <a:xfrm>
            <a:off x="2057424" y="3170215"/>
            <a:ext cx="21237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053" name="Google Shape;2053;p19"/>
          <p:cNvSpPr txBox="1"/>
          <p:nvPr>
            <p:ph idx="3" type="title"/>
          </p:nvPr>
        </p:nvSpPr>
        <p:spPr>
          <a:xfrm>
            <a:off x="2057424" y="2002906"/>
            <a:ext cx="21237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054" name="Google Shape;2054;p19"/>
          <p:cNvSpPr txBox="1"/>
          <p:nvPr>
            <p:ph idx="1" type="subTitle"/>
          </p:nvPr>
        </p:nvSpPr>
        <p:spPr>
          <a:xfrm>
            <a:off x="2057475" y="3439000"/>
            <a:ext cx="2123700" cy="68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055" name="Google Shape;2055;p19"/>
          <p:cNvSpPr txBox="1"/>
          <p:nvPr>
            <p:ph idx="4" type="subTitle"/>
          </p:nvPr>
        </p:nvSpPr>
        <p:spPr>
          <a:xfrm>
            <a:off x="2057475" y="2271725"/>
            <a:ext cx="2123700" cy="68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056" name="Google Shape;2056;p19"/>
          <p:cNvSpPr txBox="1"/>
          <p:nvPr>
            <p:ph idx="5" type="title"/>
          </p:nvPr>
        </p:nvSpPr>
        <p:spPr>
          <a:xfrm>
            <a:off x="5882834" y="3170215"/>
            <a:ext cx="21237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057" name="Google Shape;2057;p19"/>
          <p:cNvSpPr txBox="1"/>
          <p:nvPr>
            <p:ph idx="6" type="title"/>
          </p:nvPr>
        </p:nvSpPr>
        <p:spPr>
          <a:xfrm>
            <a:off x="5882834" y="2002906"/>
            <a:ext cx="21237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058" name="Google Shape;2058;p19"/>
          <p:cNvSpPr txBox="1"/>
          <p:nvPr>
            <p:ph idx="7" type="subTitle"/>
          </p:nvPr>
        </p:nvSpPr>
        <p:spPr>
          <a:xfrm>
            <a:off x="5882925" y="3445375"/>
            <a:ext cx="2123700" cy="68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059" name="Google Shape;2059;p19"/>
          <p:cNvSpPr txBox="1"/>
          <p:nvPr>
            <p:ph idx="8" type="subTitle"/>
          </p:nvPr>
        </p:nvSpPr>
        <p:spPr>
          <a:xfrm>
            <a:off x="5882925" y="2271725"/>
            <a:ext cx="2123700" cy="68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060" name="Google Shape;2060;p19"/>
          <p:cNvSpPr txBox="1"/>
          <p:nvPr>
            <p:ph hasCustomPrompt="1" idx="9" type="title"/>
          </p:nvPr>
        </p:nvSpPr>
        <p:spPr>
          <a:xfrm>
            <a:off x="1356371" y="2271715"/>
            <a:ext cx="365700" cy="34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2061" name="Google Shape;2061;p19"/>
          <p:cNvSpPr txBox="1"/>
          <p:nvPr>
            <p:ph hasCustomPrompt="1" idx="13" type="title"/>
          </p:nvPr>
        </p:nvSpPr>
        <p:spPr>
          <a:xfrm>
            <a:off x="1356371" y="3439015"/>
            <a:ext cx="365700" cy="34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2062" name="Google Shape;2062;p19"/>
          <p:cNvSpPr txBox="1"/>
          <p:nvPr>
            <p:ph hasCustomPrompt="1" idx="14" type="title"/>
          </p:nvPr>
        </p:nvSpPr>
        <p:spPr>
          <a:xfrm>
            <a:off x="5179021" y="2271715"/>
            <a:ext cx="365700" cy="34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
        <p:nvSpPr>
          <p:cNvPr id="2063" name="Google Shape;2063;p19"/>
          <p:cNvSpPr txBox="1"/>
          <p:nvPr>
            <p:ph hasCustomPrompt="1" idx="15" type="title"/>
          </p:nvPr>
        </p:nvSpPr>
        <p:spPr>
          <a:xfrm>
            <a:off x="5179021" y="3439015"/>
            <a:ext cx="365700" cy="34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None/>
              <a:defRPr sz="3000">
                <a:solidFill>
                  <a:srgbClr val="FFFFFF"/>
                </a:solidFill>
              </a:defRPr>
            </a:lvl1pPr>
            <a:lvl2pPr lvl="1"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2pPr>
            <a:lvl3pPr lvl="2"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3pPr>
            <a:lvl4pPr lvl="3"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4pPr>
            <a:lvl5pPr lvl="4"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5pPr>
            <a:lvl6pPr lvl="5"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6pPr>
            <a:lvl7pPr lvl="6"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7pPr>
            <a:lvl8pPr lvl="7"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8pPr>
            <a:lvl9pPr lvl="8" rtl="0" algn="ctr">
              <a:spcBef>
                <a:spcPts val="0"/>
              </a:spcBef>
              <a:spcAft>
                <a:spcPts val="0"/>
              </a:spcAft>
              <a:buClr>
                <a:srgbClr val="FFFFFF"/>
              </a:buClr>
              <a:buSzPts val="2000"/>
              <a:buFont typeface="Raleway"/>
              <a:buNone/>
              <a:defRPr b="1" sz="2000">
                <a:solidFill>
                  <a:srgbClr val="FFFFFF"/>
                </a:solidFill>
                <a:latin typeface="Raleway"/>
                <a:ea typeface="Raleway"/>
                <a:cs typeface="Raleway"/>
                <a:sym typeface="Raleway"/>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4_1_1">
    <p:bg>
      <p:bgPr>
        <a:solidFill>
          <a:schemeClr val="dk2"/>
        </a:solidFill>
      </p:bgPr>
    </p:bg>
    <p:spTree>
      <p:nvGrpSpPr>
        <p:cNvPr id="2064" name="Shape 2064"/>
        <p:cNvGrpSpPr/>
        <p:nvPr/>
      </p:nvGrpSpPr>
      <p:grpSpPr>
        <a:xfrm>
          <a:off x="0" y="0"/>
          <a:ext cx="0" cy="0"/>
          <a:chOff x="0" y="0"/>
          <a:chExt cx="0" cy="0"/>
        </a:xfrm>
      </p:grpSpPr>
      <p:grpSp>
        <p:nvGrpSpPr>
          <p:cNvPr id="2065" name="Google Shape;2065;p20"/>
          <p:cNvGrpSpPr/>
          <p:nvPr/>
        </p:nvGrpSpPr>
        <p:grpSpPr>
          <a:xfrm>
            <a:off x="2890" y="11321"/>
            <a:ext cx="9141502" cy="5120843"/>
            <a:chOff x="254021" y="11329"/>
            <a:chExt cx="9001085" cy="5120843"/>
          </a:xfrm>
        </p:grpSpPr>
        <p:sp>
          <p:nvSpPr>
            <p:cNvPr id="2066" name="Google Shape;2066;p20"/>
            <p:cNvSpPr/>
            <p:nvPr/>
          </p:nvSpPr>
          <p:spPr>
            <a:xfrm>
              <a:off x="254021" y="11329"/>
              <a:ext cx="237828"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0"/>
            <p:cNvSpPr/>
            <p:nvPr/>
          </p:nvSpPr>
          <p:spPr>
            <a:xfrm>
              <a:off x="625876"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0"/>
            <p:cNvSpPr/>
            <p:nvPr/>
          </p:nvSpPr>
          <p:spPr>
            <a:xfrm>
              <a:off x="1007117"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0"/>
            <p:cNvSpPr/>
            <p:nvPr/>
          </p:nvSpPr>
          <p:spPr>
            <a:xfrm>
              <a:off x="1388785"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0"/>
            <p:cNvSpPr/>
            <p:nvPr/>
          </p:nvSpPr>
          <p:spPr>
            <a:xfrm>
              <a:off x="1770058"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0"/>
            <p:cNvSpPr/>
            <p:nvPr/>
          </p:nvSpPr>
          <p:spPr>
            <a:xfrm>
              <a:off x="2151332" y="11329"/>
              <a:ext cx="23822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0"/>
            <p:cNvSpPr/>
            <p:nvPr/>
          </p:nvSpPr>
          <p:spPr>
            <a:xfrm>
              <a:off x="2532999"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0"/>
            <p:cNvSpPr/>
            <p:nvPr/>
          </p:nvSpPr>
          <p:spPr>
            <a:xfrm>
              <a:off x="2914240"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0"/>
            <p:cNvSpPr/>
            <p:nvPr/>
          </p:nvSpPr>
          <p:spPr>
            <a:xfrm>
              <a:off x="3295908"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0"/>
            <p:cNvSpPr/>
            <p:nvPr/>
          </p:nvSpPr>
          <p:spPr>
            <a:xfrm>
              <a:off x="3677182"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0"/>
            <p:cNvSpPr/>
            <p:nvPr/>
          </p:nvSpPr>
          <p:spPr>
            <a:xfrm>
              <a:off x="4058849"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0"/>
            <p:cNvSpPr/>
            <p:nvPr/>
          </p:nvSpPr>
          <p:spPr>
            <a:xfrm>
              <a:off x="4440123"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0"/>
            <p:cNvSpPr/>
            <p:nvPr/>
          </p:nvSpPr>
          <p:spPr>
            <a:xfrm>
              <a:off x="4821364" y="11329"/>
              <a:ext cx="237861"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0"/>
            <p:cNvSpPr/>
            <p:nvPr/>
          </p:nvSpPr>
          <p:spPr>
            <a:xfrm>
              <a:off x="5203031" y="11329"/>
              <a:ext cx="237828"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0"/>
            <p:cNvSpPr/>
            <p:nvPr/>
          </p:nvSpPr>
          <p:spPr>
            <a:xfrm>
              <a:off x="5584305"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0"/>
            <p:cNvSpPr/>
            <p:nvPr/>
          </p:nvSpPr>
          <p:spPr>
            <a:xfrm>
              <a:off x="5965973" y="11329"/>
              <a:ext cx="237828"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0"/>
            <p:cNvSpPr/>
            <p:nvPr/>
          </p:nvSpPr>
          <p:spPr>
            <a:xfrm>
              <a:off x="6347246"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0"/>
            <p:cNvSpPr/>
            <p:nvPr/>
          </p:nvSpPr>
          <p:spPr>
            <a:xfrm>
              <a:off x="6728487" y="11329"/>
              <a:ext cx="23822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0"/>
            <p:cNvSpPr/>
            <p:nvPr/>
          </p:nvSpPr>
          <p:spPr>
            <a:xfrm>
              <a:off x="7110155" y="11329"/>
              <a:ext cx="237828"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0"/>
            <p:cNvSpPr/>
            <p:nvPr/>
          </p:nvSpPr>
          <p:spPr>
            <a:xfrm>
              <a:off x="7491428" y="11329"/>
              <a:ext cx="23822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0"/>
            <p:cNvSpPr/>
            <p:nvPr/>
          </p:nvSpPr>
          <p:spPr>
            <a:xfrm>
              <a:off x="7873096"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0"/>
            <p:cNvSpPr/>
            <p:nvPr/>
          </p:nvSpPr>
          <p:spPr>
            <a:xfrm>
              <a:off x="8254337" y="11329"/>
              <a:ext cx="237861"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0"/>
            <p:cNvSpPr/>
            <p:nvPr/>
          </p:nvSpPr>
          <p:spPr>
            <a:xfrm>
              <a:off x="8635611" y="11329"/>
              <a:ext cx="23822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0"/>
            <p:cNvSpPr/>
            <p:nvPr/>
          </p:nvSpPr>
          <p:spPr>
            <a:xfrm>
              <a:off x="9016884" y="11329"/>
              <a:ext cx="23822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0"/>
            <p:cNvSpPr/>
            <p:nvPr/>
          </p:nvSpPr>
          <p:spPr>
            <a:xfrm>
              <a:off x="254021" y="539592"/>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0"/>
            <p:cNvSpPr/>
            <p:nvPr/>
          </p:nvSpPr>
          <p:spPr>
            <a:xfrm>
              <a:off x="625876"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0"/>
            <p:cNvSpPr/>
            <p:nvPr/>
          </p:nvSpPr>
          <p:spPr>
            <a:xfrm>
              <a:off x="1007117"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0"/>
            <p:cNvSpPr/>
            <p:nvPr/>
          </p:nvSpPr>
          <p:spPr>
            <a:xfrm>
              <a:off x="1388785"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0"/>
            <p:cNvSpPr/>
            <p:nvPr/>
          </p:nvSpPr>
          <p:spPr>
            <a:xfrm>
              <a:off x="1770058"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0"/>
            <p:cNvSpPr/>
            <p:nvPr/>
          </p:nvSpPr>
          <p:spPr>
            <a:xfrm>
              <a:off x="2151332" y="539592"/>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0"/>
            <p:cNvSpPr/>
            <p:nvPr/>
          </p:nvSpPr>
          <p:spPr>
            <a:xfrm>
              <a:off x="2532999"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0"/>
            <p:cNvSpPr/>
            <p:nvPr/>
          </p:nvSpPr>
          <p:spPr>
            <a:xfrm>
              <a:off x="2914240"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0"/>
            <p:cNvSpPr/>
            <p:nvPr/>
          </p:nvSpPr>
          <p:spPr>
            <a:xfrm>
              <a:off x="3295908"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0"/>
            <p:cNvSpPr/>
            <p:nvPr/>
          </p:nvSpPr>
          <p:spPr>
            <a:xfrm>
              <a:off x="3677182"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0"/>
            <p:cNvSpPr/>
            <p:nvPr/>
          </p:nvSpPr>
          <p:spPr>
            <a:xfrm>
              <a:off x="4058849"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0"/>
            <p:cNvSpPr/>
            <p:nvPr/>
          </p:nvSpPr>
          <p:spPr>
            <a:xfrm>
              <a:off x="4440123"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0"/>
            <p:cNvSpPr/>
            <p:nvPr/>
          </p:nvSpPr>
          <p:spPr>
            <a:xfrm>
              <a:off x="4821364" y="539592"/>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0"/>
            <p:cNvSpPr/>
            <p:nvPr/>
          </p:nvSpPr>
          <p:spPr>
            <a:xfrm>
              <a:off x="5203031" y="539592"/>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0"/>
            <p:cNvSpPr/>
            <p:nvPr/>
          </p:nvSpPr>
          <p:spPr>
            <a:xfrm>
              <a:off x="5584305"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0"/>
            <p:cNvSpPr/>
            <p:nvPr/>
          </p:nvSpPr>
          <p:spPr>
            <a:xfrm>
              <a:off x="5965973"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0"/>
            <p:cNvSpPr/>
            <p:nvPr/>
          </p:nvSpPr>
          <p:spPr>
            <a:xfrm>
              <a:off x="6347246"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0"/>
            <p:cNvSpPr/>
            <p:nvPr/>
          </p:nvSpPr>
          <p:spPr>
            <a:xfrm>
              <a:off x="6728487" y="539592"/>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0"/>
            <p:cNvSpPr/>
            <p:nvPr/>
          </p:nvSpPr>
          <p:spPr>
            <a:xfrm>
              <a:off x="7110155" y="539592"/>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0"/>
            <p:cNvSpPr/>
            <p:nvPr/>
          </p:nvSpPr>
          <p:spPr>
            <a:xfrm>
              <a:off x="7491428"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0"/>
            <p:cNvSpPr/>
            <p:nvPr/>
          </p:nvSpPr>
          <p:spPr>
            <a:xfrm>
              <a:off x="7873096"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0"/>
            <p:cNvSpPr/>
            <p:nvPr/>
          </p:nvSpPr>
          <p:spPr>
            <a:xfrm>
              <a:off x="8254337" y="539592"/>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0"/>
            <p:cNvSpPr/>
            <p:nvPr/>
          </p:nvSpPr>
          <p:spPr>
            <a:xfrm>
              <a:off x="8635611" y="539592"/>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0"/>
            <p:cNvSpPr/>
            <p:nvPr/>
          </p:nvSpPr>
          <p:spPr>
            <a:xfrm>
              <a:off x="9016884" y="539592"/>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0"/>
            <p:cNvSpPr/>
            <p:nvPr/>
          </p:nvSpPr>
          <p:spPr>
            <a:xfrm>
              <a:off x="254021" y="1067855"/>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0"/>
            <p:cNvSpPr/>
            <p:nvPr/>
          </p:nvSpPr>
          <p:spPr>
            <a:xfrm>
              <a:off x="625876"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0"/>
            <p:cNvSpPr/>
            <p:nvPr/>
          </p:nvSpPr>
          <p:spPr>
            <a:xfrm>
              <a:off x="100711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0"/>
            <p:cNvSpPr/>
            <p:nvPr/>
          </p:nvSpPr>
          <p:spPr>
            <a:xfrm>
              <a:off x="1388785"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43" y="11080"/>
                    <a:pt x="3546" y="11188"/>
                  </a:cubicBezTo>
                  <a:cubicBezTo>
                    <a:pt x="3551" y="11189"/>
                    <a:pt x="3556" y="11190"/>
                    <a:pt x="3561"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0"/>
            <p:cNvSpPr/>
            <p:nvPr/>
          </p:nvSpPr>
          <p:spPr>
            <a:xfrm>
              <a:off x="177005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1"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0"/>
            <p:cNvSpPr/>
            <p:nvPr/>
          </p:nvSpPr>
          <p:spPr>
            <a:xfrm>
              <a:off x="2151332" y="1067855"/>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8"/>
                    <a:pt x="3054" y="11080"/>
                    <a:pt x="3558" y="11188"/>
                  </a:cubicBezTo>
                  <a:cubicBezTo>
                    <a:pt x="3562" y="11189"/>
                    <a:pt x="3568" y="11190"/>
                    <a:pt x="3573" y="11190"/>
                  </a:cubicBezTo>
                  <a:cubicBezTo>
                    <a:pt x="4082" y="11190"/>
                    <a:pt x="7258" y="6293"/>
                    <a:pt x="7258" y="5523"/>
                  </a:cubicBezTo>
                  <a:cubicBezTo>
                    <a:pt x="7258"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0"/>
            <p:cNvSpPr/>
            <p:nvPr/>
          </p:nvSpPr>
          <p:spPr>
            <a:xfrm>
              <a:off x="2532999"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0"/>
            <p:cNvSpPr/>
            <p:nvPr/>
          </p:nvSpPr>
          <p:spPr>
            <a:xfrm>
              <a:off x="2914240" y="1067855"/>
              <a:ext cx="237861" cy="367228"/>
            </a:xfrm>
            <a:custGeom>
              <a:rect b="b" l="l" r="r" t="t"/>
              <a:pathLst>
                <a:path extrusionOk="0" h="11190" w="7248">
                  <a:moveTo>
                    <a:pt x="3795" y="1"/>
                  </a:moveTo>
                  <a:cubicBezTo>
                    <a:pt x="3791"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0"/>
            <p:cNvSpPr/>
            <p:nvPr/>
          </p:nvSpPr>
          <p:spPr>
            <a:xfrm>
              <a:off x="3295908"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0"/>
            <p:cNvSpPr/>
            <p:nvPr/>
          </p:nvSpPr>
          <p:spPr>
            <a:xfrm>
              <a:off x="3677182"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0"/>
            <p:cNvSpPr/>
            <p:nvPr/>
          </p:nvSpPr>
          <p:spPr>
            <a:xfrm>
              <a:off x="4058849"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42" y="11080"/>
                    <a:pt x="3545" y="11188"/>
                  </a:cubicBezTo>
                  <a:cubicBezTo>
                    <a:pt x="3550" y="11189"/>
                    <a:pt x="3556"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0"/>
            <p:cNvSpPr/>
            <p:nvPr/>
          </p:nvSpPr>
          <p:spPr>
            <a:xfrm>
              <a:off x="444012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0"/>
            <p:cNvSpPr/>
            <p:nvPr/>
          </p:nvSpPr>
          <p:spPr>
            <a:xfrm>
              <a:off x="4821364" y="1067855"/>
              <a:ext cx="237861"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0"/>
            <p:cNvSpPr/>
            <p:nvPr/>
          </p:nvSpPr>
          <p:spPr>
            <a:xfrm>
              <a:off x="5203031" y="1067855"/>
              <a:ext cx="237828"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0"/>
            <p:cNvSpPr/>
            <p:nvPr/>
          </p:nvSpPr>
          <p:spPr>
            <a:xfrm>
              <a:off x="5584305"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0"/>
            <p:cNvSpPr/>
            <p:nvPr/>
          </p:nvSpPr>
          <p:spPr>
            <a:xfrm>
              <a:off x="596597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0"/>
            <p:cNvSpPr/>
            <p:nvPr/>
          </p:nvSpPr>
          <p:spPr>
            <a:xfrm>
              <a:off x="6347246"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0"/>
            <p:cNvSpPr/>
            <p:nvPr/>
          </p:nvSpPr>
          <p:spPr>
            <a:xfrm>
              <a:off x="6728487"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0"/>
            <p:cNvSpPr/>
            <p:nvPr/>
          </p:nvSpPr>
          <p:spPr>
            <a:xfrm>
              <a:off x="7110155" y="1067855"/>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0"/>
            <p:cNvSpPr/>
            <p:nvPr/>
          </p:nvSpPr>
          <p:spPr>
            <a:xfrm>
              <a:off x="749142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0"/>
            <p:cNvSpPr/>
            <p:nvPr/>
          </p:nvSpPr>
          <p:spPr>
            <a:xfrm>
              <a:off x="7873096"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0"/>
            <p:cNvSpPr/>
            <p:nvPr/>
          </p:nvSpPr>
          <p:spPr>
            <a:xfrm>
              <a:off x="825433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0"/>
            <p:cNvSpPr/>
            <p:nvPr/>
          </p:nvSpPr>
          <p:spPr>
            <a:xfrm>
              <a:off x="8635611"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0"/>
            <p:cNvSpPr/>
            <p:nvPr/>
          </p:nvSpPr>
          <p:spPr>
            <a:xfrm>
              <a:off x="9016884" y="1067855"/>
              <a:ext cx="23822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0"/>
            <p:cNvSpPr/>
            <p:nvPr/>
          </p:nvSpPr>
          <p:spPr>
            <a:xfrm>
              <a:off x="254021" y="1595758"/>
              <a:ext cx="237828"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0"/>
            <p:cNvSpPr/>
            <p:nvPr/>
          </p:nvSpPr>
          <p:spPr>
            <a:xfrm>
              <a:off x="625876"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0"/>
            <p:cNvSpPr/>
            <p:nvPr/>
          </p:nvSpPr>
          <p:spPr>
            <a:xfrm>
              <a:off x="1007117"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0"/>
            <p:cNvSpPr/>
            <p:nvPr/>
          </p:nvSpPr>
          <p:spPr>
            <a:xfrm>
              <a:off x="1388785"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43" y="11091"/>
                    <a:pt x="3546" y="11199"/>
                  </a:cubicBezTo>
                  <a:cubicBezTo>
                    <a:pt x="3550" y="11200"/>
                    <a:pt x="3555" y="11200"/>
                    <a:pt x="3560"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0"/>
            <p:cNvSpPr/>
            <p:nvPr/>
          </p:nvSpPr>
          <p:spPr>
            <a:xfrm>
              <a:off x="1770058"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0"/>
            <p:cNvSpPr/>
            <p:nvPr/>
          </p:nvSpPr>
          <p:spPr>
            <a:xfrm>
              <a:off x="2151332" y="1595758"/>
              <a:ext cx="238222" cy="367589"/>
            </a:xfrm>
            <a:custGeom>
              <a:rect b="b" l="l" r="r" t="t"/>
              <a:pathLst>
                <a:path extrusionOk="0" h="11201" w="7259">
                  <a:moveTo>
                    <a:pt x="3804" y="0"/>
                  </a:moveTo>
                  <a:cubicBezTo>
                    <a:pt x="3802" y="0"/>
                    <a:pt x="3799" y="0"/>
                    <a:pt x="3797" y="1"/>
                  </a:cubicBezTo>
                  <a:cubicBezTo>
                    <a:pt x="3402" y="36"/>
                    <a:pt x="48" y="4791"/>
                    <a:pt x="24" y="5474"/>
                  </a:cubicBezTo>
                  <a:cubicBezTo>
                    <a:pt x="0" y="6157"/>
                    <a:pt x="3054" y="11091"/>
                    <a:pt x="3558" y="11199"/>
                  </a:cubicBezTo>
                  <a:cubicBezTo>
                    <a:pt x="3562" y="11200"/>
                    <a:pt x="3566" y="11200"/>
                    <a:pt x="3571" y="11200"/>
                  </a:cubicBezTo>
                  <a:cubicBezTo>
                    <a:pt x="4074" y="11200"/>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0"/>
            <p:cNvSpPr/>
            <p:nvPr/>
          </p:nvSpPr>
          <p:spPr>
            <a:xfrm>
              <a:off x="2532999"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0"/>
            <p:cNvSpPr/>
            <p:nvPr/>
          </p:nvSpPr>
          <p:spPr>
            <a:xfrm>
              <a:off x="2914240"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0"/>
            <p:cNvSpPr/>
            <p:nvPr/>
          </p:nvSpPr>
          <p:spPr>
            <a:xfrm>
              <a:off x="3295908"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0"/>
            <p:cNvSpPr/>
            <p:nvPr/>
          </p:nvSpPr>
          <p:spPr>
            <a:xfrm>
              <a:off x="3677182"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0"/>
            <p:cNvSpPr/>
            <p:nvPr/>
          </p:nvSpPr>
          <p:spPr>
            <a:xfrm>
              <a:off x="4058849"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42"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0"/>
            <p:cNvSpPr/>
            <p:nvPr/>
          </p:nvSpPr>
          <p:spPr>
            <a:xfrm>
              <a:off x="4440123"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0"/>
            <p:cNvSpPr/>
            <p:nvPr/>
          </p:nvSpPr>
          <p:spPr>
            <a:xfrm>
              <a:off x="4821364" y="1595758"/>
              <a:ext cx="237861" cy="367589"/>
            </a:xfrm>
            <a:custGeom>
              <a:rect b="b" l="l" r="r" t="t"/>
              <a:pathLst>
                <a:path extrusionOk="0" h="11201" w="7248">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0"/>
            <p:cNvSpPr/>
            <p:nvPr/>
          </p:nvSpPr>
          <p:spPr>
            <a:xfrm>
              <a:off x="5203031" y="1595758"/>
              <a:ext cx="237828" cy="367589"/>
            </a:xfrm>
            <a:custGeom>
              <a:rect b="b" l="l" r="r" t="t"/>
              <a:pathLst>
                <a:path extrusionOk="0" h="11201" w="7247">
                  <a:moveTo>
                    <a:pt x="3792" y="0"/>
                  </a:moveTo>
                  <a:cubicBezTo>
                    <a:pt x="3790" y="0"/>
                    <a:pt x="3788" y="0"/>
                    <a:pt x="3785" y="1"/>
                  </a:cubicBezTo>
                  <a:cubicBezTo>
                    <a:pt x="3402" y="36"/>
                    <a:pt x="37" y="4791"/>
                    <a:pt x="25" y="5474"/>
                  </a:cubicBezTo>
                  <a:cubicBezTo>
                    <a:pt x="1" y="6157"/>
                    <a:pt x="3055" y="11091"/>
                    <a:pt x="3558" y="11199"/>
                  </a:cubicBezTo>
                  <a:cubicBezTo>
                    <a:pt x="3562" y="11200"/>
                    <a:pt x="3567"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0"/>
            <p:cNvSpPr/>
            <p:nvPr/>
          </p:nvSpPr>
          <p:spPr>
            <a:xfrm>
              <a:off x="5584305"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0"/>
            <p:cNvSpPr/>
            <p:nvPr/>
          </p:nvSpPr>
          <p:spPr>
            <a:xfrm>
              <a:off x="5965973"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0"/>
            <p:cNvSpPr/>
            <p:nvPr/>
          </p:nvSpPr>
          <p:spPr>
            <a:xfrm>
              <a:off x="6347246"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0"/>
            <p:cNvSpPr/>
            <p:nvPr/>
          </p:nvSpPr>
          <p:spPr>
            <a:xfrm>
              <a:off x="6728487" y="1595758"/>
              <a:ext cx="238222" cy="367589"/>
            </a:xfrm>
            <a:custGeom>
              <a:rect b="b" l="l" r="r" t="t"/>
              <a:pathLst>
                <a:path extrusionOk="0" h="11201" w="7259">
                  <a:moveTo>
                    <a:pt x="3804"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0"/>
            <p:cNvSpPr/>
            <p:nvPr/>
          </p:nvSpPr>
          <p:spPr>
            <a:xfrm>
              <a:off x="7110155" y="1595758"/>
              <a:ext cx="237828" cy="367589"/>
            </a:xfrm>
            <a:custGeom>
              <a:rect b="b" l="l" r="r" t="t"/>
              <a:pathLst>
                <a:path extrusionOk="0" h="11201" w="7247">
                  <a:moveTo>
                    <a:pt x="3792" y="0"/>
                  </a:moveTo>
                  <a:cubicBezTo>
                    <a:pt x="3790" y="0"/>
                    <a:pt x="3788" y="0"/>
                    <a:pt x="3785" y="1"/>
                  </a:cubicBezTo>
                  <a:cubicBezTo>
                    <a:pt x="3402" y="36"/>
                    <a:pt x="49" y="4791"/>
                    <a:pt x="25"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0"/>
            <p:cNvSpPr/>
            <p:nvPr/>
          </p:nvSpPr>
          <p:spPr>
            <a:xfrm>
              <a:off x="7491428"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5" y="11091"/>
                    <a:pt x="3558" y="11199"/>
                  </a:cubicBezTo>
                  <a:cubicBezTo>
                    <a:pt x="3562" y="11200"/>
                    <a:pt x="3567" y="11200"/>
                    <a:pt x="3571" y="11200"/>
                  </a:cubicBezTo>
                  <a:cubicBezTo>
                    <a:pt x="4074"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0"/>
            <p:cNvSpPr/>
            <p:nvPr/>
          </p:nvSpPr>
          <p:spPr>
            <a:xfrm>
              <a:off x="7873096"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0"/>
            <p:cNvSpPr/>
            <p:nvPr/>
          </p:nvSpPr>
          <p:spPr>
            <a:xfrm>
              <a:off x="8254337" y="1595758"/>
              <a:ext cx="237861"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0"/>
            <p:cNvSpPr/>
            <p:nvPr/>
          </p:nvSpPr>
          <p:spPr>
            <a:xfrm>
              <a:off x="8635611" y="1595758"/>
              <a:ext cx="23822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0"/>
            <p:cNvSpPr/>
            <p:nvPr/>
          </p:nvSpPr>
          <p:spPr>
            <a:xfrm>
              <a:off x="9016884" y="1595758"/>
              <a:ext cx="23822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0"/>
            <p:cNvSpPr/>
            <p:nvPr/>
          </p:nvSpPr>
          <p:spPr>
            <a:xfrm>
              <a:off x="254021" y="2124021"/>
              <a:ext cx="237828"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0"/>
            <p:cNvSpPr/>
            <p:nvPr/>
          </p:nvSpPr>
          <p:spPr>
            <a:xfrm>
              <a:off x="625876"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0"/>
            <p:cNvSpPr/>
            <p:nvPr/>
          </p:nvSpPr>
          <p:spPr>
            <a:xfrm>
              <a:off x="1007117"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0"/>
            <p:cNvSpPr/>
            <p:nvPr/>
          </p:nvSpPr>
          <p:spPr>
            <a:xfrm>
              <a:off x="1388785"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43" y="11092"/>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0"/>
            <p:cNvSpPr/>
            <p:nvPr/>
          </p:nvSpPr>
          <p:spPr>
            <a:xfrm>
              <a:off x="1770058"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1"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0"/>
            <p:cNvSpPr/>
            <p:nvPr/>
          </p:nvSpPr>
          <p:spPr>
            <a:xfrm>
              <a:off x="2151332" y="2124021"/>
              <a:ext cx="238222" cy="367589"/>
            </a:xfrm>
            <a:custGeom>
              <a:rect b="b" l="l" r="r" t="t"/>
              <a:pathLst>
                <a:path extrusionOk="0" h="11201" w="7259">
                  <a:moveTo>
                    <a:pt x="3804" y="0"/>
                  </a:moveTo>
                  <a:cubicBezTo>
                    <a:pt x="3802" y="0"/>
                    <a:pt x="3799" y="1"/>
                    <a:pt x="3797" y="1"/>
                  </a:cubicBezTo>
                  <a:cubicBezTo>
                    <a:pt x="3402" y="37"/>
                    <a:pt x="48" y="4792"/>
                    <a:pt x="24" y="5474"/>
                  </a:cubicBezTo>
                  <a:cubicBezTo>
                    <a:pt x="0" y="6157"/>
                    <a:pt x="3054" y="11080"/>
                    <a:pt x="3558" y="11199"/>
                  </a:cubicBezTo>
                  <a:cubicBezTo>
                    <a:pt x="3562" y="11200"/>
                    <a:pt x="3566" y="11201"/>
                    <a:pt x="3571" y="11201"/>
                  </a:cubicBezTo>
                  <a:cubicBezTo>
                    <a:pt x="4074" y="11201"/>
                    <a:pt x="7258" y="6293"/>
                    <a:pt x="7258" y="5522"/>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0"/>
            <p:cNvSpPr/>
            <p:nvPr/>
          </p:nvSpPr>
          <p:spPr>
            <a:xfrm>
              <a:off x="2532999"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0"/>
            <p:cNvSpPr/>
            <p:nvPr/>
          </p:nvSpPr>
          <p:spPr>
            <a:xfrm>
              <a:off x="2914240"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0"/>
            <p:cNvSpPr/>
            <p:nvPr/>
          </p:nvSpPr>
          <p:spPr>
            <a:xfrm>
              <a:off x="3295908"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55" y="11080"/>
                    <a:pt x="3558" y="11199"/>
                  </a:cubicBezTo>
                  <a:cubicBezTo>
                    <a:pt x="3562" y="11200"/>
                    <a:pt x="3567" y="11201"/>
                    <a:pt x="3571" y="11201"/>
                  </a:cubicBezTo>
                  <a:cubicBezTo>
                    <a:pt x="4062"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0"/>
            <p:cNvSpPr/>
            <p:nvPr/>
          </p:nvSpPr>
          <p:spPr>
            <a:xfrm>
              <a:off x="3677182"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0"/>
            <p:cNvSpPr/>
            <p:nvPr/>
          </p:nvSpPr>
          <p:spPr>
            <a:xfrm>
              <a:off x="4058849"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42"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0"/>
            <p:cNvSpPr/>
            <p:nvPr/>
          </p:nvSpPr>
          <p:spPr>
            <a:xfrm>
              <a:off x="4440123"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80"/>
                    <a:pt x="3557" y="11199"/>
                  </a:cubicBezTo>
                  <a:cubicBezTo>
                    <a:pt x="3561" y="11200"/>
                    <a:pt x="3566" y="11201"/>
                    <a:pt x="3571" y="11201"/>
                  </a:cubicBezTo>
                  <a:cubicBezTo>
                    <a:pt x="4062" y="11201"/>
                    <a:pt x="7246" y="6293"/>
                    <a:pt x="7246" y="5522"/>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0"/>
            <p:cNvSpPr/>
            <p:nvPr/>
          </p:nvSpPr>
          <p:spPr>
            <a:xfrm>
              <a:off x="4821364" y="2124021"/>
              <a:ext cx="237861" cy="367589"/>
            </a:xfrm>
            <a:custGeom>
              <a:rect b="b" l="l" r="r" t="t"/>
              <a:pathLst>
                <a:path extrusionOk="0" h="11201" w="7248">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0"/>
            <p:cNvSpPr/>
            <p:nvPr/>
          </p:nvSpPr>
          <p:spPr>
            <a:xfrm>
              <a:off x="5203031" y="2124021"/>
              <a:ext cx="237828" cy="367589"/>
            </a:xfrm>
            <a:custGeom>
              <a:rect b="b" l="l" r="r" t="t"/>
              <a:pathLst>
                <a:path extrusionOk="0" h="11201" w="7247">
                  <a:moveTo>
                    <a:pt x="3792" y="0"/>
                  </a:moveTo>
                  <a:cubicBezTo>
                    <a:pt x="3790" y="0"/>
                    <a:pt x="3788" y="1"/>
                    <a:pt x="3785" y="1"/>
                  </a:cubicBezTo>
                  <a:cubicBezTo>
                    <a:pt x="3402" y="37"/>
                    <a:pt x="37" y="4792"/>
                    <a:pt x="25" y="5474"/>
                  </a:cubicBezTo>
                  <a:cubicBezTo>
                    <a:pt x="1" y="6157"/>
                    <a:pt x="3055" y="11092"/>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0"/>
            <p:cNvSpPr/>
            <p:nvPr/>
          </p:nvSpPr>
          <p:spPr>
            <a:xfrm>
              <a:off x="5584305"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0"/>
            <p:cNvSpPr/>
            <p:nvPr/>
          </p:nvSpPr>
          <p:spPr>
            <a:xfrm>
              <a:off x="5965973" y="2124021"/>
              <a:ext cx="237828" cy="367589"/>
            </a:xfrm>
            <a:custGeom>
              <a:rect b="b" l="l" r="r" t="t"/>
              <a:pathLst>
                <a:path extrusionOk="0" h="11201" w="7247">
                  <a:moveTo>
                    <a:pt x="3792" y="0"/>
                  </a:moveTo>
                  <a:cubicBezTo>
                    <a:pt x="3790" y="0"/>
                    <a:pt x="3787" y="1"/>
                    <a:pt x="3785" y="1"/>
                  </a:cubicBezTo>
                  <a:cubicBezTo>
                    <a:pt x="3402" y="37"/>
                    <a:pt x="48"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0"/>
            <p:cNvSpPr/>
            <p:nvPr/>
          </p:nvSpPr>
          <p:spPr>
            <a:xfrm>
              <a:off x="6347246"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92"/>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0"/>
            <p:cNvSpPr/>
            <p:nvPr/>
          </p:nvSpPr>
          <p:spPr>
            <a:xfrm>
              <a:off x="6728487" y="2124021"/>
              <a:ext cx="238222" cy="367589"/>
            </a:xfrm>
            <a:custGeom>
              <a:rect b="b" l="l" r="r" t="t"/>
              <a:pathLst>
                <a:path extrusionOk="0" h="11201" w="7259">
                  <a:moveTo>
                    <a:pt x="3804"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0"/>
            <p:cNvSpPr/>
            <p:nvPr/>
          </p:nvSpPr>
          <p:spPr>
            <a:xfrm>
              <a:off x="7110155" y="2124021"/>
              <a:ext cx="237828" cy="367589"/>
            </a:xfrm>
            <a:custGeom>
              <a:rect b="b" l="l" r="r" t="t"/>
              <a:pathLst>
                <a:path extrusionOk="0" h="11201" w="7247">
                  <a:moveTo>
                    <a:pt x="3792" y="0"/>
                  </a:moveTo>
                  <a:cubicBezTo>
                    <a:pt x="3790" y="0"/>
                    <a:pt x="3788" y="1"/>
                    <a:pt x="3785" y="1"/>
                  </a:cubicBezTo>
                  <a:cubicBezTo>
                    <a:pt x="3402" y="37"/>
                    <a:pt x="49" y="4792"/>
                    <a:pt x="25" y="5474"/>
                  </a:cubicBezTo>
                  <a:cubicBezTo>
                    <a:pt x="1" y="6157"/>
                    <a:pt x="3055" y="11080"/>
                    <a:pt x="3558" y="11199"/>
                  </a:cubicBezTo>
                  <a:cubicBezTo>
                    <a:pt x="3562" y="11200"/>
                    <a:pt x="3566" y="11201"/>
                    <a:pt x="3571" y="11201"/>
                  </a:cubicBezTo>
                  <a:cubicBezTo>
                    <a:pt x="4062" y="11201"/>
                    <a:pt x="7247" y="6293"/>
                    <a:pt x="7247"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0"/>
            <p:cNvSpPr/>
            <p:nvPr/>
          </p:nvSpPr>
          <p:spPr>
            <a:xfrm>
              <a:off x="7491428" y="2124021"/>
              <a:ext cx="238222" cy="367589"/>
            </a:xfrm>
            <a:custGeom>
              <a:rect b="b" l="l" r="r" t="t"/>
              <a:pathLst>
                <a:path extrusionOk="0" h="11201" w="7259">
                  <a:moveTo>
                    <a:pt x="3792" y="0"/>
                  </a:moveTo>
                  <a:cubicBezTo>
                    <a:pt x="3790" y="0"/>
                    <a:pt x="3787" y="1"/>
                    <a:pt x="3785" y="1"/>
                  </a:cubicBezTo>
                  <a:cubicBezTo>
                    <a:pt x="3402" y="37"/>
                    <a:pt x="48" y="4792"/>
                    <a:pt x="24" y="5474"/>
                  </a:cubicBezTo>
                  <a:cubicBezTo>
                    <a:pt x="0" y="6157"/>
                    <a:pt x="3055" y="11080"/>
                    <a:pt x="3570" y="11199"/>
                  </a:cubicBezTo>
                  <a:cubicBezTo>
                    <a:pt x="3574" y="11200"/>
                    <a:pt x="3578" y="11201"/>
                    <a:pt x="3583" y="11201"/>
                  </a:cubicBezTo>
                  <a:cubicBezTo>
                    <a:pt x="4074" y="11201"/>
                    <a:pt x="7259" y="6293"/>
                    <a:pt x="7259"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0"/>
            <p:cNvSpPr/>
            <p:nvPr/>
          </p:nvSpPr>
          <p:spPr>
            <a:xfrm>
              <a:off x="7873096"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0"/>
            <p:cNvSpPr/>
            <p:nvPr/>
          </p:nvSpPr>
          <p:spPr>
            <a:xfrm>
              <a:off x="8254337" y="2124021"/>
              <a:ext cx="237861"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0"/>
            <p:cNvSpPr/>
            <p:nvPr/>
          </p:nvSpPr>
          <p:spPr>
            <a:xfrm>
              <a:off x="8635611" y="2124021"/>
              <a:ext cx="23822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0"/>
            <p:cNvSpPr/>
            <p:nvPr/>
          </p:nvSpPr>
          <p:spPr>
            <a:xfrm>
              <a:off x="9016884" y="2124021"/>
              <a:ext cx="23822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0"/>
            <p:cNvSpPr/>
            <p:nvPr/>
          </p:nvSpPr>
          <p:spPr>
            <a:xfrm>
              <a:off x="254021" y="2651890"/>
              <a:ext cx="237828"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0"/>
            <p:cNvSpPr/>
            <p:nvPr/>
          </p:nvSpPr>
          <p:spPr>
            <a:xfrm>
              <a:off x="625876"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0"/>
            <p:cNvSpPr/>
            <p:nvPr/>
          </p:nvSpPr>
          <p:spPr>
            <a:xfrm>
              <a:off x="1007117"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0"/>
            <p:cNvSpPr/>
            <p:nvPr/>
          </p:nvSpPr>
          <p:spPr>
            <a:xfrm>
              <a:off x="1388785"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43" y="11092"/>
                    <a:pt x="3546" y="11199"/>
                  </a:cubicBezTo>
                  <a:cubicBezTo>
                    <a:pt x="3551" y="11201"/>
                    <a:pt x="3556" y="11201"/>
                    <a:pt x="3561"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0"/>
            <p:cNvSpPr/>
            <p:nvPr/>
          </p:nvSpPr>
          <p:spPr>
            <a:xfrm>
              <a:off x="1770058"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1"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0"/>
            <p:cNvSpPr/>
            <p:nvPr/>
          </p:nvSpPr>
          <p:spPr>
            <a:xfrm>
              <a:off x="2151332" y="2651890"/>
              <a:ext cx="238222" cy="367622"/>
            </a:xfrm>
            <a:custGeom>
              <a:rect b="b" l="l" r="r" t="t"/>
              <a:pathLst>
                <a:path extrusionOk="0" h="11202" w="7259">
                  <a:moveTo>
                    <a:pt x="3804" y="1"/>
                  </a:moveTo>
                  <a:cubicBezTo>
                    <a:pt x="3802" y="1"/>
                    <a:pt x="3799" y="1"/>
                    <a:pt x="3797" y="1"/>
                  </a:cubicBezTo>
                  <a:cubicBezTo>
                    <a:pt x="3402" y="49"/>
                    <a:pt x="48" y="4792"/>
                    <a:pt x="24" y="5486"/>
                  </a:cubicBezTo>
                  <a:cubicBezTo>
                    <a:pt x="0" y="6169"/>
                    <a:pt x="3054" y="11092"/>
                    <a:pt x="3558" y="11199"/>
                  </a:cubicBezTo>
                  <a:cubicBezTo>
                    <a:pt x="3562" y="11201"/>
                    <a:pt x="3568" y="11201"/>
                    <a:pt x="3573" y="11201"/>
                  </a:cubicBezTo>
                  <a:cubicBezTo>
                    <a:pt x="4082" y="11201"/>
                    <a:pt x="7258" y="6305"/>
                    <a:pt x="7258" y="5534"/>
                  </a:cubicBezTo>
                  <a:cubicBezTo>
                    <a:pt x="7258"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0"/>
            <p:cNvSpPr/>
            <p:nvPr/>
          </p:nvSpPr>
          <p:spPr>
            <a:xfrm>
              <a:off x="2532999"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0"/>
            <p:cNvSpPr/>
            <p:nvPr/>
          </p:nvSpPr>
          <p:spPr>
            <a:xfrm>
              <a:off x="2914240"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0"/>
            <p:cNvSpPr/>
            <p:nvPr/>
          </p:nvSpPr>
          <p:spPr>
            <a:xfrm>
              <a:off x="3295908"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0"/>
            <p:cNvSpPr/>
            <p:nvPr/>
          </p:nvSpPr>
          <p:spPr>
            <a:xfrm>
              <a:off x="3677182"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0"/>
            <p:cNvSpPr/>
            <p:nvPr/>
          </p:nvSpPr>
          <p:spPr>
            <a:xfrm>
              <a:off x="4058849"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42" y="11092"/>
                    <a:pt x="3545" y="11199"/>
                  </a:cubicBezTo>
                  <a:cubicBezTo>
                    <a:pt x="3550" y="11201"/>
                    <a:pt x="3556"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0"/>
            <p:cNvSpPr/>
            <p:nvPr/>
          </p:nvSpPr>
          <p:spPr>
            <a:xfrm>
              <a:off x="4440123"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0"/>
            <p:cNvSpPr/>
            <p:nvPr/>
          </p:nvSpPr>
          <p:spPr>
            <a:xfrm>
              <a:off x="4821364" y="2651890"/>
              <a:ext cx="237861" cy="367622"/>
            </a:xfrm>
            <a:custGeom>
              <a:rect b="b" l="l" r="r" t="t"/>
              <a:pathLst>
                <a:path extrusionOk="0" h="11202" w="7248">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0"/>
            <p:cNvSpPr/>
            <p:nvPr/>
          </p:nvSpPr>
          <p:spPr>
            <a:xfrm>
              <a:off x="5203031" y="2651890"/>
              <a:ext cx="237828" cy="367622"/>
            </a:xfrm>
            <a:custGeom>
              <a:rect b="b" l="l" r="r" t="t"/>
              <a:pathLst>
                <a:path extrusionOk="0" h="11202" w="7247">
                  <a:moveTo>
                    <a:pt x="3792" y="1"/>
                  </a:moveTo>
                  <a:cubicBezTo>
                    <a:pt x="3790" y="1"/>
                    <a:pt x="3788" y="1"/>
                    <a:pt x="3785" y="1"/>
                  </a:cubicBezTo>
                  <a:cubicBezTo>
                    <a:pt x="3402" y="49"/>
                    <a:pt x="37"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0"/>
            <p:cNvSpPr/>
            <p:nvPr/>
          </p:nvSpPr>
          <p:spPr>
            <a:xfrm>
              <a:off x="5584305"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0"/>
            <p:cNvSpPr/>
            <p:nvPr/>
          </p:nvSpPr>
          <p:spPr>
            <a:xfrm>
              <a:off x="5965973"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0"/>
            <p:cNvSpPr/>
            <p:nvPr/>
          </p:nvSpPr>
          <p:spPr>
            <a:xfrm>
              <a:off x="6347246"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0"/>
            <p:cNvSpPr/>
            <p:nvPr/>
          </p:nvSpPr>
          <p:spPr>
            <a:xfrm>
              <a:off x="6728487" y="2651890"/>
              <a:ext cx="238222" cy="367622"/>
            </a:xfrm>
            <a:custGeom>
              <a:rect b="b" l="l" r="r" t="t"/>
              <a:pathLst>
                <a:path extrusionOk="0" h="11202" w="7259">
                  <a:moveTo>
                    <a:pt x="3804"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0"/>
            <p:cNvSpPr/>
            <p:nvPr/>
          </p:nvSpPr>
          <p:spPr>
            <a:xfrm>
              <a:off x="7110155" y="2651890"/>
              <a:ext cx="237828" cy="367622"/>
            </a:xfrm>
            <a:custGeom>
              <a:rect b="b" l="l" r="r" t="t"/>
              <a:pathLst>
                <a:path extrusionOk="0" h="11202" w="7247">
                  <a:moveTo>
                    <a:pt x="3792" y="1"/>
                  </a:moveTo>
                  <a:cubicBezTo>
                    <a:pt x="3790" y="1"/>
                    <a:pt x="3788" y="1"/>
                    <a:pt x="3785"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0"/>
            <p:cNvSpPr/>
            <p:nvPr/>
          </p:nvSpPr>
          <p:spPr>
            <a:xfrm>
              <a:off x="7491428"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5" y="11092"/>
                    <a:pt x="3558" y="11199"/>
                  </a:cubicBezTo>
                  <a:cubicBezTo>
                    <a:pt x="3562" y="11201"/>
                    <a:pt x="3568" y="11201"/>
                    <a:pt x="3573" y="11201"/>
                  </a:cubicBezTo>
                  <a:cubicBezTo>
                    <a:pt x="4081"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0"/>
            <p:cNvSpPr/>
            <p:nvPr/>
          </p:nvSpPr>
          <p:spPr>
            <a:xfrm>
              <a:off x="7873096"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0"/>
            <p:cNvSpPr/>
            <p:nvPr/>
          </p:nvSpPr>
          <p:spPr>
            <a:xfrm>
              <a:off x="8254337" y="2651890"/>
              <a:ext cx="237861"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0"/>
            <p:cNvSpPr/>
            <p:nvPr/>
          </p:nvSpPr>
          <p:spPr>
            <a:xfrm>
              <a:off x="8635611" y="2651890"/>
              <a:ext cx="23822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0"/>
            <p:cNvSpPr/>
            <p:nvPr/>
          </p:nvSpPr>
          <p:spPr>
            <a:xfrm>
              <a:off x="9016884" y="2651890"/>
              <a:ext cx="23822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0"/>
            <p:cNvSpPr/>
            <p:nvPr/>
          </p:nvSpPr>
          <p:spPr>
            <a:xfrm>
              <a:off x="254021" y="3180547"/>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0"/>
            <p:cNvSpPr/>
            <p:nvPr/>
          </p:nvSpPr>
          <p:spPr>
            <a:xfrm>
              <a:off x="625876"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0"/>
            <p:cNvSpPr/>
            <p:nvPr/>
          </p:nvSpPr>
          <p:spPr>
            <a:xfrm>
              <a:off x="1007117"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0"/>
            <p:cNvSpPr/>
            <p:nvPr/>
          </p:nvSpPr>
          <p:spPr>
            <a:xfrm>
              <a:off x="1388785" y="3180547"/>
              <a:ext cx="237828" cy="367622"/>
            </a:xfrm>
            <a:custGeom>
              <a:rect b="b" l="l" r="r" t="t"/>
              <a:pathLst>
                <a:path extrusionOk="0" h="11202" w="7247">
                  <a:moveTo>
                    <a:pt x="3794" y="1"/>
                  </a:moveTo>
                  <a:cubicBezTo>
                    <a:pt x="3791"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0"/>
            <p:cNvSpPr/>
            <p:nvPr/>
          </p:nvSpPr>
          <p:spPr>
            <a:xfrm>
              <a:off x="1770058"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0"/>
            <p:cNvSpPr/>
            <p:nvPr/>
          </p:nvSpPr>
          <p:spPr>
            <a:xfrm>
              <a:off x="2151332" y="3180547"/>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7"/>
                    <a:pt x="3054" y="11080"/>
                    <a:pt x="3558" y="11188"/>
                  </a:cubicBezTo>
                  <a:cubicBezTo>
                    <a:pt x="3562" y="11189"/>
                    <a:pt x="3566" y="11189"/>
                    <a:pt x="3571" y="11189"/>
                  </a:cubicBezTo>
                  <a:cubicBezTo>
                    <a:pt x="4074" y="11189"/>
                    <a:pt x="7258" y="6294"/>
                    <a:pt x="7258" y="5523"/>
                  </a:cubicBezTo>
                  <a:cubicBezTo>
                    <a:pt x="7258"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0"/>
            <p:cNvSpPr/>
            <p:nvPr/>
          </p:nvSpPr>
          <p:spPr>
            <a:xfrm>
              <a:off x="2532999"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0"/>
            <p:cNvSpPr/>
            <p:nvPr/>
          </p:nvSpPr>
          <p:spPr>
            <a:xfrm>
              <a:off x="2914240"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0"/>
            <p:cNvSpPr/>
            <p:nvPr/>
          </p:nvSpPr>
          <p:spPr>
            <a:xfrm>
              <a:off x="3295908" y="3180547"/>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7"/>
                    <a:pt x="3055" y="11080"/>
                    <a:pt x="3558" y="11188"/>
                  </a:cubicBezTo>
                  <a:cubicBezTo>
                    <a:pt x="3562" y="11189"/>
                    <a:pt x="3567" y="11189"/>
                    <a:pt x="3571" y="11189"/>
                  </a:cubicBezTo>
                  <a:cubicBezTo>
                    <a:pt x="4063"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0"/>
            <p:cNvSpPr/>
            <p:nvPr/>
          </p:nvSpPr>
          <p:spPr>
            <a:xfrm>
              <a:off x="3677182"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0"/>
            <p:cNvSpPr/>
            <p:nvPr/>
          </p:nvSpPr>
          <p:spPr>
            <a:xfrm>
              <a:off x="4058849"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20"/>
            <p:cNvSpPr/>
            <p:nvPr/>
          </p:nvSpPr>
          <p:spPr>
            <a:xfrm>
              <a:off x="4440123" y="3180547"/>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7"/>
                    <a:pt x="3054" y="11080"/>
                    <a:pt x="3557" y="11188"/>
                  </a:cubicBezTo>
                  <a:cubicBezTo>
                    <a:pt x="3561" y="11189"/>
                    <a:pt x="3566" y="11189"/>
                    <a:pt x="3571" y="11189"/>
                  </a:cubicBezTo>
                  <a:cubicBezTo>
                    <a:pt x="4062" y="11189"/>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0"/>
            <p:cNvSpPr/>
            <p:nvPr/>
          </p:nvSpPr>
          <p:spPr>
            <a:xfrm>
              <a:off x="4821364" y="3180547"/>
              <a:ext cx="237861" cy="367622"/>
            </a:xfrm>
            <a:custGeom>
              <a:rect b="b" l="l" r="r" t="t"/>
              <a:pathLst>
                <a:path extrusionOk="0" h="11202" w="7248">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0"/>
            <p:cNvSpPr/>
            <p:nvPr/>
          </p:nvSpPr>
          <p:spPr>
            <a:xfrm>
              <a:off x="5203031" y="3180547"/>
              <a:ext cx="237828" cy="367622"/>
            </a:xfrm>
            <a:custGeom>
              <a:rect b="b" l="l" r="r" t="t"/>
              <a:pathLst>
                <a:path extrusionOk="0" h="11202" w="7247">
                  <a:moveTo>
                    <a:pt x="3794" y="1"/>
                  </a:moveTo>
                  <a:cubicBezTo>
                    <a:pt x="3791"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0"/>
            <p:cNvSpPr/>
            <p:nvPr/>
          </p:nvSpPr>
          <p:spPr>
            <a:xfrm>
              <a:off x="5584305"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0"/>
            <p:cNvSpPr/>
            <p:nvPr/>
          </p:nvSpPr>
          <p:spPr>
            <a:xfrm>
              <a:off x="5965973"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0"/>
            <p:cNvSpPr/>
            <p:nvPr/>
          </p:nvSpPr>
          <p:spPr>
            <a:xfrm>
              <a:off x="6347246"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0"/>
            <p:cNvSpPr/>
            <p:nvPr/>
          </p:nvSpPr>
          <p:spPr>
            <a:xfrm>
              <a:off x="6728487"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01"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0"/>
            <p:cNvSpPr/>
            <p:nvPr/>
          </p:nvSpPr>
          <p:spPr>
            <a:xfrm>
              <a:off x="7110155" y="3180547"/>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7"/>
                    <a:pt x="3055" y="11080"/>
                    <a:pt x="3558" y="11188"/>
                  </a:cubicBezTo>
                  <a:cubicBezTo>
                    <a:pt x="3562" y="11189"/>
                    <a:pt x="3566" y="11189"/>
                    <a:pt x="3571" y="11189"/>
                  </a:cubicBezTo>
                  <a:cubicBezTo>
                    <a:pt x="4062"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0"/>
            <p:cNvSpPr/>
            <p:nvPr/>
          </p:nvSpPr>
          <p:spPr>
            <a:xfrm>
              <a:off x="7491428" y="3180547"/>
              <a:ext cx="238222" cy="367228"/>
            </a:xfrm>
            <a:custGeom>
              <a:rect b="b" l="l" r="r" t="t"/>
              <a:pathLst>
                <a:path extrusionOk="0" h="11190" w="7259">
                  <a:moveTo>
                    <a:pt x="3794" y="1"/>
                  </a:moveTo>
                  <a:cubicBezTo>
                    <a:pt x="3791" y="1"/>
                    <a:pt x="3788" y="1"/>
                    <a:pt x="3785" y="1"/>
                  </a:cubicBezTo>
                  <a:cubicBezTo>
                    <a:pt x="3402" y="37"/>
                    <a:pt x="48" y="4792"/>
                    <a:pt x="24" y="5475"/>
                  </a:cubicBezTo>
                  <a:cubicBezTo>
                    <a:pt x="0" y="6157"/>
                    <a:pt x="3055" y="11080"/>
                    <a:pt x="3570" y="11188"/>
                  </a:cubicBezTo>
                  <a:cubicBezTo>
                    <a:pt x="3574" y="11189"/>
                    <a:pt x="3578" y="11189"/>
                    <a:pt x="3583" y="11189"/>
                  </a:cubicBezTo>
                  <a:cubicBezTo>
                    <a:pt x="4074" y="11189"/>
                    <a:pt x="7259" y="6294"/>
                    <a:pt x="7259"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0"/>
            <p:cNvSpPr/>
            <p:nvPr/>
          </p:nvSpPr>
          <p:spPr>
            <a:xfrm>
              <a:off x="7873096"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0"/>
            <p:cNvSpPr/>
            <p:nvPr/>
          </p:nvSpPr>
          <p:spPr>
            <a:xfrm>
              <a:off x="8254337" y="3180547"/>
              <a:ext cx="237861"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0"/>
            <p:cNvSpPr/>
            <p:nvPr/>
          </p:nvSpPr>
          <p:spPr>
            <a:xfrm>
              <a:off x="8635611"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0"/>
            <p:cNvSpPr/>
            <p:nvPr/>
          </p:nvSpPr>
          <p:spPr>
            <a:xfrm>
              <a:off x="9016884" y="3180547"/>
              <a:ext cx="23822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0"/>
            <p:cNvSpPr/>
            <p:nvPr/>
          </p:nvSpPr>
          <p:spPr>
            <a:xfrm>
              <a:off x="254021" y="3708417"/>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0"/>
            <p:cNvSpPr/>
            <p:nvPr/>
          </p:nvSpPr>
          <p:spPr>
            <a:xfrm>
              <a:off x="625876"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0"/>
            <p:cNvSpPr/>
            <p:nvPr/>
          </p:nvSpPr>
          <p:spPr>
            <a:xfrm>
              <a:off x="1007117"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0"/>
            <p:cNvSpPr/>
            <p:nvPr/>
          </p:nvSpPr>
          <p:spPr>
            <a:xfrm>
              <a:off x="1388785"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0"/>
            <p:cNvSpPr/>
            <p:nvPr/>
          </p:nvSpPr>
          <p:spPr>
            <a:xfrm>
              <a:off x="1770058"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0"/>
            <p:cNvSpPr/>
            <p:nvPr/>
          </p:nvSpPr>
          <p:spPr>
            <a:xfrm>
              <a:off x="2151332" y="3708417"/>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8"/>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0"/>
            <p:cNvSpPr/>
            <p:nvPr/>
          </p:nvSpPr>
          <p:spPr>
            <a:xfrm>
              <a:off x="2532999"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0"/>
            <p:cNvSpPr/>
            <p:nvPr/>
          </p:nvSpPr>
          <p:spPr>
            <a:xfrm>
              <a:off x="2914240"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0"/>
            <p:cNvSpPr/>
            <p:nvPr/>
          </p:nvSpPr>
          <p:spPr>
            <a:xfrm>
              <a:off x="3295908"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0"/>
            <p:cNvSpPr/>
            <p:nvPr/>
          </p:nvSpPr>
          <p:spPr>
            <a:xfrm>
              <a:off x="3677182"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0"/>
            <p:cNvSpPr/>
            <p:nvPr/>
          </p:nvSpPr>
          <p:spPr>
            <a:xfrm>
              <a:off x="4058849"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0"/>
            <p:cNvSpPr/>
            <p:nvPr/>
          </p:nvSpPr>
          <p:spPr>
            <a:xfrm>
              <a:off x="4440123"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0"/>
            <p:cNvSpPr/>
            <p:nvPr/>
          </p:nvSpPr>
          <p:spPr>
            <a:xfrm>
              <a:off x="4821364" y="3708417"/>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0"/>
            <p:cNvSpPr/>
            <p:nvPr/>
          </p:nvSpPr>
          <p:spPr>
            <a:xfrm>
              <a:off x="5203031" y="3708417"/>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0"/>
            <p:cNvSpPr/>
            <p:nvPr/>
          </p:nvSpPr>
          <p:spPr>
            <a:xfrm>
              <a:off x="5584305"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0"/>
            <p:cNvSpPr/>
            <p:nvPr/>
          </p:nvSpPr>
          <p:spPr>
            <a:xfrm>
              <a:off x="5965973"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0"/>
            <p:cNvSpPr/>
            <p:nvPr/>
          </p:nvSpPr>
          <p:spPr>
            <a:xfrm>
              <a:off x="6347246"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0"/>
            <p:cNvSpPr/>
            <p:nvPr/>
          </p:nvSpPr>
          <p:spPr>
            <a:xfrm>
              <a:off x="6728487" y="3708417"/>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0"/>
            <p:cNvSpPr/>
            <p:nvPr/>
          </p:nvSpPr>
          <p:spPr>
            <a:xfrm>
              <a:off x="7110155" y="3708417"/>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0"/>
            <p:cNvSpPr/>
            <p:nvPr/>
          </p:nvSpPr>
          <p:spPr>
            <a:xfrm>
              <a:off x="7491428"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0"/>
            <p:cNvSpPr/>
            <p:nvPr/>
          </p:nvSpPr>
          <p:spPr>
            <a:xfrm>
              <a:off x="7873096"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0"/>
            <p:cNvSpPr/>
            <p:nvPr/>
          </p:nvSpPr>
          <p:spPr>
            <a:xfrm>
              <a:off x="8254337" y="3708417"/>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0"/>
            <p:cNvSpPr/>
            <p:nvPr/>
          </p:nvSpPr>
          <p:spPr>
            <a:xfrm>
              <a:off x="8635611" y="3708417"/>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0"/>
            <p:cNvSpPr/>
            <p:nvPr/>
          </p:nvSpPr>
          <p:spPr>
            <a:xfrm>
              <a:off x="9016884" y="3708417"/>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0"/>
            <p:cNvSpPr/>
            <p:nvPr/>
          </p:nvSpPr>
          <p:spPr>
            <a:xfrm>
              <a:off x="254021" y="4236319"/>
              <a:ext cx="237828"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0"/>
            <p:cNvSpPr/>
            <p:nvPr/>
          </p:nvSpPr>
          <p:spPr>
            <a:xfrm>
              <a:off x="625876"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0"/>
            <p:cNvSpPr/>
            <p:nvPr/>
          </p:nvSpPr>
          <p:spPr>
            <a:xfrm>
              <a:off x="1007117"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0"/>
            <p:cNvSpPr/>
            <p:nvPr/>
          </p:nvSpPr>
          <p:spPr>
            <a:xfrm>
              <a:off x="1388785"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0"/>
            <p:cNvSpPr/>
            <p:nvPr/>
          </p:nvSpPr>
          <p:spPr>
            <a:xfrm>
              <a:off x="1770058"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0"/>
            <p:cNvSpPr/>
            <p:nvPr/>
          </p:nvSpPr>
          <p:spPr>
            <a:xfrm>
              <a:off x="2151332" y="4236319"/>
              <a:ext cx="23822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0"/>
            <p:cNvSpPr/>
            <p:nvPr/>
          </p:nvSpPr>
          <p:spPr>
            <a:xfrm>
              <a:off x="2532999"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0"/>
            <p:cNvSpPr/>
            <p:nvPr/>
          </p:nvSpPr>
          <p:spPr>
            <a:xfrm>
              <a:off x="2914240"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0"/>
            <p:cNvSpPr/>
            <p:nvPr/>
          </p:nvSpPr>
          <p:spPr>
            <a:xfrm>
              <a:off x="3295908"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0"/>
            <p:cNvSpPr/>
            <p:nvPr/>
          </p:nvSpPr>
          <p:spPr>
            <a:xfrm>
              <a:off x="3677182"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0"/>
            <p:cNvSpPr/>
            <p:nvPr/>
          </p:nvSpPr>
          <p:spPr>
            <a:xfrm>
              <a:off x="4058849"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0"/>
            <p:cNvSpPr/>
            <p:nvPr/>
          </p:nvSpPr>
          <p:spPr>
            <a:xfrm>
              <a:off x="4440123"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0"/>
            <p:cNvSpPr/>
            <p:nvPr/>
          </p:nvSpPr>
          <p:spPr>
            <a:xfrm>
              <a:off x="4821364" y="4236319"/>
              <a:ext cx="237861"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0"/>
            <p:cNvSpPr/>
            <p:nvPr/>
          </p:nvSpPr>
          <p:spPr>
            <a:xfrm>
              <a:off x="5203031" y="4236319"/>
              <a:ext cx="237828"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0"/>
            <p:cNvSpPr/>
            <p:nvPr/>
          </p:nvSpPr>
          <p:spPr>
            <a:xfrm>
              <a:off x="5584305"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0"/>
            <p:cNvSpPr/>
            <p:nvPr/>
          </p:nvSpPr>
          <p:spPr>
            <a:xfrm>
              <a:off x="5965973" y="4236319"/>
              <a:ext cx="237828"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0"/>
            <p:cNvSpPr/>
            <p:nvPr/>
          </p:nvSpPr>
          <p:spPr>
            <a:xfrm>
              <a:off x="6347246"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0"/>
            <p:cNvSpPr/>
            <p:nvPr/>
          </p:nvSpPr>
          <p:spPr>
            <a:xfrm>
              <a:off x="6728487" y="4236319"/>
              <a:ext cx="23822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0"/>
            <p:cNvSpPr/>
            <p:nvPr/>
          </p:nvSpPr>
          <p:spPr>
            <a:xfrm>
              <a:off x="7110155" y="4236319"/>
              <a:ext cx="237828"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0"/>
            <p:cNvSpPr/>
            <p:nvPr/>
          </p:nvSpPr>
          <p:spPr>
            <a:xfrm>
              <a:off x="7491428" y="4236319"/>
              <a:ext cx="23822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0"/>
            <p:cNvSpPr/>
            <p:nvPr/>
          </p:nvSpPr>
          <p:spPr>
            <a:xfrm>
              <a:off x="7873096"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0"/>
            <p:cNvSpPr/>
            <p:nvPr/>
          </p:nvSpPr>
          <p:spPr>
            <a:xfrm>
              <a:off x="8254337" y="4236319"/>
              <a:ext cx="237861"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0"/>
            <p:cNvSpPr/>
            <p:nvPr/>
          </p:nvSpPr>
          <p:spPr>
            <a:xfrm>
              <a:off x="8635611" y="4236319"/>
              <a:ext cx="23822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0"/>
            <p:cNvSpPr/>
            <p:nvPr/>
          </p:nvSpPr>
          <p:spPr>
            <a:xfrm>
              <a:off x="9016884" y="4236319"/>
              <a:ext cx="23822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0"/>
            <p:cNvSpPr/>
            <p:nvPr/>
          </p:nvSpPr>
          <p:spPr>
            <a:xfrm>
              <a:off x="254021" y="4764583"/>
              <a:ext cx="237828"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0"/>
            <p:cNvSpPr/>
            <p:nvPr/>
          </p:nvSpPr>
          <p:spPr>
            <a:xfrm>
              <a:off x="625876"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0"/>
            <p:cNvSpPr/>
            <p:nvPr/>
          </p:nvSpPr>
          <p:spPr>
            <a:xfrm>
              <a:off x="1007117"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0"/>
            <p:cNvSpPr/>
            <p:nvPr/>
          </p:nvSpPr>
          <p:spPr>
            <a:xfrm>
              <a:off x="1388785"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0"/>
            <p:cNvSpPr/>
            <p:nvPr/>
          </p:nvSpPr>
          <p:spPr>
            <a:xfrm>
              <a:off x="1770058"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0"/>
            <p:cNvSpPr/>
            <p:nvPr/>
          </p:nvSpPr>
          <p:spPr>
            <a:xfrm>
              <a:off x="2151332" y="4764583"/>
              <a:ext cx="23822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0"/>
            <p:cNvSpPr/>
            <p:nvPr/>
          </p:nvSpPr>
          <p:spPr>
            <a:xfrm>
              <a:off x="2532999"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0"/>
            <p:cNvSpPr/>
            <p:nvPr/>
          </p:nvSpPr>
          <p:spPr>
            <a:xfrm>
              <a:off x="2914240"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0"/>
            <p:cNvSpPr/>
            <p:nvPr/>
          </p:nvSpPr>
          <p:spPr>
            <a:xfrm>
              <a:off x="3295908"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0"/>
            <p:cNvSpPr/>
            <p:nvPr/>
          </p:nvSpPr>
          <p:spPr>
            <a:xfrm>
              <a:off x="3677182"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0"/>
            <p:cNvSpPr/>
            <p:nvPr/>
          </p:nvSpPr>
          <p:spPr>
            <a:xfrm>
              <a:off x="4058849"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0"/>
            <p:cNvSpPr/>
            <p:nvPr/>
          </p:nvSpPr>
          <p:spPr>
            <a:xfrm>
              <a:off x="4440123"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0"/>
            <p:cNvSpPr/>
            <p:nvPr/>
          </p:nvSpPr>
          <p:spPr>
            <a:xfrm>
              <a:off x="4821364" y="4764583"/>
              <a:ext cx="237861"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0"/>
            <p:cNvSpPr/>
            <p:nvPr/>
          </p:nvSpPr>
          <p:spPr>
            <a:xfrm>
              <a:off x="5203031" y="4764583"/>
              <a:ext cx="237828"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0"/>
            <p:cNvSpPr/>
            <p:nvPr/>
          </p:nvSpPr>
          <p:spPr>
            <a:xfrm>
              <a:off x="5584305"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0"/>
            <p:cNvSpPr/>
            <p:nvPr/>
          </p:nvSpPr>
          <p:spPr>
            <a:xfrm>
              <a:off x="5965973"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0"/>
            <p:cNvSpPr/>
            <p:nvPr/>
          </p:nvSpPr>
          <p:spPr>
            <a:xfrm>
              <a:off x="6347246"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0"/>
            <p:cNvSpPr/>
            <p:nvPr/>
          </p:nvSpPr>
          <p:spPr>
            <a:xfrm>
              <a:off x="6728487" y="4764583"/>
              <a:ext cx="23822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0"/>
            <p:cNvSpPr/>
            <p:nvPr/>
          </p:nvSpPr>
          <p:spPr>
            <a:xfrm>
              <a:off x="7110155" y="4764583"/>
              <a:ext cx="237828"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0"/>
            <p:cNvSpPr/>
            <p:nvPr/>
          </p:nvSpPr>
          <p:spPr>
            <a:xfrm>
              <a:off x="7491428"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0"/>
            <p:cNvSpPr/>
            <p:nvPr/>
          </p:nvSpPr>
          <p:spPr>
            <a:xfrm>
              <a:off x="7873096"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0"/>
            <p:cNvSpPr/>
            <p:nvPr/>
          </p:nvSpPr>
          <p:spPr>
            <a:xfrm>
              <a:off x="8254337" y="4764583"/>
              <a:ext cx="237861"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0"/>
            <p:cNvSpPr/>
            <p:nvPr/>
          </p:nvSpPr>
          <p:spPr>
            <a:xfrm>
              <a:off x="8635611" y="4764583"/>
              <a:ext cx="23822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0"/>
            <p:cNvSpPr/>
            <p:nvPr/>
          </p:nvSpPr>
          <p:spPr>
            <a:xfrm>
              <a:off x="9016884" y="4764583"/>
              <a:ext cx="23822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6" name="Google Shape;2306;p20"/>
          <p:cNvSpPr txBox="1"/>
          <p:nvPr>
            <p:ph type="title"/>
          </p:nvPr>
        </p:nvSpPr>
        <p:spPr>
          <a:xfrm rot="247">
            <a:off x="559499" y="2478173"/>
            <a:ext cx="4171200" cy="856500"/>
          </a:xfrm>
          <a:prstGeom prst="rect">
            <a:avLst/>
          </a:prstGeom>
          <a:noFill/>
          <a:ln>
            <a:noFill/>
          </a:ln>
        </p:spPr>
        <p:txBody>
          <a:bodyPr anchorCtr="0" anchor="ctr" bIns="91425" lIns="91425" spcFirstLastPara="1" rIns="91425" wrap="square" tIns="91425">
            <a:noAutofit/>
          </a:bodyPr>
          <a:lstStyle>
            <a:lvl1pPr lvl="0" rtl="0">
              <a:lnSpc>
                <a:spcPct val="90000"/>
              </a:lnSpc>
              <a:spcBef>
                <a:spcPts val="0"/>
              </a:spcBef>
              <a:spcAft>
                <a:spcPts val="0"/>
              </a:spcAft>
              <a:buSzPts val="60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307" name="Google Shape;2307;p20"/>
          <p:cNvSpPr txBox="1"/>
          <p:nvPr>
            <p:ph hasCustomPrompt="1" idx="2" type="title"/>
          </p:nvPr>
        </p:nvSpPr>
        <p:spPr>
          <a:xfrm>
            <a:off x="1724549" y="1243448"/>
            <a:ext cx="1841100" cy="930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7200"/>
              <a:buNone/>
              <a:defRPr sz="9000">
                <a:solidFill>
                  <a:srgbClr val="FFFFFF"/>
                </a:solidFill>
              </a:defRPr>
            </a:lvl1pPr>
            <a:lvl2pPr lvl="1" rtl="0">
              <a:spcBef>
                <a:spcPts val="0"/>
              </a:spcBef>
              <a:spcAft>
                <a:spcPts val="0"/>
              </a:spcAft>
              <a:buClr>
                <a:srgbClr val="FFFFFF"/>
              </a:buClr>
              <a:buSzPts val="7200"/>
              <a:buNone/>
              <a:defRPr sz="7200">
                <a:solidFill>
                  <a:srgbClr val="FFFFFF"/>
                </a:solidFill>
              </a:defRPr>
            </a:lvl2pPr>
            <a:lvl3pPr lvl="2" rtl="0">
              <a:spcBef>
                <a:spcPts val="0"/>
              </a:spcBef>
              <a:spcAft>
                <a:spcPts val="0"/>
              </a:spcAft>
              <a:buClr>
                <a:srgbClr val="FFFFFF"/>
              </a:buClr>
              <a:buSzPts val="7200"/>
              <a:buNone/>
              <a:defRPr sz="7200">
                <a:solidFill>
                  <a:srgbClr val="FFFFFF"/>
                </a:solidFill>
              </a:defRPr>
            </a:lvl3pPr>
            <a:lvl4pPr lvl="3" rtl="0">
              <a:spcBef>
                <a:spcPts val="0"/>
              </a:spcBef>
              <a:spcAft>
                <a:spcPts val="0"/>
              </a:spcAft>
              <a:buClr>
                <a:srgbClr val="FFFFFF"/>
              </a:buClr>
              <a:buSzPts val="7200"/>
              <a:buNone/>
              <a:defRPr sz="7200">
                <a:solidFill>
                  <a:srgbClr val="FFFFFF"/>
                </a:solidFill>
              </a:defRPr>
            </a:lvl4pPr>
            <a:lvl5pPr lvl="4" rtl="0">
              <a:spcBef>
                <a:spcPts val="0"/>
              </a:spcBef>
              <a:spcAft>
                <a:spcPts val="0"/>
              </a:spcAft>
              <a:buClr>
                <a:srgbClr val="FFFFFF"/>
              </a:buClr>
              <a:buSzPts val="7200"/>
              <a:buNone/>
              <a:defRPr sz="7200">
                <a:solidFill>
                  <a:srgbClr val="FFFFFF"/>
                </a:solidFill>
              </a:defRPr>
            </a:lvl5pPr>
            <a:lvl6pPr lvl="5" rtl="0">
              <a:spcBef>
                <a:spcPts val="0"/>
              </a:spcBef>
              <a:spcAft>
                <a:spcPts val="0"/>
              </a:spcAft>
              <a:buClr>
                <a:srgbClr val="FFFFFF"/>
              </a:buClr>
              <a:buSzPts val="7200"/>
              <a:buNone/>
              <a:defRPr sz="7200">
                <a:solidFill>
                  <a:srgbClr val="FFFFFF"/>
                </a:solidFill>
              </a:defRPr>
            </a:lvl6pPr>
            <a:lvl7pPr lvl="6" rtl="0">
              <a:spcBef>
                <a:spcPts val="0"/>
              </a:spcBef>
              <a:spcAft>
                <a:spcPts val="0"/>
              </a:spcAft>
              <a:buClr>
                <a:srgbClr val="FFFFFF"/>
              </a:buClr>
              <a:buSzPts val="7200"/>
              <a:buNone/>
              <a:defRPr sz="7200">
                <a:solidFill>
                  <a:srgbClr val="FFFFFF"/>
                </a:solidFill>
              </a:defRPr>
            </a:lvl7pPr>
            <a:lvl8pPr lvl="7" rtl="0">
              <a:spcBef>
                <a:spcPts val="0"/>
              </a:spcBef>
              <a:spcAft>
                <a:spcPts val="0"/>
              </a:spcAft>
              <a:buClr>
                <a:srgbClr val="FFFFFF"/>
              </a:buClr>
              <a:buSzPts val="7200"/>
              <a:buNone/>
              <a:defRPr sz="7200">
                <a:solidFill>
                  <a:srgbClr val="FFFFFF"/>
                </a:solidFill>
              </a:defRPr>
            </a:lvl8pPr>
            <a:lvl9pPr lvl="8" rtl="0">
              <a:spcBef>
                <a:spcPts val="0"/>
              </a:spcBef>
              <a:spcAft>
                <a:spcPts val="0"/>
              </a:spcAft>
              <a:buClr>
                <a:srgbClr val="FFFFFF"/>
              </a:buClr>
              <a:buSzPts val="7200"/>
              <a:buNone/>
              <a:defRPr sz="7200">
                <a:solidFill>
                  <a:srgbClr val="FFFFFF"/>
                </a:solidFill>
              </a:defRPr>
            </a:lvl9pPr>
          </a:lstStyle>
          <a:p>
            <a:r>
              <a:t>xx%</a:t>
            </a:r>
          </a:p>
        </p:txBody>
      </p:sp>
      <p:sp>
        <p:nvSpPr>
          <p:cNvPr id="2308" name="Google Shape;2308;p20"/>
          <p:cNvSpPr txBox="1"/>
          <p:nvPr>
            <p:ph idx="1" type="subTitle"/>
          </p:nvPr>
        </p:nvSpPr>
        <p:spPr>
          <a:xfrm>
            <a:off x="1331099" y="3371259"/>
            <a:ext cx="2628000" cy="59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252" name="Shape 252"/>
        <p:cNvGrpSpPr/>
        <p:nvPr/>
      </p:nvGrpSpPr>
      <p:grpSpPr>
        <a:xfrm>
          <a:off x="0" y="0"/>
          <a:ext cx="0" cy="0"/>
          <a:chOff x="0" y="0"/>
          <a:chExt cx="0" cy="0"/>
        </a:xfrm>
      </p:grpSpPr>
      <p:grpSp>
        <p:nvGrpSpPr>
          <p:cNvPr id="253" name="Google Shape;253;p3"/>
          <p:cNvGrpSpPr/>
          <p:nvPr/>
        </p:nvGrpSpPr>
        <p:grpSpPr>
          <a:xfrm>
            <a:off x="2890" y="11321"/>
            <a:ext cx="9141502" cy="5120843"/>
            <a:chOff x="254021" y="11329"/>
            <a:chExt cx="9001085" cy="5120843"/>
          </a:xfrm>
        </p:grpSpPr>
        <p:sp>
          <p:nvSpPr>
            <p:cNvPr id="254" name="Google Shape;254;p3"/>
            <p:cNvSpPr/>
            <p:nvPr/>
          </p:nvSpPr>
          <p:spPr>
            <a:xfrm>
              <a:off x="254021" y="11329"/>
              <a:ext cx="237828"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625876"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1007117"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1388785"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1770058"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2151332" y="11329"/>
              <a:ext cx="23822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2532999"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2914240" y="11329"/>
              <a:ext cx="237861"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3295908" y="11329"/>
              <a:ext cx="237828"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3677182"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4058849" y="11329"/>
              <a:ext cx="237828"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4440123"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4821364" y="11329"/>
              <a:ext cx="237861"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5203031" y="11329"/>
              <a:ext cx="237828"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5584305" y="11329"/>
              <a:ext cx="237828"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5965973" y="11329"/>
              <a:ext cx="237828"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6347246" y="11329"/>
              <a:ext cx="237828"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6728487" y="11329"/>
              <a:ext cx="23822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7110155" y="11329"/>
              <a:ext cx="237828"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7491428" y="11329"/>
              <a:ext cx="23822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7873096" y="11329"/>
              <a:ext cx="237828"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8254337" y="11329"/>
              <a:ext cx="237861"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8635611" y="11329"/>
              <a:ext cx="23822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9016884" y="11329"/>
              <a:ext cx="23822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254021" y="539592"/>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625876"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1007117"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1388785"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1770058"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2151332" y="539592"/>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2532999"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2914240" y="539592"/>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3295908" y="539592"/>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3677182"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4058849" y="539592"/>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4440123"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4821364" y="539592"/>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5203031" y="539592"/>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5584305" y="539592"/>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5965973"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6347246" y="539592"/>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6728487" y="539592"/>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7110155" y="539592"/>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7491428" y="539592"/>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7873096" y="539592"/>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8254337" y="539592"/>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8635611" y="539592"/>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9016884" y="539592"/>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254021" y="1067855"/>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625876"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100711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1388785"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43" y="11080"/>
                    <a:pt x="3546" y="11188"/>
                  </a:cubicBezTo>
                  <a:cubicBezTo>
                    <a:pt x="3551" y="11189"/>
                    <a:pt x="3556" y="11190"/>
                    <a:pt x="3561"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177005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1"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2151332" y="1067855"/>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8"/>
                    <a:pt x="3054" y="11080"/>
                    <a:pt x="3558" y="11188"/>
                  </a:cubicBezTo>
                  <a:cubicBezTo>
                    <a:pt x="3562" y="11189"/>
                    <a:pt x="3568" y="11190"/>
                    <a:pt x="3573" y="11190"/>
                  </a:cubicBezTo>
                  <a:cubicBezTo>
                    <a:pt x="4082" y="11190"/>
                    <a:pt x="7258" y="6293"/>
                    <a:pt x="7258" y="5523"/>
                  </a:cubicBezTo>
                  <a:cubicBezTo>
                    <a:pt x="7258"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2532999"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2914240" y="1067855"/>
              <a:ext cx="237861" cy="367228"/>
            </a:xfrm>
            <a:custGeom>
              <a:rect b="b" l="l" r="r" t="t"/>
              <a:pathLst>
                <a:path extrusionOk="0" h="11190" w="7248">
                  <a:moveTo>
                    <a:pt x="3795" y="1"/>
                  </a:moveTo>
                  <a:cubicBezTo>
                    <a:pt x="3791"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3295908" y="1067855"/>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3677182"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4058849" y="1067855"/>
              <a:ext cx="237828" cy="367228"/>
            </a:xfrm>
            <a:custGeom>
              <a:rect b="b" l="l" r="r" t="t"/>
              <a:pathLst>
                <a:path extrusionOk="0" h="11190" w="7247">
                  <a:moveTo>
                    <a:pt x="3794" y="1"/>
                  </a:moveTo>
                  <a:cubicBezTo>
                    <a:pt x="3791" y="1"/>
                    <a:pt x="3788" y="1"/>
                    <a:pt x="3785" y="1"/>
                  </a:cubicBezTo>
                  <a:cubicBezTo>
                    <a:pt x="3390" y="37"/>
                    <a:pt x="36" y="4792"/>
                    <a:pt x="12" y="5475"/>
                  </a:cubicBezTo>
                  <a:cubicBezTo>
                    <a:pt x="0" y="6158"/>
                    <a:pt x="3042" y="11080"/>
                    <a:pt x="3545" y="11188"/>
                  </a:cubicBezTo>
                  <a:cubicBezTo>
                    <a:pt x="3550" y="11189"/>
                    <a:pt x="3556"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444012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4821364" y="1067855"/>
              <a:ext cx="237861"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5203031" y="1067855"/>
              <a:ext cx="237828"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5584305"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5965973"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6347246"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6728487"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7110155" y="1067855"/>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7491428" y="1067855"/>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7873096" y="1067855"/>
              <a:ext cx="237828"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8254337" y="1067855"/>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8635611" y="1067855"/>
              <a:ext cx="23822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9016884" y="1067855"/>
              <a:ext cx="23822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254021" y="1595758"/>
              <a:ext cx="237828"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625876"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1007117"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1388785"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43" y="11091"/>
                    <a:pt x="3546" y="11199"/>
                  </a:cubicBezTo>
                  <a:cubicBezTo>
                    <a:pt x="3550" y="11200"/>
                    <a:pt x="3555" y="11200"/>
                    <a:pt x="3560"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1770058"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2151332" y="1595758"/>
              <a:ext cx="238222" cy="367589"/>
            </a:xfrm>
            <a:custGeom>
              <a:rect b="b" l="l" r="r" t="t"/>
              <a:pathLst>
                <a:path extrusionOk="0" h="11201" w="7259">
                  <a:moveTo>
                    <a:pt x="3804" y="0"/>
                  </a:moveTo>
                  <a:cubicBezTo>
                    <a:pt x="3802" y="0"/>
                    <a:pt x="3799" y="0"/>
                    <a:pt x="3797" y="1"/>
                  </a:cubicBezTo>
                  <a:cubicBezTo>
                    <a:pt x="3402" y="36"/>
                    <a:pt x="48" y="4791"/>
                    <a:pt x="24" y="5474"/>
                  </a:cubicBezTo>
                  <a:cubicBezTo>
                    <a:pt x="0" y="6157"/>
                    <a:pt x="3054" y="11091"/>
                    <a:pt x="3558" y="11199"/>
                  </a:cubicBezTo>
                  <a:cubicBezTo>
                    <a:pt x="3562" y="11200"/>
                    <a:pt x="3566" y="11200"/>
                    <a:pt x="3571" y="11200"/>
                  </a:cubicBezTo>
                  <a:cubicBezTo>
                    <a:pt x="4074" y="11200"/>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2532999"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2914240" y="1595758"/>
              <a:ext cx="237861"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3295908" y="1595758"/>
              <a:ext cx="237828" cy="367589"/>
            </a:xfrm>
            <a:custGeom>
              <a:rect b="b" l="l" r="r" t="t"/>
              <a:pathLst>
                <a:path extrusionOk="0" h="11201" w="7247">
                  <a:moveTo>
                    <a:pt x="3793" y="0"/>
                  </a:moveTo>
                  <a:cubicBezTo>
                    <a:pt x="3790" y="0"/>
                    <a:pt x="3788" y="0"/>
                    <a:pt x="3785" y="1"/>
                  </a:cubicBezTo>
                  <a:cubicBezTo>
                    <a:pt x="3390" y="36"/>
                    <a:pt x="37" y="4791"/>
                    <a:pt x="13"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3677182"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4058849" y="1595758"/>
              <a:ext cx="237828" cy="367589"/>
            </a:xfrm>
            <a:custGeom>
              <a:rect b="b" l="l" r="r" t="t"/>
              <a:pathLst>
                <a:path extrusionOk="0" h="11201" w="7247">
                  <a:moveTo>
                    <a:pt x="3792" y="0"/>
                  </a:moveTo>
                  <a:cubicBezTo>
                    <a:pt x="3790" y="0"/>
                    <a:pt x="3787" y="0"/>
                    <a:pt x="3785" y="1"/>
                  </a:cubicBezTo>
                  <a:cubicBezTo>
                    <a:pt x="3390" y="36"/>
                    <a:pt x="36" y="4791"/>
                    <a:pt x="12" y="5474"/>
                  </a:cubicBezTo>
                  <a:cubicBezTo>
                    <a:pt x="0" y="6157"/>
                    <a:pt x="3042"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4440123"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4821364" y="1595758"/>
              <a:ext cx="237861" cy="367589"/>
            </a:xfrm>
            <a:custGeom>
              <a:rect b="b" l="l" r="r" t="t"/>
              <a:pathLst>
                <a:path extrusionOk="0" h="11201" w="7248">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5203031" y="1595758"/>
              <a:ext cx="237828" cy="367589"/>
            </a:xfrm>
            <a:custGeom>
              <a:rect b="b" l="l" r="r" t="t"/>
              <a:pathLst>
                <a:path extrusionOk="0" h="11201" w="7247">
                  <a:moveTo>
                    <a:pt x="3792" y="0"/>
                  </a:moveTo>
                  <a:cubicBezTo>
                    <a:pt x="3790" y="0"/>
                    <a:pt x="3788" y="0"/>
                    <a:pt x="3785" y="1"/>
                  </a:cubicBezTo>
                  <a:cubicBezTo>
                    <a:pt x="3402" y="36"/>
                    <a:pt x="37" y="4791"/>
                    <a:pt x="25" y="5474"/>
                  </a:cubicBezTo>
                  <a:cubicBezTo>
                    <a:pt x="1" y="6157"/>
                    <a:pt x="3055" y="11091"/>
                    <a:pt x="3558" y="11199"/>
                  </a:cubicBezTo>
                  <a:cubicBezTo>
                    <a:pt x="3562" y="11200"/>
                    <a:pt x="3567"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5584305" y="1595758"/>
              <a:ext cx="237828"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5965973"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6347246" y="1595758"/>
              <a:ext cx="237828"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
            <p:cNvSpPr/>
            <p:nvPr/>
          </p:nvSpPr>
          <p:spPr>
            <a:xfrm>
              <a:off x="6728487" y="1595758"/>
              <a:ext cx="238222" cy="367589"/>
            </a:xfrm>
            <a:custGeom>
              <a:rect b="b" l="l" r="r" t="t"/>
              <a:pathLst>
                <a:path extrusionOk="0" h="11201" w="7259">
                  <a:moveTo>
                    <a:pt x="3804"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
            <p:cNvSpPr/>
            <p:nvPr/>
          </p:nvSpPr>
          <p:spPr>
            <a:xfrm>
              <a:off x="7110155" y="1595758"/>
              <a:ext cx="237828" cy="367589"/>
            </a:xfrm>
            <a:custGeom>
              <a:rect b="b" l="l" r="r" t="t"/>
              <a:pathLst>
                <a:path extrusionOk="0" h="11201" w="7247">
                  <a:moveTo>
                    <a:pt x="3792" y="0"/>
                  </a:moveTo>
                  <a:cubicBezTo>
                    <a:pt x="3790" y="0"/>
                    <a:pt x="3788" y="0"/>
                    <a:pt x="3785" y="1"/>
                  </a:cubicBezTo>
                  <a:cubicBezTo>
                    <a:pt x="3402" y="36"/>
                    <a:pt x="49" y="4791"/>
                    <a:pt x="25"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7491428" y="1595758"/>
              <a:ext cx="237828" cy="367589"/>
            </a:xfrm>
            <a:custGeom>
              <a:rect b="b" l="l" r="r" t="t"/>
              <a:pathLst>
                <a:path extrusionOk="0" h="11201" w="7247">
                  <a:moveTo>
                    <a:pt x="3792" y="0"/>
                  </a:moveTo>
                  <a:cubicBezTo>
                    <a:pt x="3790" y="0"/>
                    <a:pt x="3787" y="0"/>
                    <a:pt x="3785" y="1"/>
                  </a:cubicBezTo>
                  <a:cubicBezTo>
                    <a:pt x="3402" y="36"/>
                    <a:pt x="48" y="4791"/>
                    <a:pt x="24" y="5474"/>
                  </a:cubicBezTo>
                  <a:cubicBezTo>
                    <a:pt x="0" y="6157"/>
                    <a:pt x="3055" y="11091"/>
                    <a:pt x="3558" y="11199"/>
                  </a:cubicBezTo>
                  <a:cubicBezTo>
                    <a:pt x="3562" y="11200"/>
                    <a:pt x="3567" y="11200"/>
                    <a:pt x="3571" y="11200"/>
                  </a:cubicBezTo>
                  <a:cubicBezTo>
                    <a:pt x="4074"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7873096" y="1595758"/>
              <a:ext cx="237828"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8254337" y="1595758"/>
              <a:ext cx="237861"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8635611" y="1595758"/>
              <a:ext cx="23822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9016884" y="1595758"/>
              <a:ext cx="23822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254021" y="2124021"/>
              <a:ext cx="237828"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625876"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1007117"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1388785"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43" y="11092"/>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1770058"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1"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2151332" y="2124021"/>
              <a:ext cx="238222" cy="367589"/>
            </a:xfrm>
            <a:custGeom>
              <a:rect b="b" l="l" r="r" t="t"/>
              <a:pathLst>
                <a:path extrusionOk="0" h="11201" w="7259">
                  <a:moveTo>
                    <a:pt x="3804" y="0"/>
                  </a:moveTo>
                  <a:cubicBezTo>
                    <a:pt x="3802" y="0"/>
                    <a:pt x="3799" y="1"/>
                    <a:pt x="3797" y="1"/>
                  </a:cubicBezTo>
                  <a:cubicBezTo>
                    <a:pt x="3402" y="37"/>
                    <a:pt x="48" y="4792"/>
                    <a:pt x="24" y="5474"/>
                  </a:cubicBezTo>
                  <a:cubicBezTo>
                    <a:pt x="0" y="6157"/>
                    <a:pt x="3054" y="11080"/>
                    <a:pt x="3558" y="11199"/>
                  </a:cubicBezTo>
                  <a:cubicBezTo>
                    <a:pt x="3562" y="11200"/>
                    <a:pt x="3566" y="11201"/>
                    <a:pt x="3571" y="11201"/>
                  </a:cubicBezTo>
                  <a:cubicBezTo>
                    <a:pt x="4074" y="11201"/>
                    <a:pt x="7258" y="6293"/>
                    <a:pt x="7258" y="5522"/>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2532999"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2914240" y="2124021"/>
              <a:ext cx="237861"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3295908" y="2124021"/>
              <a:ext cx="237828" cy="367589"/>
            </a:xfrm>
            <a:custGeom>
              <a:rect b="b" l="l" r="r" t="t"/>
              <a:pathLst>
                <a:path extrusionOk="0" h="11201" w="7247">
                  <a:moveTo>
                    <a:pt x="3793" y="0"/>
                  </a:moveTo>
                  <a:cubicBezTo>
                    <a:pt x="3790" y="0"/>
                    <a:pt x="3788" y="1"/>
                    <a:pt x="3785" y="1"/>
                  </a:cubicBezTo>
                  <a:cubicBezTo>
                    <a:pt x="3390" y="37"/>
                    <a:pt x="37" y="4792"/>
                    <a:pt x="13" y="5474"/>
                  </a:cubicBezTo>
                  <a:cubicBezTo>
                    <a:pt x="1" y="6157"/>
                    <a:pt x="3055" y="11080"/>
                    <a:pt x="3558" y="11199"/>
                  </a:cubicBezTo>
                  <a:cubicBezTo>
                    <a:pt x="3562" y="11200"/>
                    <a:pt x="3567" y="11201"/>
                    <a:pt x="3571" y="11201"/>
                  </a:cubicBezTo>
                  <a:cubicBezTo>
                    <a:pt x="4062"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3677182"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4058849" y="2124021"/>
              <a:ext cx="237828" cy="367589"/>
            </a:xfrm>
            <a:custGeom>
              <a:rect b="b" l="l" r="r" t="t"/>
              <a:pathLst>
                <a:path extrusionOk="0" h="11201" w="7247">
                  <a:moveTo>
                    <a:pt x="3792" y="0"/>
                  </a:moveTo>
                  <a:cubicBezTo>
                    <a:pt x="3790" y="0"/>
                    <a:pt x="3787" y="1"/>
                    <a:pt x="3785" y="1"/>
                  </a:cubicBezTo>
                  <a:cubicBezTo>
                    <a:pt x="3390" y="37"/>
                    <a:pt x="36" y="4792"/>
                    <a:pt x="12" y="5474"/>
                  </a:cubicBezTo>
                  <a:cubicBezTo>
                    <a:pt x="0" y="6157"/>
                    <a:pt x="3042"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4440123"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80"/>
                    <a:pt x="3557" y="11199"/>
                  </a:cubicBezTo>
                  <a:cubicBezTo>
                    <a:pt x="3561" y="11200"/>
                    <a:pt x="3566" y="11201"/>
                    <a:pt x="3571" y="11201"/>
                  </a:cubicBezTo>
                  <a:cubicBezTo>
                    <a:pt x="4062" y="11201"/>
                    <a:pt x="7246" y="6293"/>
                    <a:pt x="7246" y="5522"/>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4821364" y="2124021"/>
              <a:ext cx="237861" cy="367589"/>
            </a:xfrm>
            <a:custGeom>
              <a:rect b="b" l="l" r="r" t="t"/>
              <a:pathLst>
                <a:path extrusionOk="0" h="11201" w="7248">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5203031" y="2124021"/>
              <a:ext cx="237828" cy="367589"/>
            </a:xfrm>
            <a:custGeom>
              <a:rect b="b" l="l" r="r" t="t"/>
              <a:pathLst>
                <a:path extrusionOk="0" h="11201" w="7247">
                  <a:moveTo>
                    <a:pt x="3792" y="0"/>
                  </a:moveTo>
                  <a:cubicBezTo>
                    <a:pt x="3790" y="0"/>
                    <a:pt x="3788" y="1"/>
                    <a:pt x="3785" y="1"/>
                  </a:cubicBezTo>
                  <a:cubicBezTo>
                    <a:pt x="3402" y="37"/>
                    <a:pt x="37" y="4792"/>
                    <a:pt x="25" y="5474"/>
                  </a:cubicBezTo>
                  <a:cubicBezTo>
                    <a:pt x="1" y="6157"/>
                    <a:pt x="3055" y="11092"/>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5584305" y="2124021"/>
              <a:ext cx="237828"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5965973" y="2124021"/>
              <a:ext cx="237828" cy="367589"/>
            </a:xfrm>
            <a:custGeom>
              <a:rect b="b" l="l" r="r" t="t"/>
              <a:pathLst>
                <a:path extrusionOk="0" h="11201" w="7247">
                  <a:moveTo>
                    <a:pt x="3792" y="0"/>
                  </a:moveTo>
                  <a:cubicBezTo>
                    <a:pt x="3790" y="0"/>
                    <a:pt x="3787" y="1"/>
                    <a:pt x="3785" y="1"/>
                  </a:cubicBezTo>
                  <a:cubicBezTo>
                    <a:pt x="3402" y="37"/>
                    <a:pt x="48"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6347246" y="2124021"/>
              <a:ext cx="237828"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92"/>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6728487" y="2124021"/>
              <a:ext cx="238222" cy="367589"/>
            </a:xfrm>
            <a:custGeom>
              <a:rect b="b" l="l" r="r" t="t"/>
              <a:pathLst>
                <a:path extrusionOk="0" h="11201" w="7259">
                  <a:moveTo>
                    <a:pt x="3804"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7110155" y="2124021"/>
              <a:ext cx="237828" cy="367589"/>
            </a:xfrm>
            <a:custGeom>
              <a:rect b="b" l="l" r="r" t="t"/>
              <a:pathLst>
                <a:path extrusionOk="0" h="11201" w="7247">
                  <a:moveTo>
                    <a:pt x="3792" y="0"/>
                  </a:moveTo>
                  <a:cubicBezTo>
                    <a:pt x="3790" y="0"/>
                    <a:pt x="3788" y="1"/>
                    <a:pt x="3785" y="1"/>
                  </a:cubicBezTo>
                  <a:cubicBezTo>
                    <a:pt x="3402" y="37"/>
                    <a:pt x="49" y="4792"/>
                    <a:pt x="25" y="5474"/>
                  </a:cubicBezTo>
                  <a:cubicBezTo>
                    <a:pt x="1" y="6157"/>
                    <a:pt x="3055" y="11080"/>
                    <a:pt x="3558" y="11199"/>
                  </a:cubicBezTo>
                  <a:cubicBezTo>
                    <a:pt x="3562" y="11200"/>
                    <a:pt x="3566" y="11201"/>
                    <a:pt x="3571" y="11201"/>
                  </a:cubicBezTo>
                  <a:cubicBezTo>
                    <a:pt x="4062" y="11201"/>
                    <a:pt x="7247" y="6293"/>
                    <a:pt x="7247"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7491428" y="2124021"/>
              <a:ext cx="238222" cy="367589"/>
            </a:xfrm>
            <a:custGeom>
              <a:rect b="b" l="l" r="r" t="t"/>
              <a:pathLst>
                <a:path extrusionOk="0" h="11201" w="7259">
                  <a:moveTo>
                    <a:pt x="3792" y="0"/>
                  </a:moveTo>
                  <a:cubicBezTo>
                    <a:pt x="3790" y="0"/>
                    <a:pt x="3787" y="1"/>
                    <a:pt x="3785" y="1"/>
                  </a:cubicBezTo>
                  <a:cubicBezTo>
                    <a:pt x="3402" y="37"/>
                    <a:pt x="48" y="4792"/>
                    <a:pt x="24" y="5474"/>
                  </a:cubicBezTo>
                  <a:cubicBezTo>
                    <a:pt x="0" y="6157"/>
                    <a:pt x="3055" y="11080"/>
                    <a:pt x="3570" y="11199"/>
                  </a:cubicBezTo>
                  <a:cubicBezTo>
                    <a:pt x="3574" y="11200"/>
                    <a:pt x="3578" y="11201"/>
                    <a:pt x="3583" y="11201"/>
                  </a:cubicBezTo>
                  <a:cubicBezTo>
                    <a:pt x="4074" y="11201"/>
                    <a:pt x="7259" y="6293"/>
                    <a:pt x="7259"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7873096" y="2124021"/>
              <a:ext cx="237828"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8254337" y="2124021"/>
              <a:ext cx="237861"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8635611" y="2124021"/>
              <a:ext cx="23822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9016884" y="2124021"/>
              <a:ext cx="23822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254021" y="2651890"/>
              <a:ext cx="237828"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
            <p:cNvSpPr/>
            <p:nvPr/>
          </p:nvSpPr>
          <p:spPr>
            <a:xfrm>
              <a:off x="625876"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
            <p:cNvSpPr/>
            <p:nvPr/>
          </p:nvSpPr>
          <p:spPr>
            <a:xfrm>
              <a:off x="1007117"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
            <p:cNvSpPr/>
            <p:nvPr/>
          </p:nvSpPr>
          <p:spPr>
            <a:xfrm>
              <a:off x="1388785"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43" y="11092"/>
                    <a:pt x="3546" y="11199"/>
                  </a:cubicBezTo>
                  <a:cubicBezTo>
                    <a:pt x="3551" y="11201"/>
                    <a:pt x="3556" y="11201"/>
                    <a:pt x="3561"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1770058"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1"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2151332" y="2651890"/>
              <a:ext cx="238222" cy="367622"/>
            </a:xfrm>
            <a:custGeom>
              <a:rect b="b" l="l" r="r" t="t"/>
              <a:pathLst>
                <a:path extrusionOk="0" h="11202" w="7259">
                  <a:moveTo>
                    <a:pt x="3804" y="1"/>
                  </a:moveTo>
                  <a:cubicBezTo>
                    <a:pt x="3802" y="1"/>
                    <a:pt x="3799" y="1"/>
                    <a:pt x="3797" y="1"/>
                  </a:cubicBezTo>
                  <a:cubicBezTo>
                    <a:pt x="3402" y="49"/>
                    <a:pt x="48" y="4792"/>
                    <a:pt x="24" y="5486"/>
                  </a:cubicBezTo>
                  <a:cubicBezTo>
                    <a:pt x="0" y="6169"/>
                    <a:pt x="3054" y="11092"/>
                    <a:pt x="3558" y="11199"/>
                  </a:cubicBezTo>
                  <a:cubicBezTo>
                    <a:pt x="3562" y="11201"/>
                    <a:pt x="3568" y="11201"/>
                    <a:pt x="3573" y="11201"/>
                  </a:cubicBezTo>
                  <a:cubicBezTo>
                    <a:pt x="4082" y="11201"/>
                    <a:pt x="7258" y="6305"/>
                    <a:pt x="7258" y="5534"/>
                  </a:cubicBezTo>
                  <a:cubicBezTo>
                    <a:pt x="7258"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
            <p:cNvSpPr/>
            <p:nvPr/>
          </p:nvSpPr>
          <p:spPr>
            <a:xfrm>
              <a:off x="2532999"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2914240" y="2651890"/>
              <a:ext cx="237861"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3295908" y="2651890"/>
              <a:ext cx="237828" cy="367622"/>
            </a:xfrm>
            <a:custGeom>
              <a:rect b="b" l="l" r="r" t="t"/>
              <a:pathLst>
                <a:path extrusionOk="0" h="11202" w="7247">
                  <a:moveTo>
                    <a:pt x="3793" y="1"/>
                  </a:moveTo>
                  <a:cubicBezTo>
                    <a:pt x="3790" y="1"/>
                    <a:pt x="3788" y="1"/>
                    <a:pt x="3785" y="1"/>
                  </a:cubicBezTo>
                  <a:cubicBezTo>
                    <a:pt x="3390" y="49"/>
                    <a:pt x="37" y="4792"/>
                    <a:pt x="13"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
            <p:cNvSpPr/>
            <p:nvPr/>
          </p:nvSpPr>
          <p:spPr>
            <a:xfrm>
              <a:off x="3677182"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
            <p:cNvSpPr/>
            <p:nvPr/>
          </p:nvSpPr>
          <p:spPr>
            <a:xfrm>
              <a:off x="4058849" y="2651890"/>
              <a:ext cx="237828" cy="367622"/>
            </a:xfrm>
            <a:custGeom>
              <a:rect b="b" l="l" r="r" t="t"/>
              <a:pathLst>
                <a:path extrusionOk="0" h="11202" w="7247">
                  <a:moveTo>
                    <a:pt x="3792" y="1"/>
                  </a:moveTo>
                  <a:cubicBezTo>
                    <a:pt x="3790" y="1"/>
                    <a:pt x="3787" y="1"/>
                    <a:pt x="3785" y="1"/>
                  </a:cubicBezTo>
                  <a:cubicBezTo>
                    <a:pt x="3390" y="49"/>
                    <a:pt x="36" y="4792"/>
                    <a:pt x="12" y="5486"/>
                  </a:cubicBezTo>
                  <a:cubicBezTo>
                    <a:pt x="0" y="6169"/>
                    <a:pt x="3042" y="11092"/>
                    <a:pt x="3545" y="11199"/>
                  </a:cubicBezTo>
                  <a:cubicBezTo>
                    <a:pt x="3550" y="11201"/>
                    <a:pt x="3556"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4440123"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4821364" y="2651890"/>
              <a:ext cx="237861" cy="367622"/>
            </a:xfrm>
            <a:custGeom>
              <a:rect b="b" l="l" r="r" t="t"/>
              <a:pathLst>
                <a:path extrusionOk="0" h="11202" w="7248">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
            <p:cNvSpPr/>
            <p:nvPr/>
          </p:nvSpPr>
          <p:spPr>
            <a:xfrm>
              <a:off x="5203031" y="2651890"/>
              <a:ext cx="237828" cy="367622"/>
            </a:xfrm>
            <a:custGeom>
              <a:rect b="b" l="l" r="r" t="t"/>
              <a:pathLst>
                <a:path extrusionOk="0" h="11202" w="7247">
                  <a:moveTo>
                    <a:pt x="3792" y="1"/>
                  </a:moveTo>
                  <a:cubicBezTo>
                    <a:pt x="3790" y="1"/>
                    <a:pt x="3788" y="1"/>
                    <a:pt x="3785" y="1"/>
                  </a:cubicBezTo>
                  <a:cubicBezTo>
                    <a:pt x="3402" y="49"/>
                    <a:pt x="37"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
            <p:cNvSpPr/>
            <p:nvPr/>
          </p:nvSpPr>
          <p:spPr>
            <a:xfrm>
              <a:off x="5584305" y="2651890"/>
              <a:ext cx="237828"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
            <p:cNvSpPr/>
            <p:nvPr/>
          </p:nvSpPr>
          <p:spPr>
            <a:xfrm>
              <a:off x="5965973"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
            <p:cNvSpPr/>
            <p:nvPr/>
          </p:nvSpPr>
          <p:spPr>
            <a:xfrm>
              <a:off x="6347246" y="2651890"/>
              <a:ext cx="237828"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
            <p:cNvSpPr/>
            <p:nvPr/>
          </p:nvSpPr>
          <p:spPr>
            <a:xfrm>
              <a:off x="6728487" y="2651890"/>
              <a:ext cx="238222" cy="367622"/>
            </a:xfrm>
            <a:custGeom>
              <a:rect b="b" l="l" r="r" t="t"/>
              <a:pathLst>
                <a:path extrusionOk="0" h="11202" w="7259">
                  <a:moveTo>
                    <a:pt x="3804"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
            <p:cNvSpPr/>
            <p:nvPr/>
          </p:nvSpPr>
          <p:spPr>
            <a:xfrm>
              <a:off x="7110155" y="2651890"/>
              <a:ext cx="237828" cy="367622"/>
            </a:xfrm>
            <a:custGeom>
              <a:rect b="b" l="l" r="r" t="t"/>
              <a:pathLst>
                <a:path extrusionOk="0" h="11202" w="7247">
                  <a:moveTo>
                    <a:pt x="3792" y="1"/>
                  </a:moveTo>
                  <a:cubicBezTo>
                    <a:pt x="3790" y="1"/>
                    <a:pt x="3788" y="1"/>
                    <a:pt x="3785"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
            <p:cNvSpPr/>
            <p:nvPr/>
          </p:nvSpPr>
          <p:spPr>
            <a:xfrm>
              <a:off x="7491428" y="2651890"/>
              <a:ext cx="237828" cy="367622"/>
            </a:xfrm>
            <a:custGeom>
              <a:rect b="b" l="l" r="r" t="t"/>
              <a:pathLst>
                <a:path extrusionOk="0" h="11202" w="7247">
                  <a:moveTo>
                    <a:pt x="3792" y="1"/>
                  </a:moveTo>
                  <a:cubicBezTo>
                    <a:pt x="3790" y="1"/>
                    <a:pt x="3787" y="1"/>
                    <a:pt x="3785" y="1"/>
                  </a:cubicBezTo>
                  <a:cubicBezTo>
                    <a:pt x="3402" y="49"/>
                    <a:pt x="48" y="4792"/>
                    <a:pt x="24" y="5486"/>
                  </a:cubicBezTo>
                  <a:cubicBezTo>
                    <a:pt x="0" y="6169"/>
                    <a:pt x="3055" y="11092"/>
                    <a:pt x="3558" y="11199"/>
                  </a:cubicBezTo>
                  <a:cubicBezTo>
                    <a:pt x="3562" y="11201"/>
                    <a:pt x="3568" y="11201"/>
                    <a:pt x="3573" y="11201"/>
                  </a:cubicBezTo>
                  <a:cubicBezTo>
                    <a:pt x="4081"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
            <p:cNvSpPr/>
            <p:nvPr/>
          </p:nvSpPr>
          <p:spPr>
            <a:xfrm>
              <a:off x="7873096" y="2651890"/>
              <a:ext cx="237828"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
            <p:cNvSpPr/>
            <p:nvPr/>
          </p:nvSpPr>
          <p:spPr>
            <a:xfrm>
              <a:off x="8254337" y="2651890"/>
              <a:ext cx="237861"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
            <p:cNvSpPr/>
            <p:nvPr/>
          </p:nvSpPr>
          <p:spPr>
            <a:xfrm>
              <a:off x="8635611" y="2651890"/>
              <a:ext cx="23822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
            <p:cNvSpPr/>
            <p:nvPr/>
          </p:nvSpPr>
          <p:spPr>
            <a:xfrm>
              <a:off x="9016884" y="2651890"/>
              <a:ext cx="23822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
            <p:cNvSpPr/>
            <p:nvPr/>
          </p:nvSpPr>
          <p:spPr>
            <a:xfrm>
              <a:off x="254021" y="3180547"/>
              <a:ext cx="237828"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
            <p:cNvSpPr/>
            <p:nvPr/>
          </p:nvSpPr>
          <p:spPr>
            <a:xfrm>
              <a:off x="625876"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
            <p:cNvSpPr/>
            <p:nvPr/>
          </p:nvSpPr>
          <p:spPr>
            <a:xfrm>
              <a:off x="1007117"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
            <p:cNvSpPr/>
            <p:nvPr/>
          </p:nvSpPr>
          <p:spPr>
            <a:xfrm>
              <a:off x="1388785" y="3180547"/>
              <a:ext cx="237828" cy="367622"/>
            </a:xfrm>
            <a:custGeom>
              <a:rect b="b" l="l" r="r" t="t"/>
              <a:pathLst>
                <a:path extrusionOk="0" h="11202" w="7247">
                  <a:moveTo>
                    <a:pt x="3794" y="1"/>
                  </a:moveTo>
                  <a:cubicBezTo>
                    <a:pt x="3791"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
            <p:cNvSpPr/>
            <p:nvPr/>
          </p:nvSpPr>
          <p:spPr>
            <a:xfrm>
              <a:off x="1770058"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
            <p:cNvSpPr/>
            <p:nvPr/>
          </p:nvSpPr>
          <p:spPr>
            <a:xfrm>
              <a:off x="2151332" y="3180547"/>
              <a:ext cx="238222" cy="367228"/>
            </a:xfrm>
            <a:custGeom>
              <a:rect b="b" l="l" r="r" t="t"/>
              <a:pathLst>
                <a:path extrusionOk="0" h="11190" w="7259">
                  <a:moveTo>
                    <a:pt x="3806" y="1"/>
                  </a:moveTo>
                  <a:cubicBezTo>
                    <a:pt x="3803" y="1"/>
                    <a:pt x="3800" y="1"/>
                    <a:pt x="3797" y="1"/>
                  </a:cubicBezTo>
                  <a:cubicBezTo>
                    <a:pt x="3402" y="37"/>
                    <a:pt x="48" y="4792"/>
                    <a:pt x="24" y="5475"/>
                  </a:cubicBezTo>
                  <a:cubicBezTo>
                    <a:pt x="0" y="6157"/>
                    <a:pt x="3054" y="11080"/>
                    <a:pt x="3558" y="11188"/>
                  </a:cubicBezTo>
                  <a:cubicBezTo>
                    <a:pt x="3562" y="11189"/>
                    <a:pt x="3566" y="11189"/>
                    <a:pt x="3571" y="11189"/>
                  </a:cubicBezTo>
                  <a:cubicBezTo>
                    <a:pt x="4074" y="11189"/>
                    <a:pt x="7258" y="6294"/>
                    <a:pt x="7258" y="5523"/>
                  </a:cubicBezTo>
                  <a:cubicBezTo>
                    <a:pt x="7258"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
            <p:cNvSpPr/>
            <p:nvPr/>
          </p:nvSpPr>
          <p:spPr>
            <a:xfrm>
              <a:off x="2532999"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
            <p:cNvSpPr/>
            <p:nvPr/>
          </p:nvSpPr>
          <p:spPr>
            <a:xfrm>
              <a:off x="2914240" y="3180547"/>
              <a:ext cx="237861"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
            <p:cNvSpPr/>
            <p:nvPr/>
          </p:nvSpPr>
          <p:spPr>
            <a:xfrm>
              <a:off x="3295908" y="3180547"/>
              <a:ext cx="237828" cy="367228"/>
            </a:xfrm>
            <a:custGeom>
              <a:rect b="b" l="l" r="r" t="t"/>
              <a:pathLst>
                <a:path extrusionOk="0" h="11190" w="7247">
                  <a:moveTo>
                    <a:pt x="3794" y="1"/>
                  </a:moveTo>
                  <a:cubicBezTo>
                    <a:pt x="3791" y="1"/>
                    <a:pt x="3788" y="1"/>
                    <a:pt x="3785" y="1"/>
                  </a:cubicBezTo>
                  <a:cubicBezTo>
                    <a:pt x="3390" y="37"/>
                    <a:pt x="37" y="4792"/>
                    <a:pt x="13" y="5475"/>
                  </a:cubicBezTo>
                  <a:cubicBezTo>
                    <a:pt x="1" y="6157"/>
                    <a:pt x="3055" y="11080"/>
                    <a:pt x="3558" y="11188"/>
                  </a:cubicBezTo>
                  <a:cubicBezTo>
                    <a:pt x="3562" y="11189"/>
                    <a:pt x="3567" y="11189"/>
                    <a:pt x="3571" y="11189"/>
                  </a:cubicBezTo>
                  <a:cubicBezTo>
                    <a:pt x="4063"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
            <p:cNvSpPr/>
            <p:nvPr/>
          </p:nvSpPr>
          <p:spPr>
            <a:xfrm>
              <a:off x="3677182"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
            <p:cNvSpPr/>
            <p:nvPr/>
          </p:nvSpPr>
          <p:spPr>
            <a:xfrm>
              <a:off x="4058849" y="3180547"/>
              <a:ext cx="237828" cy="367622"/>
            </a:xfrm>
            <a:custGeom>
              <a:rect b="b" l="l" r="r" t="t"/>
              <a:pathLst>
                <a:path extrusionOk="0" h="11202" w="7247">
                  <a:moveTo>
                    <a:pt x="3794" y="1"/>
                  </a:moveTo>
                  <a:cubicBezTo>
                    <a:pt x="3791" y="1"/>
                    <a:pt x="3788"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
            <p:cNvSpPr/>
            <p:nvPr/>
          </p:nvSpPr>
          <p:spPr>
            <a:xfrm>
              <a:off x="4440123" y="3180547"/>
              <a:ext cx="237828" cy="367228"/>
            </a:xfrm>
            <a:custGeom>
              <a:rect b="b" l="l" r="r" t="t"/>
              <a:pathLst>
                <a:path extrusionOk="0" h="11190" w="7247">
                  <a:moveTo>
                    <a:pt x="3794" y="1"/>
                  </a:moveTo>
                  <a:cubicBezTo>
                    <a:pt x="3791" y="1"/>
                    <a:pt x="3788" y="1"/>
                    <a:pt x="3785" y="1"/>
                  </a:cubicBezTo>
                  <a:cubicBezTo>
                    <a:pt x="3402" y="37"/>
                    <a:pt x="48" y="4792"/>
                    <a:pt x="24" y="5475"/>
                  </a:cubicBezTo>
                  <a:cubicBezTo>
                    <a:pt x="0" y="6157"/>
                    <a:pt x="3054" y="11080"/>
                    <a:pt x="3557" y="11188"/>
                  </a:cubicBezTo>
                  <a:cubicBezTo>
                    <a:pt x="3561" y="11189"/>
                    <a:pt x="3566" y="11189"/>
                    <a:pt x="3571" y="11189"/>
                  </a:cubicBezTo>
                  <a:cubicBezTo>
                    <a:pt x="4062" y="11189"/>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
            <p:cNvSpPr/>
            <p:nvPr/>
          </p:nvSpPr>
          <p:spPr>
            <a:xfrm>
              <a:off x="4821364" y="3180547"/>
              <a:ext cx="237861" cy="367622"/>
            </a:xfrm>
            <a:custGeom>
              <a:rect b="b" l="l" r="r" t="t"/>
              <a:pathLst>
                <a:path extrusionOk="0" h="11202" w="7248">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
            <p:cNvSpPr/>
            <p:nvPr/>
          </p:nvSpPr>
          <p:spPr>
            <a:xfrm>
              <a:off x="5203031" y="3180547"/>
              <a:ext cx="237828" cy="367622"/>
            </a:xfrm>
            <a:custGeom>
              <a:rect b="b" l="l" r="r" t="t"/>
              <a:pathLst>
                <a:path extrusionOk="0" h="11202" w="7247">
                  <a:moveTo>
                    <a:pt x="3794" y="1"/>
                  </a:moveTo>
                  <a:cubicBezTo>
                    <a:pt x="3791"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
            <p:cNvSpPr/>
            <p:nvPr/>
          </p:nvSpPr>
          <p:spPr>
            <a:xfrm>
              <a:off x="5584305"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
            <p:cNvSpPr/>
            <p:nvPr/>
          </p:nvSpPr>
          <p:spPr>
            <a:xfrm>
              <a:off x="5965973"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
            <p:cNvSpPr/>
            <p:nvPr/>
          </p:nvSpPr>
          <p:spPr>
            <a:xfrm>
              <a:off x="6347246" y="3180547"/>
              <a:ext cx="237828"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a:off x="6728487"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01"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
            <p:cNvSpPr/>
            <p:nvPr/>
          </p:nvSpPr>
          <p:spPr>
            <a:xfrm>
              <a:off x="7110155" y="3180547"/>
              <a:ext cx="237828" cy="367228"/>
            </a:xfrm>
            <a:custGeom>
              <a:rect b="b" l="l" r="r" t="t"/>
              <a:pathLst>
                <a:path extrusionOk="0" h="11190" w="7247">
                  <a:moveTo>
                    <a:pt x="3794" y="1"/>
                  </a:moveTo>
                  <a:cubicBezTo>
                    <a:pt x="3791" y="1"/>
                    <a:pt x="3788" y="1"/>
                    <a:pt x="3785" y="1"/>
                  </a:cubicBezTo>
                  <a:cubicBezTo>
                    <a:pt x="3402" y="37"/>
                    <a:pt x="49" y="4792"/>
                    <a:pt x="25" y="5475"/>
                  </a:cubicBezTo>
                  <a:cubicBezTo>
                    <a:pt x="1" y="6157"/>
                    <a:pt x="3055" y="11080"/>
                    <a:pt x="3558" y="11188"/>
                  </a:cubicBezTo>
                  <a:cubicBezTo>
                    <a:pt x="3562" y="11189"/>
                    <a:pt x="3566" y="11189"/>
                    <a:pt x="3571" y="11189"/>
                  </a:cubicBezTo>
                  <a:cubicBezTo>
                    <a:pt x="4062"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
            <p:cNvSpPr/>
            <p:nvPr/>
          </p:nvSpPr>
          <p:spPr>
            <a:xfrm>
              <a:off x="7491428" y="3180547"/>
              <a:ext cx="238222" cy="367228"/>
            </a:xfrm>
            <a:custGeom>
              <a:rect b="b" l="l" r="r" t="t"/>
              <a:pathLst>
                <a:path extrusionOk="0" h="11190" w="7259">
                  <a:moveTo>
                    <a:pt x="3794" y="1"/>
                  </a:moveTo>
                  <a:cubicBezTo>
                    <a:pt x="3791" y="1"/>
                    <a:pt x="3788" y="1"/>
                    <a:pt x="3785" y="1"/>
                  </a:cubicBezTo>
                  <a:cubicBezTo>
                    <a:pt x="3402" y="37"/>
                    <a:pt x="48" y="4792"/>
                    <a:pt x="24" y="5475"/>
                  </a:cubicBezTo>
                  <a:cubicBezTo>
                    <a:pt x="0" y="6157"/>
                    <a:pt x="3055" y="11080"/>
                    <a:pt x="3570" y="11188"/>
                  </a:cubicBezTo>
                  <a:cubicBezTo>
                    <a:pt x="3574" y="11189"/>
                    <a:pt x="3578" y="11189"/>
                    <a:pt x="3583" y="11189"/>
                  </a:cubicBezTo>
                  <a:cubicBezTo>
                    <a:pt x="4074" y="11189"/>
                    <a:pt x="7259" y="6294"/>
                    <a:pt x="7259"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
            <p:cNvSpPr/>
            <p:nvPr/>
          </p:nvSpPr>
          <p:spPr>
            <a:xfrm>
              <a:off x="7873096" y="3180547"/>
              <a:ext cx="237828"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
            <p:cNvSpPr/>
            <p:nvPr/>
          </p:nvSpPr>
          <p:spPr>
            <a:xfrm>
              <a:off x="8254337" y="3180547"/>
              <a:ext cx="237861"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
            <p:cNvSpPr/>
            <p:nvPr/>
          </p:nvSpPr>
          <p:spPr>
            <a:xfrm>
              <a:off x="8635611" y="3180547"/>
              <a:ext cx="23822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
            <p:cNvSpPr/>
            <p:nvPr/>
          </p:nvSpPr>
          <p:spPr>
            <a:xfrm>
              <a:off x="9016884" y="3180547"/>
              <a:ext cx="23822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
            <p:cNvSpPr/>
            <p:nvPr/>
          </p:nvSpPr>
          <p:spPr>
            <a:xfrm>
              <a:off x="254021" y="3708417"/>
              <a:ext cx="237828"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
            <p:cNvSpPr/>
            <p:nvPr/>
          </p:nvSpPr>
          <p:spPr>
            <a:xfrm>
              <a:off x="625876"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
            <p:cNvSpPr/>
            <p:nvPr/>
          </p:nvSpPr>
          <p:spPr>
            <a:xfrm>
              <a:off x="1007117"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
            <p:cNvSpPr/>
            <p:nvPr/>
          </p:nvSpPr>
          <p:spPr>
            <a:xfrm>
              <a:off x="1388785"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
            <p:cNvSpPr/>
            <p:nvPr/>
          </p:nvSpPr>
          <p:spPr>
            <a:xfrm>
              <a:off x="1770058"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
            <p:cNvSpPr/>
            <p:nvPr/>
          </p:nvSpPr>
          <p:spPr>
            <a:xfrm>
              <a:off x="2151332" y="3708417"/>
              <a:ext cx="238222" cy="367622"/>
            </a:xfrm>
            <a:custGeom>
              <a:rect b="b" l="l" r="r" t="t"/>
              <a:pathLst>
                <a:path extrusionOk="0" h="11202" w="7259">
                  <a:moveTo>
                    <a:pt x="3804" y="1"/>
                  </a:moveTo>
                  <a:cubicBezTo>
                    <a:pt x="3802" y="1"/>
                    <a:pt x="3799" y="1"/>
                    <a:pt x="3797" y="1"/>
                  </a:cubicBezTo>
                  <a:cubicBezTo>
                    <a:pt x="3402" y="37"/>
                    <a:pt x="48" y="4792"/>
                    <a:pt x="24" y="5475"/>
                  </a:cubicBezTo>
                  <a:cubicBezTo>
                    <a:pt x="0" y="6158"/>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
            <p:cNvSpPr/>
            <p:nvPr/>
          </p:nvSpPr>
          <p:spPr>
            <a:xfrm>
              <a:off x="2532999"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
            <p:cNvSpPr/>
            <p:nvPr/>
          </p:nvSpPr>
          <p:spPr>
            <a:xfrm>
              <a:off x="2914240" y="3708417"/>
              <a:ext cx="237861"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
            <p:cNvSpPr/>
            <p:nvPr/>
          </p:nvSpPr>
          <p:spPr>
            <a:xfrm>
              <a:off x="3295908" y="3708417"/>
              <a:ext cx="237828" cy="367622"/>
            </a:xfrm>
            <a:custGeom>
              <a:rect b="b" l="l" r="r" t="t"/>
              <a:pathLst>
                <a:path extrusionOk="0" h="11202" w="7247">
                  <a:moveTo>
                    <a:pt x="3793" y="1"/>
                  </a:moveTo>
                  <a:cubicBezTo>
                    <a:pt x="3790" y="1"/>
                    <a:pt x="3788" y="1"/>
                    <a:pt x="3785" y="1"/>
                  </a:cubicBezTo>
                  <a:cubicBezTo>
                    <a:pt x="3390" y="37"/>
                    <a:pt x="37" y="4792"/>
                    <a:pt x="13"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
            <p:cNvSpPr/>
            <p:nvPr/>
          </p:nvSpPr>
          <p:spPr>
            <a:xfrm>
              <a:off x="3677182"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
            <p:cNvSpPr/>
            <p:nvPr/>
          </p:nvSpPr>
          <p:spPr>
            <a:xfrm>
              <a:off x="4058849" y="3708417"/>
              <a:ext cx="237828" cy="367622"/>
            </a:xfrm>
            <a:custGeom>
              <a:rect b="b" l="l" r="r" t="t"/>
              <a:pathLst>
                <a:path extrusionOk="0" h="11202" w="7247">
                  <a:moveTo>
                    <a:pt x="3792" y="1"/>
                  </a:moveTo>
                  <a:cubicBezTo>
                    <a:pt x="3790" y="1"/>
                    <a:pt x="3787" y="1"/>
                    <a:pt x="3785" y="1"/>
                  </a:cubicBezTo>
                  <a:cubicBezTo>
                    <a:pt x="3390" y="37"/>
                    <a:pt x="36" y="4792"/>
                    <a:pt x="12" y="5475"/>
                  </a:cubicBezTo>
                  <a:cubicBezTo>
                    <a:pt x="0" y="6158"/>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
            <p:cNvSpPr/>
            <p:nvPr/>
          </p:nvSpPr>
          <p:spPr>
            <a:xfrm>
              <a:off x="4440123"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4821364" y="3708417"/>
              <a:ext cx="237861"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5203031" y="3708417"/>
              <a:ext cx="237828"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
            <p:cNvSpPr/>
            <p:nvPr/>
          </p:nvSpPr>
          <p:spPr>
            <a:xfrm>
              <a:off x="5584305" y="3708417"/>
              <a:ext cx="237828"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
            <p:cNvSpPr/>
            <p:nvPr/>
          </p:nvSpPr>
          <p:spPr>
            <a:xfrm>
              <a:off x="5965973"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
            <p:cNvSpPr/>
            <p:nvPr/>
          </p:nvSpPr>
          <p:spPr>
            <a:xfrm>
              <a:off x="6347246" y="3708417"/>
              <a:ext cx="237828"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
            <p:cNvSpPr/>
            <p:nvPr/>
          </p:nvSpPr>
          <p:spPr>
            <a:xfrm>
              <a:off x="6728487" y="3708417"/>
              <a:ext cx="238222"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
            <p:cNvSpPr/>
            <p:nvPr/>
          </p:nvSpPr>
          <p:spPr>
            <a:xfrm>
              <a:off x="7110155" y="3708417"/>
              <a:ext cx="237828"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
            <p:cNvSpPr/>
            <p:nvPr/>
          </p:nvSpPr>
          <p:spPr>
            <a:xfrm>
              <a:off x="7491428" y="3708417"/>
              <a:ext cx="237828"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7873096" y="3708417"/>
              <a:ext cx="237828"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8254337" y="3708417"/>
              <a:ext cx="237861"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
            <p:cNvSpPr/>
            <p:nvPr/>
          </p:nvSpPr>
          <p:spPr>
            <a:xfrm>
              <a:off x="8635611" y="3708417"/>
              <a:ext cx="23822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
            <p:cNvSpPr/>
            <p:nvPr/>
          </p:nvSpPr>
          <p:spPr>
            <a:xfrm>
              <a:off x="9016884" y="3708417"/>
              <a:ext cx="23822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p:nvPr/>
          </p:nvSpPr>
          <p:spPr>
            <a:xfrm>
              <a:off x="254021" y="4236319"/>
              <a:ext cx="237828"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
            <p:cNvSpPr/>
            <p:nvPr/>
          </p:nvSpPr>
          <p:spPr>
            <a:xfrm>
              <a:off x="625876"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
            <p:cNvSpPr/>
            <p:nvPr/>
          </p:nvSpPr>
          <p:spPr>
            <a:xfrm>
              <a:off x="1007117"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
            <p:cNvSpPr/>
            <p:nvPr/>
          </p:nvSpPr>
          <p:spPr>
            <a:xfrm>
              <a:off x="1388785"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
            <p:cNvSpPr/>
            <p:nvPr/>
          </p:nvSpPr>
          <p:spPr>
            <a:xfrm>
              <a:off x="1770058"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a:off x="2151332" y="4236319"/>
              <a:ext cx="23822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
            <p:cNvSpPr/>
            <p:nvPr/>
          </p:nvSpPr>
          <p:spPr>
            <a:xfrm>
              <a:off x="2532999"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2914240" y="4236319"/>
              <a:ext cx="237861"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
            <p:cNvSpPr/>
            <p:nvPr/>
          </p:nvSpPr>
          <p:spPr>
            <a:xfrm>
              <a:off x="3295908" y="4236319"/>
              <a:ext cx="237828"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3677182"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
            <p:cNvSpPr/>
            <p:nvPr/>
          </p:nvSpPr>
          <p:spPr>
            <a:xfrm>
              <a:off x="4058849" y="4236319"/>
              <a:ext cx="237828"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4440123"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4821364" y="4236319"/>
              <a:ext cx="237861"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5203031" y="4236319"/>
              <a:ext cx="237828"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
            <p:cNvSpPr/>
            <p:nvPr/>
          </p:nvSpPr>
          <p:spPr>
            <a:xfrm>
              <a:off x="5584305" y="4236319"/>
              <a:ext cx="237828"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p:nvPr/>
          </p:nvSpPr>
          <p:spPr>
            <a:xfrm>
              <a:off x="5965973" y="4236319"/>
              <a:ext cx="237828"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p:nvPr/>
          </p:nvSpPr>
          <p:spPr>
            <a:xfrm>
              <a:off x="6347246" y="4236319"/>
              <a:ext cx="237828"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
            <p:cNvSpPr/>
            <p:nvPr/>
          </p:nvSpPr>
          <p:spPr>
            <a:xfrm>
              <a:off x="6728487" y="4236319"/>
              <a:ext cx="23822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
            <p:cNvSpPr/>
            <p:nvPr/>
          </p:nvSpPr>
          <p:spPr>
            <a:xfrm>
              <a:off x="7110155" y="4236319"/>
              <a:ext cx="237828"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7491428" y="4236319"/>
              <a:ext cx="23822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
            <p:cNvSpPr/>
            <p:nvPr/>
          </p:nvSpPr>
          <p:spPr>
            <a:xfrm>
              <a:off x="7873096" y="4236319"/>
              <a:ext cx="237828"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8254337" y="4236319"/>
              <a:ext cx="237861"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8635611" y="4236319"/>
              <a:ext cx="23822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9016884" y="4236319"/>
              <a:ext cx="23822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254021" y="4764583"/>
              <a:ext cx="237828"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625876"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1007117"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1388785"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1770058"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2151332" y="4764583"/>
              <a:ext cx="23822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2532999"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2914240" y="4764583"/>
              <a:ext cx="237861"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3295908" y="4764583"/>
              <a:ext cx="237828"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3677182"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4058849" y="4764583"/>
              <a:ext cx="237828"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4440123"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4821364" y="4764583"/>
              <a:ext cx="237861"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5203031" y="4764583"/>
              <a:ext cx="237828"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5584305" y="4764583"/>
              <a:ext cx="237828"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5965973"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6347246" y="4764583"/>
              <a:ext cx="237828"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6728487" y="4764583"/>
              <a:ext cx="23822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7110155" y="4764583"/>
              <a:ext cx="237828"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7491428" y="4764583"/>
              <a:ext cx="237828"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7873096" y="4764583"/>
              <a:ext cx="237828"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8254337" y="4764583"/>
              <a:ext cx="237861"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
            <p:cNvSpPr/>
            <p:nvPr/>
          </p:nvSpPr>
          <p:spPr>
            <a:xfrm>
              <a:off x="8635611" y="4764583"/>
              <a:ext cx="23822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
            <p:cNvSpPr/>
            <p:nvPr/>
          </p:nvSpPr>
          <p:spPr>
            <a:xfrm>
              <a:off x="9016884" y="4764583"/>
              <a:ext cx="23822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3"/>
          <p:cNvSpPr txBox="1"/>
          <p:nvPr>
            <p:ph type="title"/>
          </p:nvPr>
        </p:nvSpPr>
        <p:spPr>
          <a:xfrm rot="247">
            <a:off x="722375" y="2478173"/>
            <a:ext cx="4171200" cy="856500"/>
          </a:xfrm>
          <a:prstGeom prst="rect">
            <a:avLst/>
          </a:prstGeom>
          <a:noFill/>
          <a:ln>
            <a:noFill/>
          </a:ln>
        </p:spPr>
        <p:txBody>
          <a:bodyPr anchorCtr="0" anchor="ctr" bIns="91425" lIns="91425" spcFirstLastPara="1" rIns="91425" wrap="square" tIns="91425">
            <a:noAutofit/>
          </a:bodyPr>
          <a:lstStyle>
            <a:lvl1pPr lvl="0" rtl="0">
              <a:lnSpc>
                <a:spcPct val="90000"/>
              </a:lnSpc>
              <a:spcBef>
                <a:spcPts val="0"/>
              </a:spcBef>
              <a:spcAft>
                <a:spcPts val="0"/>
              </a:spcAft>
              <a:buSzPts val="60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95" name="Google Shape;495;p3"/>
          <p:cNvSpPr txBox="1"/>
          <p:nvPr>
            <p:ph hasCustomPrompt="1" idx="2" type="title"/>
          </p:nvPr>
        </p:nvSpPr>
        <p:spPr>
          <a:xfrm>
            <a:off x="1887425" y="1243448"/>
            <a:ext cx="1841100" cy="930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7200"/>
              <a:buNone/>
              <a:defRPr sz="9000">
                <a:solidFill>
                  <a:srgbClr val="FFFFFF"/>
                </a:solidFill>
              </a:defRPr>
            </a:lvl1pPr>
            <a:lvl2pPr lvl="1" rtl="0">
              <a:spcBef>
                <a:spcPts val="0"/>
              </a:spcBef>
              <a:spcAft>
                <a:spcPts val="0"/>
              </a:spcAft>
              <a:buClr>
                <a:srgbClr val="FFFFFF"/>
              </a:buClr>
              <a:buSzPts val="7200"/>
              <a:buNone/>
              <a:defRPr sz="7200">
                <a:solidFill>
                  <a:srgbClr val="FFFFFF"/>
                </a:solidFill>
              </a:defRPr>
            </a:lvl2pPr>
            <a:lvl3pPr lvl="2" rtl="0">
              <a:spcBef>
                <a:spcPts val="0"/>
              </a:spcBef>
              <a:spcAft>
                <a:spcPts val="0"/>
              </a:spcAft>
              <a:buClr>
                <a:srgbClr val="FFFFFF"/>
              </a:buClr>
              <a:buSzPts val="7200"/>
              <a:buNone/>
              <a:defRPr sz="7200">
                <a:solidFill>
                  <a:srgbClr val="FFFFFF"/>
                </a:solidFill>
              </a:defRPr>
            </a:lvl3pPr>
            <a:lvl4pPr lvl="3" rtl="0">
              <a:spcBef>
                <a:spcPts val="0"/>
              </a:spcBef>
              <a:spcAft>
                <a:spcPts val="0"/>
              </a:spcAft>
              <a:buClr>
                <a:srgbClr val="FFFFFF"/>
              </a:buClr>
              <a:buSzPts val="7200"/>
              <a:buNone/>
              <a:defRPr sz="7200">
                <a:solidFill>
                  <a:srgbClr val="FFFFFF"/>
                </a:solidFill>
              </a:defRPr>
            </a:lvl4pPr>
            <a:lvl5pPr lvl="4" rtl="0">
              <a:spcBef>
                <a:spcPts val="0"/>
              </a:spcBef>
              <a:spcAft>
                <a:spcPts val="0"/>
              </a:spcAft>
              <a:buClr>
                <a:srgbClr val="FFFFFF"/>
              </a:buClr>
              <a:buSzPts val="7200"/>
              <a:buNone/>
              <a:defRPr sz="7200">
                <a:solidFill>
                  <a:srgbClr val="FFFFFF"/>
                </a:solidFill>
              </a:defRPr>
            </a:lvl5pPr>
            <a:lvl6pPr lvl="5" rtl="0">
              <a:spcBef>
                <a:spcPts val="0"/>
              </a:spcBef>
              <a:spcAft>
                <a:spcPts val="0"/>
              </a:spcAft>
              <a:buClr>
                <a:srgbClr val="FFFFFF"/>
              </a:buClr>
              <a:buSzPts val="7200"/>
              <a:buNone/>
              <a:defRPr sz="7200">
                <a:solidFill>
                  <a:srgbClr val="FFFFFF"/>
                </a:solidFill>
              </a:defRPr>
            </a:lvl6pPr>
            <a:lvl7pPr lvl="6" rtl="0">
              <a:spcBef>
                <a:spcPts val="0"/>
              </a:spcBef>
              <a:spcAft>
                <a:spcPts val="0"/>
              </a:spcAft>
              <a:buClr>
                <a:srgbClr val="FFFFFF"/>
              </a:buClr>
              <a:buSzPts val="7200"/>
              <a:buNone/>
              <a:defRPr sz="7200">
                <a:solidFill>
                  <a:srgbClr val="FFFFFF"/>
                </a:solidFill>
              </a:defRPr>
            </a:lvl7pPr>
            <a:lvl8pPr lvl="7" rtl="0">
              <a:spcBef>
                <a:spcPts val="0"/>
              </a:spcBef>
              <a:spcAft>
                <a:spcPts val="0"/>
              </a:spcAft>
              <a:buClr>
                <a:srgbClr val="FFFFFF"/>
              </a:buClr>
              <a:buSzPts val="7200"/>
              <a:buNone/>
              <a:defRPr sz="7200">
                <a:solidFill>
                  <a:srgbClr val="FFFFFF"/>
                </a:solidFill>
              </a:defRPr>
            </a:lvl8pPr>
            <a:lvl9pPr lvl="8" rtl="0">
              <a:spcBef>
                <a:spcPts val="0"/>
              </a:spcBef>
              <a:spcAft>
                <a:spcPts val="0"/>
              </a:spcAft>
              <a:buClr>
                <a:srgbClr val="FFFFFF"/>
              </a:buClr>
              <a:buSzPts val="7200"/>
              <a:buNone/>
              <a:defRPr sz="7200">
                <a:solidFill>
                  <a:srgbClr val="FFFFFF"/>
                </a:solidFill>
              </a:defRPr>
            </a:lvl9pPr>
          </a:lstStyle>
          <a:p>
            <a:r>
              <a:t>xx%</a:t>
            </a:r>
          </a:p>
        </p:txBody>
      </p:sp>
      <p:sp>
        <p:nvSpPr>
          <p:cNvPr id="496" name="Google Shape;496;p3"/>
          <p:cNvSpPr txBox="1"/>
          <p:nvPr>
            <p:ph idx="1" type="subTitle"/>
          </p:nvPr>
        </p:nvSpPr>
        <p:spPr>
          <a:xfrm>
            <a:off x="1493975" y="3371259"/>
            <a:ext cx="2628000" cy="59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TITLE_ONLY_1_3">
    <p:bg>
      <p:bgPr>
        <a:solidFill>
          <a:schemeClr val="dk2"/>
        </a:solidFill>
      </p:bgPr>
    </p:bg>
    <p:spTree>
      <p:nvGrpSpPr>
        <p:cNvPr id="2309" name="Shape 2309"/>
        <p:cNvGrpSpPr/>
        <p:nvPr/>
      </p:nvGrpSpPr>
      <p:grpSpPr>
        <a:xfrm>
          <a:off x="0" y="0"/>
          <a:ext cx="0" cy="0"/>
          <a:chOff x="0" y="0"/>
          <a:chExt cx="0" cy="0"/>
        </a:xfrm>
      </p:grpSpPr>
      <p:grpSp>
        <p:nvGrpSpPr>
          <p:cNvPr id="2310" name="Google Shape;2310;p21"/>
          <p:cNvGrpSpPr/>
          <p:nvPr/>
        </p:nvGrpSpPr>
        <p:grpSpPr>
          <a:xfrm>
            <a:off x="2890" y="11321"/>
            <a:ext cx="9141506" cy="5120843"/>
            <a:chOff x="2890" y="11321"/>
            <a:chExt cx="9141506" cy="5120843"/>
          </a:xfrm>
        </p:grpSpPr>
        <p:sp>
          <p:nvSpPr>
            <p:cNvPr id="2311" name="Google Shape;2311;p21"/>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1"/>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1"/>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1"/>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1"/>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1"/>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1"/>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1"/>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1"/>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1"/>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1"/>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1"/>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1"/>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1"/>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1"/>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1"/>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1"/>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1"/>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1"/>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1"/>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1"/>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1"/>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1"/>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1"/>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1"/>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1"/>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1"/>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1"/>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1"/>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1"/>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1"/>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1"/>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1"/>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1"/>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1"/>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1"/>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1"/>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1"/>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1"/>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1"/>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1"/>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1"/>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1"/>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1"/>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1"/>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1"/>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1"/>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1"/>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1"/>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1"/>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1"/>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1"/>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1"/>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1"/>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1"/>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1"/>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1"/>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1"/>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1"/>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1"/>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1"/>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1"/>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1"/>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1"/>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5" name="Google Shape;2375;p21"/>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376" name="Google Shape;2376;p21"/>
          <p:cNvSpPr txBox="1"/>
          <p:nvPr>
            <p:ph idx="2" type="title"/>
          </p:nvPr>
        </p:nvSpPr>
        <p:spPr>
          <a:xfrm>
            <a:off x="951000" y="3170215"/>
            <a:ext cx="2123700" cy="31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377" name="Google Shape;2377;p21"/>
          <p:cNvSpPr txBox="1"/>
          <p:nvPr>
            <p:ph idx="3" type="title"/>
          </p:nvPr>
        </p:nvSpPr>
        <p:spPr>
          <a:xfrm>
            <a:off x="951000" y="2002906"/>
            <a:ext cx="2123700" cy="31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378" name="Google Shape;2378;p21"/>
          <p:cNvSpPr txBox="1"/>
          <p:nvPr>
            <p:ph idx="1" type="subTitle"/>
          </p:nvPr>
        </p:nvSpPr>
        <p:spPr>
          <a:xfrm>
            <a:off x="951000" y="3439000"/>
            <a:ext cx="2123700" cy="68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379" name="Google Shape;2379;p21"/>
          <p:cNvSpPr txBox="1"/>
          <p:nvPr>
            <p:ph idx="4" type="subTitle"/>
          </p:nvPr>
        </p:nvSpPr>
        <p:spPr>
          <a:xfrm>
            <a:off x="951000" y="2271725"/>
            <a:ext cx="2123700" cy="68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380" name="Google Shape;2380;p21"/>
          <p:cNvSpPr txBox="1"/>
          <p:nvPr>
            <p:ph idx="5" type="title"/>
          </p:nvPr>
        </p:nvSpPr>
        <p:spPr>
          <a:xfrm>
            <a:off x="6069300" y="3170215"/>
            <a:ext cx="2123700" cy="31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381" name="Google Shape;2381;p21"/>
          <p:cNvSpPr txBox="1"/>
          <p:nvPr>
            <p:ph idx="6" type="title"/>
          </p:nvPr>
        </p:nvSpPr>
        <p:spPr>
          <a:xfrm>
            <a:off x="6069300" y="2002906"/>
            <a:ext cx="2123700" cy="31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382" name="Google Shape;2382;p21"/>
          <p:cNvSpPr txBox="1"/>
          <p:nvPr>
            <p:ph idx="7" type="subTitle"/>
          </p:nvPr>
        </p:nvSpPr>
        <p:spPr>
          <a:xfrm>
            <a:off x="6069300" y="3445375"/>
            <a:ext cx="2123700" cy="68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383" name="Google Shape;2383;p21"/>
          <p:cNvSpPr txBox="1"/>
          <p:nvPr>
            <p:ph idx="8" type="subTitle"/>
          </p:nvPr>
        </p:nvSpPr>
        <p:spPr>
          <a:xfrm>
            <a:off x="6069300" y="2271725"/>
            <a:ext cx="2123700" cy="68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384" name="Google Shape;2384;p21"/>
          <p:cNvSpPr txBox="1"/>
          <p:nvPr>
            <p:ph idx="9" type="title"/>
          </p:nvPr>
        </p:nvSpPr>
        <p:spPr>
          <a:xfrm>
            <a:off x="3510175" y="3170215"/>
            <a:ext cx="2123700" cy="31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385" name="Google Shape;2385;p21"/>
          <p:cNvSpPr txBox="1"/>
          <p:nvPr>
            <p:ph idx="13" type="title"/>
          </p:nvPr>
        </p:nvSpPr>
        <p:spPr>
          <a:xfrm>
            <a:off x="3510175" y="2002906"/>
            <a:ext cx="2123700" cy="31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386" name="Google Shape;2386;p21"/>
          <p:cNvSpPr txBox="1"/>
          <p:nvPr>
            <p:ph idx="14" type="subTitle"/>
          </p:nvPr>
        </p:nvSpPr>
        <p:spPr>
          <a:xfrm>
            <a:off x="3510175" y="3439000"/>
            <a:ext cx="2123700" cy="68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387" name="Google Shape;2387;p21"/>
          <p:cNvSpPr txBox="1"/>
          <p:nvPr>
            <p:ph idx="15" type="subTitle"/>
          </p:nvPr>
        </p:nvSpPr>
        <p:spPr>
          <a:xfrm>
            <a:off x="3510175" y="2271725"/>
            <a:ext cx="2123700" cy="68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numbers">
  <p:cSld name="CUSTOM_4">
    <p:bg>
      <p:bgPr>
        <a:solidFill>
          <a:schemeClr val="dk2"/>
        </a:solidFill>
      </p:bgPr>
    </p:bg>
    <p:spTree>
      <p:nvGrpSpPr>
        <p:cNvPr id="2388" name="Shape 2388"/>
        <p:cNvGrpSpPr/>
        <p:nvPr/>
      </p:nvGrpSpPr>
      <p:grpSpPr>
        <a:xfrm>
          <a:off x="0" y="0"/>
          <a:ext cx="0" cy="0"/>
          <a:chOff x="0" y="0"/>
          <a:chExt cx="0" cy="0"/>
        </a:xfrm>
      </p:grpSpPr>
      <p:grpSp>
        <p:nvGrpSpPr>
          <p:cNvPr id="2389" name="Google Shape;2389;p22"/>
          <p:cNvGrpSpPr/>
          <p:nvPr/>
        </p:nvGrpSpPr>
        <p:grpSpPr>
          <a:xfrm>
            <a:off x="2890" y="11321"/>
            <a:ext cx="9141506" cy="5120843"/>
            <a:chOff x="2890" y="11321"/>
            <a:chExt cx="9141506" cy="5120843"/>
          </a:xfrm>
        </p:grpSpPr>
        <p:sp>
          <p:nvSpPr>
            <p:cNvPr id="2390" name="Google Shape;2390;p22"/>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2"/>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2"/>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2"/>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2"/>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2"/>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2"/>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2"/>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2"/>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2"/>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2"/>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2"/>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2"/>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2"/>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2"/>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2"/>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2"/>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2"/>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2"/>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2"/>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2"/>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2"/>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2"/>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2"/>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2"/>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2"/>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2"/>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2"/>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2"/>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2"/>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2"/>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2"/>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2"/>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22"/>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2"/>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2"/>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2"/>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2"/>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2"/>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2"/>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2"/>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2"/>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2"/>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2"/>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2"/>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2"/>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2"/>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2"/>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2"/>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2"/>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2"/>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2"/>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2"/>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2"/>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2"/>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2"/>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2"/>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2"/>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2"/>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2"/>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2"/>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2"/>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2"/>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2"/>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4" name="Google Shape;2454;p22"/>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455" name="Google Shape;2455;p22"/>
          <p:cNvSpPr txBox="1"/>
          <p:nvPr>
            <p:ph hasCustomPrompt="1" idx="2" type="title"/>
          </p:nvPr>
        </p:nvSpPr>
        <p:spPr>
          <a:xfrm>
            <a:off x="6394250" y="3000476"/>
            <a:ext cx="1465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a:solidFill>
                  <a:srgbClr val="FFFFFF"/>
                </a:solidFill>
              </a:defRPr>
            </a:lvl1pPr>
            <a:lvl2pPr lvl="1" rtl="0" algn="ctr">
              <a:spcBef>
                <a:spcPts val="0"/>
              </a:spcBef>
              <a:spcAft>
                <a:spcPts val="0"/>
              </a:spcAft>
              <a:buClr>
                <a:srgbClr val="FFFFFF"/>
              </a:buClr>
              <a:buSzPts val="3600"/>
              <a:buNone/>
              <a:defRPr>
                <a:solidFill>
                  <a:srgbClr val="FFFFFF"/>
                </a:solidFill>
              </a:defRPr>
            </a:lvl2pPr>
            <a:lvl3pPr lvl="2" rtl="0" algn="ctr">
              <a:spcBef>
                <a:spcPts val="0"/>
              </a:spcBef>
              <a:spcAft>
                <a:spcPts val="0"/>
              </a:spcAft>
              <a:buClr>
                <a:srgbClr val="FFFFFF"/>
              </a:buClr>
              <a:buSzPts val="3600"/>
              <a:buNone/>
              <a:defRPr>
                <a:solidFill>
                  <a:srgbClr val="FFFFFF"/>
                </a:solidFill>
              </a:defRPr>
            </a:lvl3pPr>
            <a:lvl4pPr lvl="3" rtl="0" algn="ctr">
              <a:spcBef>
                <a:spcPts val="0"/>
              </a:spcBef>
              <a:spcAft>
                <a:spcPts val="0"/>
              </a:spcAft>
              <a:buClr>
                <a:srgbClr val="FFFFFF"/>
              </a:buClr>
              <a:buSzPts val="3600"/>
              <a:buNone/>
              <a:defRPr>
                <a:solidFill>
                  <a:srgbClr val="FFFFFF"/>
                </a:solidFill>
              </a:defRPr>
            </a:lvl4pPr>
            <a:lvl5pPr lvl="4" rtl="0" algn="ctr">
              <a:spcBef>
                <a:spcPts val="0"/>
              </a:spcBef>
              <a:spcAft>
                <a:spcPts val="0"/>
              </a:spcAft>
              <a:buClr>
                <a:srgbClr val="FFFFFF"/>
              </a:buClr>
              <a:buSzPts val="3600"/>
              <a:buNone/>
              <a:defRPr>
                <a:solidFill>
                  <a:srgbClr val="FFFFFF"/>
                </a:solidFill>
              </a:defRPr>
            </a:lvl5pPr>
            <a:lvl6pPr lvl="5" rtl="0" algn="ctr">
              <a:spcBef>
                <a:spcPts val="0"/>
              </a:spcBef>
              <a:spcAft>
                <a:spcPts val="0"/>
              </a:spcAft>
              <a:buClr>
                <a:srgbClr val="FFFFFF"/>
              </a:buClr>
              <a:buSzPts val="3600"/>
              <a:buNone/>
              <a:defRPr>
                <a:solidFill>
                  <a:srgbClr val="FFFFFF"/>
                </a:solidFill>
              </a:defRPr>
            </a:lvl6pPr>
            <a:lvl7pPr lvl="6" rtl="0" algn="ctr">
              <a:spcBef>
                <a:spcPts val="0"/>
              </a:spcBef>
              <a:spcAft>
                <a:spcPts val="0"/>
              </a:spcAft>
              <a:buClr>
                <a:srgbClr val="FFFFFF"/>
              </a:buClr>
              <a:buSzPts val="3600"/>
              <a:buNone/>
              <a:defRPr>
                <a:solidFill>
                  <a:srgbClr val="FFFFFF"/>
                </a:solidFill>
              </a:defRPr>
            </a:lvl7pPr>
            <a:lvl8pPr lvl="7" rtl="0" algn="ctr">
              <a:spcBef>
                <a:spcPts val="0"/>
              </a:spcBef>
              <a:spcAft>
                <a:spcPts val="0"/>
              </a:spcAft>
              <a:buClr>
                <a:srgbClr val="FFFFFF"/>
              </a:buClr>
              <a:buSzPts val="3600"/>
              <a:buNone/>
              <a:defRPr>
                <a:solidFill>
                  <a:srgbClr val="FFFFFF"/>
                </a:solidFill>
              </a:defRPr>
            </a:lvl8pPr>
            <a:lvl9pPr lvl="8" rtl="0" algn="ctr">
              <a:spcBef>
                <a:spcPts val="0"/>
              </a:spcBef>
              <a:spcAft>
                <a:spcPts val="0"/>
              </a:spcAft>
              <a:buClr>
                <a:srgbClr val="FFFFFF"/>
              </a:buClr>
              <a:buSzPts val="3600"/>
              <a:buNone/>
              <a:defRPr>
                <a:solidFill>
                  <a:srgbClr val="FFFFFF"/>
                </a:solidFill>
              </a:defRPr>
            </a:lvl9pPr>
          </a:lstStyle>
          <a:p>
            <a:r>
              <a:t>xx%</a:t>
            </a:r>
          </a:p>
        </p:txBody>
      </p:sp>
      <p:sp>
        <p:nvSpPr>
          <p:cNvPr id="2456" name="Google Shape;2456;p22"/>
          <p:cNvSpPr txBox="1"/>
          <p:nvPr>
            <p:ph idx="1" type="subTitle"/>
          </p:nvPr>
        </p:nvSpPr>
        <p:spPr>
          <a:xfrm>
            <a:off x="6394250" y="3659773"/>
            <a:ext cx="146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
        <p:nvSpPr>
          <p:cNvPr id="2457" name="Google Shape;2457;p22"/>
          <p:cNvSpPr txBox="1"/>
          <p:nvPr>
            <p:ph hasCustomPrompt="1" idx="3" type="title"/>
          </p:nvPr>
        </p:nvSpPr>
        <p:spPr>
          <a:xfrm>
            <a:off x="3839100" y="3000476"/>
            <a:ext cx="1465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a:solidFill>
                  <a:srgbClr val="FFFFFF"/>
                </a:solidFill>
              </a:defRPr>
            </a:lvl1pPr>
            <a:lvl2pPr lvl="1" rtl="0" algn="ctr">
              <a:spcBef>
                <a:spcPts val="0"/>
              </a:spcBef>
              <a:spcAft>
                <a:spcPts val="0"/>
              </a:spcAft>
              <a:buClr>
                <a:srgbClr val="FFFFFF"/>
              </a:buClr>
              <a:buSzPts val="3600"/>
              <a:buNone/>
              <a:defRPr>
                <a:solidFill>
                  <a:srgbClr val="FFFFFF"/>
                </a:solidFill>
              </a:defRPr>
            </a:lvl2pPr>
            <a:lvl3pPr lvl="2" rtl="0" algn="ctr">
              <a:spcBef>
                <a:spcPts val="0"/>
              </a:spcBef>
              <a:spcAft>
                <a:spcPts val="0"/>
              </a:spcAft>
              <a:buClr>
                <a:srgbClr val="FFFFFF"/>
              </a:buClr>
              <a:buSzPts val="3600"/>
              <a:buNone/>
              <a:defRPr>
                <a:solidFill>
                  <a:srgbClr val="FFFFFF"/>
                </a:solidFill>
              </a:defRPr>
            </a:lvl3pPr>
            <a:lvl4pPr lvl="3" rtl="0" algn="ctr">
              <a:spcBef>
                <a:spcPts val="0"/>
              </a:spcBef>
              <a:spcAft>
                <a:spcPts val="0"/>
              </a:spcAft>
              <a:buClr>
                <a:srgbClr val="FFFFFF"/>
              </a:buClr>
              <a:buSzPts val="3600"/>
              <a:buNone/>
              <a:defRPr>
                <a:solidFill>
                  <a:srgbClr val="FFFFFF"/>
                </a:solidFill>
              </a:defRPr>
            </a:lvl4pPr>
            <a:lvl5pPr lvl="4" rtl="0" algn="ctr">
              <a:spcBef>
                <a:spcPts val="0"/>
              </a:spcBef>
              <a:spcAft>
                <a:spcPts val="0"/>
              </a:spcAft>
              <a:buClr>
                <a:srgbClr val="FFFFFF"/>
              </a:buClr>
              <a:buSzPts val="3600"/>
              <a:buNone/>
              <a:defRPr>
                <a:solidFill>
                  <a:srgbClr val="FFFFFF"/>
                </a:solidFill>
              </a:defRPr>
            </a:lvl5pPr>
            <a:lvl6pPr lvl="5" rtl="0" algn="ctr">
              <a:spcBef>
                <a:spcPts val="0"/>
              </a:spcBef>
              <a:spcAft>
                <a:spcPts val="0"/>
              </a:spcAft>
              <a:buClr>
                <a:srgbClr val="FFFFFF"/>
              </a:buClr>
              <a:buSzPts val="3600"/>
              <a:buNone/>
              <a:defRPr>
                <a:solidFill>
                  <a:srgbClr val="FFFFFF"/>
                </a:solidFill>
              </a:defRPr>
            </a:lvl6pPr>
            <a:lvl7pPr lvl="6" rtl="0" algn="ctr">
              <a:spcBef>
                <a:spcPts val="0"/>
              </a:spcBef>
              <a:spcAft>
                <a:spcPts val="0"/>
              </a:spcAft>
              <a:buClr>
                <a:srgbClr val="FFFFFF"/>
              </a:buClr>
              <a:buSzPts val="3600"/>
              <a:buNone/>
              <a:defRPr>
                <a:solidFill>
                  <a:srgbClr val="FFFFFF"/>
                </a:solidFill>
              </a:defRPr>
            </a:lvl7pPr>
            <a:lvl8pPr lvl="7" rtl="0" algn="ctr">
              <a:spcBef>
                <a:spcPts val="0"/>
              </a:spcBef>
              <a:spcAft>
                <a:spcPts val="0"/>
              </a:spcAft>
              <a:buClr>
                <a:srgbClr val="FFFFFF"/>
              </a:buClr>
              <a:buSzPts val="3600"/>
              <a:buNone/>
              <a:defRPr>
                <a:solidFill>
                  <a:srgbClr val="FFFFFF"/>
                </a:solidFill>
              </a:defRPr>
            </a:lvl8pPr>
            <a:lvl9pPr lvl="8" rtl="0" algn="ctr">
              <a:spcBef>
                <a:spcPts val="0"/>
              </a:spcBef>
              <a:spcAft>
                <a:spcPts val="0"/>
              </a:spcAft>
              <a:buClr>
                <a:srgbClr val="FFFFFF"/>
              </a:buClr>
              <a:buSzPts val="3600"/>
              <a:buNone/>
              <a:defRPr>
                <a:solidFill>
                  <a:srgbClr val="FFFFFF"/>
                </a:solidFill>
              </a:defRPr>
            </a:lvl9pPr>
          </a:lstStyle>
          <a:p>
            <a:r>
              <a:t>xx%</a:t>
            </a:r>
          </a:p>
        </p:txBody>
      </p:sp>
      <p:sp>
        <p:nvSpPr>
          <p:cNvPr id="2458" name="Google Shape;2458;p22"/>
          <p:cNvSpPr txBox="1"/>
          <p:nvPr>
            <p:ph idx="4" type="subTitle"/>
          </p:nvPr>
        </p:nvSpPr>
        <p:spPr>
          <a:xfrm>
            <a:off x="3839102" y="3659773"/>
            <a:ext cx="146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
        <p:nvSpPr>
          <p:cNvPr id="2459" name="Google Shape;2459;p22"/>
          <p:cNvSpPr txBox="1"/>
          <p:nvPr>
            <p:ph hasCustomPrompt="1" idx="5" type="title"/>
          </p:nvPr>
        </p:nvSpPr>
        <p:spPr>
          <a:xfrm>
            <a:off x="1273975" y="3000476"/>
            <a:ext cx="1465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a:solidFill>
                  <a:srgbClr val="FFFFFF"/>
                </a:solidFill>
              </a:defRPr>
            </a:lvl1pPr>
            <a:lvl2pPr lvl="1" rtl="0" algn="ctr">
              <a:spcBef>
                <a:spcPts val="0"/>
              </a:spcBef>
              <a:spcAft>
                <a:spcPts val="0"/>
              </a:spcAft>
              <a:buClr>
                <a:srgbClr val="FFFFFF"/>
              </a:buClr>
              <a:buSzPts val="3600"/>
              <a:buNone/>
              <a:defRPr>
                <a:solidFill>
                  <a:srgbClr val="FFFFFF"/>
                </a:solidFill>
              </a:defRPr>
            </a:lvl2pPr>
            <a:lvl3pPr lvl="2" rtl="0" algn="ctr">
              <a:spcBef>
                <a:spcPts val="0"/>
              </a:spcBef>
              <a:spcAft>
                <a:spcPts val="0"/>
              </a:spcAft>
              <a:buClr>
                <a:srgbClr val="FFFFFF"/>
              </a:buClr>
              <a:buSzPts val="3600"/>
              <a:buNone/>
              <a:defRPr>
                <a:solidFill>
                  <a:srgbClr val="FFFFFF"/>
                </a:solidFill>
              </a:defRPr>
            </a:lvl3pPr>
            <a:lvl4pPr lvl="3" rtl="0" algn="ctr">
              <a:spcBef>
                <a:spcPts val="0"/>
              </a:spcBef>
              <a:spcAft>
                <a:spcPts val="0"/>
              </a:spcAft>
              <a:buClr>
                <a:srgbClr val="FFFFFF"/>
              </a:buClr>
              <a:buSzPts val="3600"/>
              <a:buNone/>
              <a:defRPr>
                <a:solidFill>
                  <a:srgbClr val="FFFFFF"/>
                </a:solidFill>
              </a:defRPr>
            </a:lvl4pPr>
            <a:lvl5pPr lvl="4" rtl="0" algn="ctr">
              <a:spcBef>
                <a:spcPts val="0"/>
              </a:spcBef>
              <a:spcAft>
                <a:spcPts val="0"/>
              </a:spcAft>
              <a:buClr>
                <a:srgbClr val="FFFFFF"/>
              </a:buClr>
              <a:buSzPts val="3600"/>
              <a:buNone/>
              <a:defRPr>
                <a:solidFill>
                  <a:srgbClr val="FFFFFF"/>
                </a:solidFill>
              </a:defRPr>
            </a:lvl5pPr>
            <a:lvl6pPr lvl="5" rtl="0" algn="ctr">
              <a:spcBef>
                <a:spcPts val="0"/>
              </a:spcBef>
              <a:spcAft>
                <a:spcPts val="0"/>
              </a:spcAft>
              <a:buClr>
                <a:srgbClr val="FFFFFF"/>
              </a:buClr>
              <a:buSzPts val="3600"/>
              <a:buNone/>
              <a:defRPr>
                <a:solidFill>
                  <a:srgbClr val="FFFFFF"/>
                </a:solidFill>
              </a:defRPr>
            </a:lvl6pPr>
            <a:lvl7pPr lvl="6" rtl="0" algn="ctr">
              <a:spcBef>
                <a:spcPts val="0"/>
              </a:spcBef>
              <a:spcAft>
                <a:spcPts val="0"/>
              </a:spcAft>
              <a:buClr>
                <a:srgbClr val="FFFFFF"/>
              </a:buClr>
              <a:buSzPts val="3600"/>
              <a:buNone/>
              <a:defRPr>
                <a:solidFill>
                  <a:srgbClr val="FFFFFF"/>
                </a:solidFill>
              </a:defRPr>
            </a:lvl7pPr>
            <a:lvl8pPr lvl="7" rtl="0" algn="ctr">
              <a:spcBef>
                <a:spcPts val="0"/>
              </a:spcBef>
              <a:spcAft>
                <a:spcPts val="0"/>
              </a:spcAft>
              <a:buClr>
                <a:srgbClr val="FFFFFF"/>
              </a:buClr>
              <a:buSzPts val="3600"/>
              <a:buNone/>
              <a:defRPr>
                <a:solidFill>
                  <a:srgbClr val="FFFFFF"/>
                </a:solidFill>
              </a:defRPr>
            </a:lvl8pPr>
            <a:lvl9pPr lvl="8" rtl="0" algn="ctr">
              <a:spcBef>
                <a:spcPts val="0"/>
              </a:spcBef>
              <a:spcAft>
                <a:spcPts val="0"/>
              </a:spcAft>
              <a:buClr>
                <a:srgbClr val="FFFFFF"/>
              </a:buClr>
              <a:buSzPts val="3600"/>
              <a:buNone/>
              <a:defRPr>
                <a:solidFill>
                  <a:srgbClr val="FFFFFF"/>
                </a:solidFill>
              </a:defRPr>
            </a:lvl9pPr>
          </a:lstStyle>
          <a:p>
            <a:r>
              <a:t>xx%</a:t>
            </a:r>
          </a:p>
        </p:txBody>
      </p:sp>
      <p:sp>
        <p:nvSpPr>
          <p:cNvPr id="2460" name="Google Shape;2460;p22"/>
          <p:cNvSpPr txBox="1"/>
          <p:nvPr>
            <p:ph idx="6" type="subTitle"/>
          </p:nvPr>
        </p:nvSpPr>
        <p:spPr>
          <a:xfrm>
            <a:off x="1273975" y="3659773"/>
            <a:ext cx="146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a:solidFill>
                  <a:srgbClr val="FFFFFF"/>
                </a:solidFill>
              </a:defRPr>
            </a:lvl1pPr>
            <a:lvl2pPr lvl="1" rtl="0" algn="ctr">
              <a:lnSpc>
                <a:spcPct val="100000"/>
              </a:lnSpc>
              <a:spcBef>
                <a:spcPts val="0"/>
              </a:spcBef>
              <a:spcAft>
                <a:spcPts val="0"/>
              </a:spcAft>
              <a:buClr>
                <a:srgbClr val="FFFFFF"/>
              </a:buClr>
              <a:buSzPts val="1200"/>
              <a:buNone/>
              <a:defRPr sz="1200">
                <a:solidFill>
                  <a:srgbClr val="FFFFFF"/>
                </a:solidFill>
              </a:defRPr>
            </a:lvl2pPr>
            <a:lvl3pPr lvl="2" rtl="0" algn="ctr">
              <a:lnSpc>
                <a:spcPct val="100000"/>
              </a:lnSpc>
              <a:spcBef>
                <a:spcPts val="0"/>
              </a:spcBef>
              <a:spcAft>
                <a:spcPts val="0"/>
              </a:spcAft>
              <a:buClr>
                <a:srgbClr val="FFFFFF"/>
              </a:buClr>
              <a:buSzPts val="1200"/>
              <a:buNone/>
              <a:defRPr sz="1200">
                <a:solidFill>
                  <a:srgbClr val="FFFFFF"/>
                </a:solidFill>
              </a:defRPr>
            </a:lvl3pPr>
            <a:lvl4pPr lvl="3" rtl="0" algn="ctr">
              <a:lnSpc>
                <a:spcPct val="100000"/>
              </a:lnSpc>
              <a:spcBef>
                <a:spcPts val="0"/>
              </a:spcBef>
              <a:spcAft>
                <a:spcPts val="0"/>
              </a:spcAft>
              <a:buClr>
                <a:srgbClr val="FFFFFF"/>
              </a:buClr>
              <a:buSzPts val="1200"/>
              <a:buNone/>
              <a:defRPr sz="1200">
                <a:solidFill>
                  <a:srgbClr val="FFFFFF"/>
                </a:solidFill>
              </a:defRPr>
            </a:lvl4pPr>
            <a:lvl5pPr lvl="4" rtl="0" algn="ctr">
              <a:lnSpc>
                <a:spcPct val="100000"/>
              </a:lnSpc>
              <a:spcBef>
                <a:spcPts val="0"/>
              </a:spcBef>
              <a:spcAft>
                <a:spcPts val="0"/>
              </a:spcAft>
              <a:buClr>
                <a:srgbClr val="FFFFFF"/>
              </a:buClr>
              <a:buSzPts val="1200"/>
              <a:buNone/>
              <a:defRPr sz="1200">
                <a:solidFill>
                  <a:srgbClr val="FFFFFF"/>
                </a:solidFill>
              </a:defRPr>
            </a:lvl5pPr>
            <a:lvl6pPr lvl="5" rtl="0" algn="ctr">
              <a:lnSpc>
                <a:spcPct val="100000"/>
              </a:lnSpc>
              <a:spcBef>
                <a:spcPts val="0"/>
              </a:spcBef>
              <a:spcAft>
                <a:spcPts val="0"/>
              </a:spcAft>
              <a:buClr>
                <a:srgbClr val="FFFFFF"/>
              </a:buClr>
              <a:buSzPts val="1200"/>
              <a:buNone/>
              <a:defRPr sz="1200">
                <a:solidFill>
                  <a:srgbClr val="FFFFFF"/>
                </a:solidFill>
              </a:defRPr>
            </a:lvl6pPr>
            <a:lvl7pPr lvl="6" rtl="0" algn="ctr">
              <a:lnSpc>
                <a:spcPct val="100000"/>
              </a:lnSpc>
              <a:spcBef>
                <a:spcPts val="0"/>
              </a:spcBef>
              <a:spcAft>
                <a:spcPts val="0"/>
              </a:spcAft>
              <a:buClr>
                <a:srgbClr val="FFFFFF"/>
              </a:buClr>
              <a:buSzPts val="1200"/>
              <a:buNone/>
              <a:defRPr sz="1200">
                <a:solidFill>
                  <a:srgbClr val="FFFFFF"/>
                </a:solidFill>
              </a:defRPr>
            </a:lvl7pPr>
            <a:lvl8pPr lvl="7" rtl="0" algn="ctr">
              <a:lnSpc>
                <a:spcPct val="100000"/>
              </a:lnSpc>
              <a:spcBef>
                <a:spcPts val="0"/>
              </a:spcBef>
              <a:spcAft>
                <a:spcPts val="0"/>
              </a:spcAft>
              <a:buClr>
                <a:srgbClr val="FFFFFF"/>
              </a:buClr>
              <a:buSzPts val="1200"/>
              <a:buNone/>
              <a:defRPr sz="1200">
                <a:solidFill>
                  <a:srgbClr val="FFFFFF"/>
                </a:solidFill>
              </a:defRPr>
            </a:lvl8pPr>
            <a:lvl9pPr lvl="8" rtl="0" algn="ctr">
              <a:lnSpc>
                <a:spcPct val="100000"/>
              </a:lnSpc>
              <a:spcBef>
                <a:spcPts val="0"/>
              </a:spcBef>
              <a:spcAft>
                <a:spcPts val="0"/>
              </a:spcAft>
              <a:buClr>
                <a:srgbClr val="FFFFFF"/>
              </a:buClr>
              <a:buSzPts val="1200"/>
              <a:buNone/>
              <a:defRPr sz="1200">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2">
  <p:cSld name="CUSTOM_9">
    <p:bg>
      <p:bgPr>
        <a:solidFill>
          <a:schemeClr val="dk2"/>
        </a:solidFill>
      </p:bgPr>
    </p:bg>
    <p:spTree>
      <p:nvGrpSpPr>
        <p:cNvPr id="2461" name="Shape 2461"/>
        <p:cNvGrpSpPr/>
        <p:nvPr/>
      </p:nvGrpSpPr>
      <p:grpSpPr>
        <a:xfrm>
          <a:off x="0" y="0"/>
          <a:ext cx="0" cy="0"/>
          <a:chOff x="0" y="0"/>
          <a:chExt cx="0" cy="0"/>
        </a:xfrm>
      </p:grpSpPr>
      <p:grpSp>
        <p:nvGrpSpPr>
          <p:cNvPr id="2462" name="Google Shape;2462;p23"/>
          <p:cNvGrpSpPr/>
          <p:nvPr/>
        </p:nvGrpSpPr>
        <p:grpSpPr>
          <a:xfrm>
            <a:off x="2890" y="11321"/>
            <a:ext cx="9141506" cy="5120843"/>
            <a:chOff x="2890" y="11321"/>
            <a:chExt cx="9141506" cy="5120843"/>
          </a:xfrm>
        </p:grpSpPr>
        <p:sp>
          <p:nvSpPr>
            <p:cNvPr id="2463" name="Google Shape;2463;p23"/>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3"/>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3"/>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3"/>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3"/>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3"/>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3"/>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3"/>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3"/>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3"/>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3"/>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3"/>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3"/>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3"/>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3"/>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3"/>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3"/>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3"/>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3"/>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3"/>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3"/>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3"/>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3"/>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3"/>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3"/>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3"/>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3"/>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3"/>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3"/>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3"/>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3"/>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3"/>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3"/>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3"/>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3"/>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3"/>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3"/>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3"/>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3"/>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3"/>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3"/>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3"/>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3"/>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3"/>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3"/>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3"/>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3"/>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3"/>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3"/>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3"/>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3"/>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3"/>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3"/>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3"/>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3"/>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3"/>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3"/>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3"/>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3"/>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3"/>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3"/>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3"/>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3"/>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3"/>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7" name="Google Shape;2527;p23"/>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528" name="Google Shape;2528;p23"/>
          <p:cNvSpPr txBox="1"/>
          <p:nvPr>
            <p:ph idx="2" type="title"/>
          </p:nvPr>
        </p:nvSpPr>
        <p:spPr>
          <a:xfrm>
            <a:off x="722375" y="2058350"/>
            <a:ext cx="2510100" cy="3120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529" name="Google Shape;2529;p23"/>
          <p:cNvSpPr txBox="1"/>
          <p:nvPr>
            <p:ph idx="1" type="subTitle"/>
          </p:nvPr>
        </p:nvSpPr>
        <p:spPr>
          <a:xfrm>
            <a:off x="722375" y="2327172"/>
            <a:ext cx="2510100" cy="6822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600"/>
              <a:buNone/>
              <a:defRPr sz="1600">
                <a:solidFill>
                  <a:srgbClr val="FFFFFF"/>
                </a:solidFill>
              </a:defRPr>
            </a:lvl1pPr>
            <a:lvl2pPr lvl="1" rtl="0" algn="r">
              <a:lnSpc>
                <a:spcPct val="100000"/>
              </a:lnSpc>
              <a:spcBef>
                <a:spcPts val="0"/>
              </a:spcBef>
              <a:spcAft>
                <a:spcPts val="0"/>
              </a:spcAft>
              <a:buClr>
                <a:srgbClr val="FFFFFF"/>
              </a:buClr>
              <a:buSzPts val="1600"/>
              <a:buNone/>
              <a:defRPr sz="1600">
                <a:solidFill>
                  <a:srgbClr val="FFFFFF"/>
                </a:solidFill>
              </a:defRPr>
            </a:lvl2pPr>
            <a:lvl3pPr lvl="2" rtl="0" algn="r">
              <a:lnSpc>
                <a:spcPct val="100000"/>
              </a:lnSpc>
              <a:spcBef>
                <a:spcPts val="0"/>
              </a:spcBef>
              <a:spcAft>
                <a:spcPts val="0"/>
              </a:spcAft>
              <a:buClr>
                <a:srgbClr val="FFFFFF"/>
              </a:buClr>
              <a:buSzPts val="1600"/>
              <a:buNone/>
              <a:defRPr sz="1600">
                <a:solidFill>
                  <a:srgbClr val="FFFFFF"/>
                </a:solidFill>
              </a:defRPr>
            </a:lvl3pPr>
            <a:lvl4pPr lvl="3" rtl="0" algn="r">
              <a:lnSpc>
                <a:spcPct val="100000"/>
              </a:lnSpc>
              <a:spcBef>
                <a:spcPts val="0"/>
              </a:spcBef>
              <a:spcAft>
                <a:spcPts val="0"/>
              </a:spcAft>
              <a:buClr>
                <a:srgbClr val="FFFFFF"/>
              </a:buClr>
              <a:buSzPts val="1600"/>
              <a:buNone/>
              <a:defRPr sz="1600">
                <a:solidFill>
                  <a:srgbClr val="FFFFFF"/>
                </a:solidFill>
              </a:defRPr>
            </a:lvl4pPr>
            <a:lvl5pPr lvl="4" rtl="0" algn="r">
              <a:lnSpc>
                <a:spcPct val="100000"/>
              </a:lnSpc>
              <a:spcBef>
                <a:spcPts val="0"/>
              </a:spcBef>
              <a:spcAft>
                <a:spcPts val="0"/>
              </a:spcAft>
              <a:buClr>
                <a:srgbClr val="FFFFFF"/>
              </a:buClr>
              <a:buSzPts val="1600"/>
              <a:buNone/>
              <a:defRPr sz="1600">
                <a:solidFill>
                  <a:srgbClr val="FFFFFF"/>
                </a:solidFill>
              </a:defRPr>
            </a:lvl5pPr>
            <a:lvl6pPr lvl="5" rtl="0" algn="r">
              <a:lnSpc>
                <a:spcPct val="100000"/>
              </a:lnSpc>
              <a:spcBef>
                <a:spcPts val="0"/>
              </a:spcBef>
              <a:spcAft>
                <a:spcPts val="0"/>
              </a:spcAft>
              <a:buClr>
                <a:srgbClr val="FFFFFF"/>
              </a:buClr>
              <a:buSzPts val="1600"/>
              <a:buNone/>
              <a:defRPr sz="1600">
                <a:solidFill>
                  <a:srgbClr val="FFFFFF"/>
                </a:solidFill>
              </a:defRPr>
            </a:lvl6pPr>
            <a:lvl7pPr lvl="6" rtl="0" algn="r">
              <a:lnSpc>
                <a:spcPct val="100000"/>
              </a:lnSpc>
              <a:spcBef>
                <a:spcPts val="0"/>
              </a:spcBef>
              <a:spcAft>
                <a:spcPts val="0"/>
              </a:spcAft>
              <a:buClr>
                <a:srgbClr val="FFFFFF"/>
              </a:buClr>
              <a:buSzPts val="1600"/>
              <a:buNone/>
              <a:defRPr sz="1600">
                <a:solidFill>
                  <a:srgbClr val="FFFFFF"/>
                </a:solidFill>
              </a:defRPr>
            </a:lvl7pPr>
            <a:lvl8pPr lvl="7" rtl="0" algn="r">
              <a:lnSpc>
                <a:spcPct val="100000"/>
              </a:lnSpc>
              <a:spcBef>
                <a:spcPts val="0"/>
              </a:spcBef>
              <a:spcAft>
                <a:spcPts val="0"/>
              </a:spcAft>
              <a:buClr>
                <a:srgbClr val="FFFFFF"/>
              </a:buClr>
              <a:buSzPts val="1600"/>
              <a:buNone/>
              <a:defRPr sz="1600">
                <a:solidFill>
                  <a:srgbClr val="FFFFFF"/>
                </a:solidFill>
              </a:defRPr>
            </a:lvl8pPr>
            <a:lvl9pPr lvl="8" rtl="0" algn="r">
              <a:lnSpc>
                <a:spcPct val="100000"/>
              </a:lnSpc>
              <a:spcBef>
                <a:spcPts val="0"/>
              </a:spcBef>
              <a:spcAft>
                <a:spcPts val="0"/>
              </a:spcAft>
              <a:buClr>
                <a:srgbClr val="FFFFFF"/>
              </a:buClr>
              <a:buSzPts val="1600"/>
              <a:buNone/>
              <a:defRPr sz="1600">
                <a:solidFill>
                  <a:srgbClr val="FFFFFF"/>
                </a:solidFill>
              </a:defRPr>
            </a:lvl9pPr>
          </a:lstStyle>
          <a:p/>
        </p:txBody>
      </p:sp>
      <p:sp>
        <p:nvSpPr>
          <p:cNvPr id="2530" name="Google Shape;2530;p23"/>
          <p:cNvSpPr txBox="1"/>
          <p:nvPr>
            <p:ph idx="3" type="title"/>
          </p:nvPr>
        </p:nvSpPr>
        <p:spPr>
          <a:xfrm>
            <a:off x="722375" y="3681228"/>
            <a:ext cx="2510100" cy="3120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531" name="Google Shape;2531;p23"/>
          <p:cNvSpPr txBox="1"/>
          <p:nvPr>
            <p:ph idx="4" type="subTitle"/>
          </p:nvPr>
        </p:nvSpPr>
        <p:spPr>
          <a:xfrm>
            <a:off x="722375" y="3950050"/>
            <a:ext cx="2510100" cy="6822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600"/>
              <a:buNone/>
              <a:defRPr sz="1600">
                <a:solidFill>
                  <a:srgbClr val="FFFFFF"/>
                </a:solidFill>
              </a:defRPr>
            </a:lvl1pPr>
            <a:lvl2pPr lvl="1" rtl="0" algn="r">
              <a:lnSpc>
                <a:spcPct val="100000"/>
              </a:lnSpc>
              <a:spcBef>
                <a:spcPts val="0"/>
              </a:spcBef>
              <a:spcAft>
                <a:spcPts val="0"/>
              </a:spcAft>
              <a:buClr>
                <a:srgbClr val="FFFFFF"/>
              </a:buClr>
              <a:buSzPts val="1600"/>
              <a:buNone/>
              <a:defRPr sz="1600">
                <a:solidFill>
                  <a:srgbClr val="FFFFFF"/>
                </a:solidFill>
              </a:defRPr>
            </a:lvl2pPr>
            <a:lvl3pPr lvl="2" rtl="0" algn="r">
              <a:lnSpc>
                <a:spcPct val="100000"/>
              </a:lnSpc>
              <a:spcBef>
                <a:spcPts val="0"/>
              </a:spcBef>
              <a:spcAft>
                <a:spcPts val="0"/>
              </a:spcAft>
              <a:buClr>
                <a:srgbClr val="FFFFFF"/>
              </a:buClr>
              <a:buSzPts val="1600"/>
              <a:buNone/>
              <a:defRPr sz="1600">
                <a:solidFill>
                  <a:srgbClr val="FFFFFF"/>
                </a:solidFill>
              </a:defRPr>
            </a:lvl3pPr>
            <a:lvl4pPr lvl="3" rtl="0" algn="r">
              <a:lnSpc>
                <a:spcPct val="100000"/>
              </a:lnSpc>
              <a:spcBef>
                <a:spcPts val="0"/>
              </a:spcBef>
              <a:spcAft>
                <a:spcPts val="0"/>
              </a:spcAft>
              <a:buClr>
                <a:srgbClr val="FFFFFF"/>
              </a:buClr>
              <a:buSzPts val="1600"/>
              <a:buNone/>
              <a:defRPr sz="1600">
                <a:solidFill>
                  <a:srgbClr val="FFFFFF"/>
                </a:solidFill>
              </a:defRPr>
            </a:lvl4pPr>
            <a:lvl5pPr lvl="4" rtl="0" algn="r">
              <a:lnSpc>
                <a:spcPct val="100000"/>
              </a:lnSpc>
              <a:spcBef>
                <a:spcPts val="0"/>
              </a:spcBef>
              <a:spcAft>
                <a:spcPts val="0"/>
              </a:spcAft>
              <a:buClr>
                <a:srgbClr val="FFFFFF"/>
              </a:buClr>
              <a:buSzPts val="1600"/>
              <a:buNone/>
              <a:defRPr sz="1600">
                <a:solidFill>
                  <a:srgbClr val="FFFFFF"/>
                </a:solidFill>
              </a:defRPr>
            </a:lvl5pPr>
            <a:lvl6pPr lvl="5" rtl="0" algn="r">
              <a:lnSpc>
                <a:spcPct val="100000"/>
              </a:lnSpc>
              <a:spcBef>
                <a:spcPts val="0"/>
              </a:spcBef>
              <a:spcAft>
                <a:spcPts val="0"/>
              </a:spcAft>
              <a:buClr>
                <a:srgbClr val="FFFFFF"/>
              </a:buClr>
              <a:buSzPts val="1600"/>
              <a:buNone/>
              <a:defRPr sz="1600">
                <a:solidFill>
                  <a:srgbClr val="FFFFFF"/>
                </a:solidFill>
              </a:defRPr>
            </a:lvl6pPr>
            <a:lvl7pPr lvl="6" rtl="0" algn="r">
              <a:lnSpc>
                <a:spcPct val="100000"/>
              </a:lnSpc>
              <a:spcBef>
                <a:spcPts val="0"/>
              </a:spcBef>
              <a:spcAft>
                <a:spcPts val="0"/>
              </a:spcAft>
              <a:buClr>
                <a:srgbClr val="FFFFFF"/>
              </a:buClr>
              <a:buSzPts val="1600"/>
              <a:buNone/>
              <a:defRPr sz="1600">
                <a:solidFill>
                  <a:srgbClr val="FFFFFF"/>
                </a:solidFill>
              </a:defRPr>
            </a:lvl7pPr>
            <a:lvl8pPr lvl="7" rtl="0" algn="r">
              <a:lnSpc>
                <a:spcPct val="100000"/>
              </a:lnSpc>
              <a:spcBef>
                <a:spcPts val="0"/>
              </a:spcBef>
              <a:spcAft>
                <a:spcPts val="0"/>
              </a:spcAft>
              <a:buClr>
                <a:srgbClr val="FFFFFF"/>
              </a:buClr>
              <a:buSzPts val="1600"/>
              <a:buNone/>
              <a:defRPr sz="1600">
                <a:solidFill>
                  <a:srgbClr val="FFFFFF"/>
                </a:solidFill>
              </a:defRPr>
            </a:lvl8pPr>
            <a:lvl9pPr lvl="8" rtl="0" algn="r">
              <a:lnSpc>
                <a:spcPct val="100000"/>
              </a:lnSpc>
              <a:spcBef>
                <a:spcPts val="0"/>
              </a:spcBef>
              <a:spcAft>
                <a:spcPts val="0"/>
              </a:spcAft>
              <a:buClr>
                <a:srgbClr val="FFFFFF"/>
              </a:buClr>
              <a:buSzPts val="1600"/>
              <a:buNone/>
              <a:defRPr sz="1600">
                <a:solidFill>
                  <a:srgbClr val="FFFFFF"/>
                </a:solidFill>
              </a:defRPr>
            </a:lvl9pPr>
          </a:lstStyle>
          <a:p/>
        </p:txBody>
      </p:sp>
      <p:sp>
        <p:nvSpPr>
          <p:cNvPr id="2532" name="Google Shape;2532;p23"/>
          <p:cNvSpPr txBox="1"/>
          <p:nvPr>
            <p:ph idx="5" type="title"/>
          </p:nvPr>
        </p:nvSpPr>
        <p:spPr>
          <a:xfrm>
            <a:off x="5911625" y="2058350"/>
            <a:ext cx="25101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533" name="Google Shape;2533;p23"/>
          <p:cNvSpPr txBox="1"/>
          <p:nvPr>
            <p:ph idx="6" type="subTitle"/>
          </p:nvPr>
        </p:nvSpPr>
        <p:spPr>
          <a:xfrm>
            <a:off x="5911625" y="2327172"/>
            <a:ext cx="2510100" cy="682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534" name="Google Shape;2534;p23"/>
          <p:cNvSpPr txBox="1"/>
          <p:nvPr>
            <p:ph idx="7" type="title"/>
          </p:nvPr>
        </p:nvSpPr>
        <p:spPr>
          <a:xfrm>
            <a:off x="5911625" y="3681228"/>
            <a:ext cx="25101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535" name="Google Shape;2535;p23"/>
          <p:cNvSpPr txBox="1"/>
          <p:nvPr>
            <p:ph idx="8" type="subTitle"/>
          </p:nvPr>
        </p:nvSpPr>
        <p:spPr>
          <a:xfrm>
            <a:off x="5911625" y="3950050"/>
            <a:ext cx="2510100" cy="6822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536" name="Google Shape;2536;p23"/>
          <p:cNvSpPr txBox="1"/>
          <p:nvPr>
            <p:ph hasCustomPrompt="1" idx="9" type="title"/>
          </p:nvPr>
        </p:nvSpPr>
        <p:spPr>
          <a:xfrm>
            <a:off x="1792898" y="1522824"/>
            <a:ext cx="1439700" cy="5145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FFFFF"/>
              </a:buClr>
              <a:buSzPts val="3000"/>
              <a:buNone/>
              <a:defRPr sz="3000">
                <a:solidFill>
                  <a:srgbClr val="FFFFFF"/>
                </a:solidFill>
              </a:defRPr>
            </a:lvl1pPr>
            <a:lvl2pPr lvl="1"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2pPr>
            <a:lvl3pPr lvl="2"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3pPr>
            <a:lvl4pPr lvl="3"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4pPr>
            <a:lvl5pPr lvl="4"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5pPr>
            <a:lvl6pPr lvl="5"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6pPr>
            <a:lvl7pPr lvl="6"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7pPr>
            <a:lvl8pPr lvl="7"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8pPr>
            <a:lvl9pPr lvl="8"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9pPr>
          </a:lstStyle>
          <a:p>
            <a:r>
              <a:t>xx%</a:t>
            </a:r>
          </a:p>
        </p:txBody>
      </p:sp>
      <p:sp>
        <p:nvSpPr>
          <p:cNvPr id="2537" name="Google Shape;2537;p23"/>
          <p:cNvSpPr txBox="1"/>
          <p:nvPr>
            <p:ph hasCustomPrompt="1" idx="13" type="title"/>
          </p:nvPr>
        </p:nvSpPr>
        <p:spPr>
          <a:xfrm>
            <a:off x="1792773" y="3146799"/>
            <a:ext cx="1439700" cy="5145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FFFFFF"/>
              </a:buClr>
              <a:buSzPts val="3000"/>
              <a:buNone/>
              <a:defRPr sz="3000">
                <a:solidFill>
                  <a:srgbClr val="FFFFFF"/>
                </a:solidFill>
              </a:defRPr>
            </a:lvl1pPr>
            <a:lvl2pPr lvl="1"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2pPr>
            <a:lvl3pPr lvl="2"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3pPr>
            <a:lvl4pPr lvl="3"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4pPr>
            <a:lvl5pPr lvl="4"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5pPr>
            <a:lvl6pPr lvl="5"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6pPr>
            <a:lvl7pPr lvl="6"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7pPr>
            <a:lvl8pPr lvl="7"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8pPr>
            <a:lvl9pPr lvl="8" rtl="0" algn="r">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9pPr>
          </a:lstStyle>
          <a:p>
            <a:r>
              <a:t>xx%</a:t>
            </a:r>
          </a:p>
        </p:txBody>
      </p:sp>
      <p:sp>
        <p:nvSpPr>
          <p:cNvPr id="2538" name="Google Shape;2538;p23"/>
          <p:cNvSpPr txBox="1"/>
          <p:nvPr>
            <p:ph hasCustomPrompt="1" idx="14" type="title"/>
          </p:nvPr>
        </p:nvSpPr>
        <p:spPr>
          <a:xfrm>
            <a:off x="5911685" y="1522824"/>
            <a:ext cx="1439700" cy="5145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rgbClr val="FFFFFF"/>
              </a:buClr>
              <a:buSzPts val="3000"/>
              <a:buNone/>
              <a:defRPr sz="3000">
                <a:solidFill>
                  <a:srgbClr val="FFFFFF"/>
                </a:solidFill>
              </a:defRPr>
            </a:lvl1pPr>
            <a:lvl2pPr lvl="1"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2pPr>
            <a:lvl3pPr lvl="2"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3pPr>
            <a:lvl4pPr lvl="3"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4pPr>
            <a:lvl5pPr lvl="4"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5pPr>
            <a:lvl6pPr lvl="5"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6pPr>
            <a:lvl7pPr lvl="6"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7pPr>
            <a:lvl8pPr lvl="7"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8pPr>
            <a:lvl9pPr lvl="8"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9pPr>
          </a:lstStyle>
          <a:p>
            <a:r>
              <a:t>xx%</a:t>
            </a:r>
          </a:p>
        </p:txBody>
      </p:sp>
      <p:sp>
        <p:nvSpPr>
          <p:cNvPr id="2539" name="Google Shape;2539;p23"/>
          <p:cNvSpPr txBox="1"/>
          <p:nvPr>
            <p:ph hasCustomPrompt="1" idx="15" type="title"/>
          </p:nvPr>
        </p:nvSpPr>
        <p:spPr>
          <a:xfrm>
            <a:off x="5911560" y="3146799"/>
            <a:ext cx="1439700" cy="5145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rgbClr val="FFFFFF"/>
              </a:buClr>
              <a:buSzPts val="3000"/>
              <a:buNone/>
              <a:defRPr sz="3000">
                <a:solidFill>
                  <a:srgbClr val="FFFFFF"/>
                </a:solidFill>
              </a:defRPr>
            </a:lvl1pPr>
            <a:lvl2pPr lvl="1"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2pPr>
            <a:lvl3pPr lvl="2"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3pPr>
            <a:lvl4pPr lvl="3"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4pPr>
            <a:lvl5pPr lvl="4"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5pPr>
            <a:lvl6pPr lvl="5"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6pPr>
            <a:lvl7pPr lvl="6"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7pPr>
            <a:lvl8pPr lvl="7"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8pPr>
            <a:lvl9pPr lvl="8" rtl="0" algn="l">
              <a:spcBef>
                <a:spcPts val="0"/>
              </a:spcBef>
              <a:spcAft>
                <a:spcPts val="0"/>
              </a:spcAft>
              <a:buClr>
                <a:srgbClr val="FFFFFF"/>
              </a:buClr>
              <a:buSzPts val="3000"/>
              <a:buFont typeface="Raleway"/>
              <a:buNone/>
              <a:defRPr b="1" sz="3000">
                <a:solidFill>
                  <a:srgbClr val="FFFFFF"/>
                </a:solidFill>
                <a:latin typeface="Raleway"/>
                <a:ea typeface="Raleway"/>
                <a:cs typeface="Raleway"/>
                <a:sym typeface="Raleway"/>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12">
    <p:bg>
      <p:bgPr>
        <a:solidFill>
          <a:schemeClr val="dk2"/>
        </a:solidFill>
      </p:bgPr>
    </p:bg>
    <p:spTree>
      <p:nvGrpSpPr>
        <p:cNvPr id="2540" name="Shape 2540"/>
        <p:cNvGrpSpPr/>
        <p:nvPr/>
      </p:nvGrpSpPr>
      <p:grpSpPr>
        <a:xfrm>
          <a:off x="0" y="0"/>
          <a:ext cx="0" cy="0"/>
          <a:chOff x="0" y="0"/>
          <a:chExt cx="0" cy="0"/>
        </a:xfrm>
      </p:grpSpPr>
      <p:grpSp>
        <p:nvGrpSpPr>
          <p:cNvPr id="2541" name="Google Shape;2541;p24"/>
          <p:cNvGrpSpPr/>
          <p:nvPr/>
        </p:nvGrpSpPr>
        <p:grpSpPr>
          <a:xfrm>
            <a:off x="2890" y="11321"/>
            <a:ext cx="9141506" cy="5120843"/>
            <a:chOff x="2890" y="11321"/>
            <a:chExt cx="9141506" cy="5120843"/>
          </a:xfrm>
        </p:grpSpPr>
        <p:sp>
          <p:nvSpPr>
            <p:cNvPr id="2542" name="Google Shape;2542;p24"/>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4"/>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4"/>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4"/>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4"/>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4"/>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4"/>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4"/>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4"/>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4"/>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4"/>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4"/>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4"/>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4"/>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4"/>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4"/>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4"/>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4"/>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4"/>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4"/>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4"/>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4"/>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4"/>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4"/>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4"/>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4"/>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4"/>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4"/>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4"/>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4"/>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4"/>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4"/>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4"/>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4"/>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4"/>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4"/>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4"/>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4"/>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4"/>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4"/>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4"/>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4"/>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4"/>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4"/>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4"/>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4"/>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4"/>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4"/>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4"/>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4"/>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4"/>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4"/>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4"/>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4"/>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4"/>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4"/>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4"/>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4"/>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4"/>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4"/>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4"/>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4"/>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4"/>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4"/>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6" name="Google Shape;2606;p24"/>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607" name="Google Shape;2607;p24"/>
          <p:cNvSpPr txBox="1"/>
          <p:nvPr>
            <p:ph idx="2" type="title"/>
          </p:nvPr>
        </p:nvSpPr>
        <p:spPr>
          <a:xfrm>
            <a:off x="1523775" y="3942201"/>
            <a:ext cx="2579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608" name="Google Shape;2608;p24"/>
          <p:cNvSpPr txBox="1"/>
          <p:nvPr>
            <p:ph idx="3" type="title"/>
          </p:nvPr>
        </p:nvSpPr>
        <p:spPr>
          <a:xfrm>
            <a:off x="5040775" y="3942201"/>
            <a:ext cx="2579700" cy="312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609" name="Google Shape;2609;p24"/>
          <p:cNvSpPr txBox="1"/>
          <p:nvPr>
            <p:ph idx="1" type="subTitle"/>
          </p:nvPr>
        </p:nvSpPr>
        <p:spPr>
          <a:xfrm>
            <a:off x="1523775" y="4217350"/>
            <a:ext cx="25797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610" name="Google Shape;2610;p24"/>
          <p:cNvSpPr txBox="1"/>
          <p:nvPr>
            <p:ph idx="4" type="subTitle"/>
          </p:nvPr>
        </p:nvSpPr>
        <p:spPr>
          <a:xfrm>
            <a:off x="5040775" y="4217350"/>
            <a:ext cx="25797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HEADER_1_1_1_2">
    <p:bg>
      <p:bgPr>
        <a:solidFill>
          <a:schemeClr val="dk2"/>
        </a:solidFill>
      </p:bgPr>
    </p:bg>
    <p:spTree>
      <p:nvGrpSpPr>
        <p:cNvPr id="2611" name="Shape 2611"/>
        <p:cNvGrpSpPr/>
        <p:nvPr/>
      </p:nvGrpSpPr>
      <p:grpSpPr>
        <a:xfrm>
          <a:off x="0" y="0"/>
          <a:ext cx="0" cy="0"/>
          <a:chOff x="0" y="0"/>
          <a:chExt cx="0" cy="0"/>
        </a:xfrm>
      </p:grpSpPr>
      <p:grpSp>
        <p:nvGrpSpPr>
          <p:cNvPr id="2612" name="Google Shape;2612;p25"/>
          <p:cNvGrpSpPr/>
          <p:nvPr/>
        </p:nvGrpSpPr>
        <p:grpSpPr>
          <a:xfrm>
            <a:off x="2890" y="11321"/>
            <a:ext cx="9141502" cy="5120843"/>
            <a:chOff x="2890" y="11321"/>
            <a:chExt cx="9141502" cy="5120843"/>
          </a:xfrm>
        </p:grpSpPr>
        <p:sp>
          <p:nvSpPr>
            <p:cNvPr id="2613" name="Google Shape;2613;p25"/>
            <p:cNvSpPr/>
            <p:nvPr/>
          </p:nvSpPr>
          <p:spPr>
            <a:xfrm>
              <a:off x="2890" y="11321"/>
              <a:ext cx="241539"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5"/>
            <p:cNvSpPr/>
            <p:nvPr/>
          </p:nvSpPr>
          <p:spPr>
            <a:xfrm>
              <a:off x="380546" y="11321"/>
              <a:ext cx="241539"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5"/>
            <p:cNvSpPr/>
            <p:nvPr/>
          </p:nvSpPr>
          <p:spPr>
            <a:xfrm>
              <a:off x="767734" y="11321"/>
              <a:ext cx="241572"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5"/>
            <p:cNvSpPr/>
            <p:nvPr/>
          </p:nvSpPr>
          <p:spPr>
            <a:xfrm>
              <a:off x="1155356" y="11321"/>
              <a:ext cx="241539"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5"/>
            <p:cNvSpPr/>
            <p:nvPr/>
          </p:nvSpPr>
          <p:spPr>
            <a:xfrm>
              <a:off x="1542578"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5"/>
            <p:cNvSpPr/>
            <p:nvPr/>
          </p:nvSpPr>
          <p:spPr>
            <a:xfrm>
              <a:off x="1929799" y="11321"/>
              <a:ext cx="241938"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5"/>
            <p:cNvSpPr/>
            <p:nvPr/>
          </p:nvSpPr>
          <p:spPr>
            <a:xfrm>
              <a:off x="2317421" y="11321"/>
              <a:ext cx="241539"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5"/>
            <p:cNvSpPr/>
            <p:nvPr/>
          </p:nvSpPr>
          <p:spPr>
            <a:xfrm>
              <a:off x="2704609" y="11321"/>
              <a:ext cx="241572"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5"/>
            <p:cNvSpPr/>
            <p:nvPr/>
          </p:nvSpPr>
          <p:spPr>
            <a:xfrm>
              <a:off x="3092231" y="11321"/>
              <a:ext cx="241539"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5"/>
            <p:cNvSpPr/>
            <p:nvPr/>
          </p:nvSpPr>
          <p:spPr>
            <a:xfrm>
              <a:off x="3479452"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5"/>
            <p:cNvSpPr/>
            <p:nvPr/>
          </p:nvSpPr>
          <p:spPr>
            <a:xfrm>
              <a:off x="3867074" y="11321"/>
              <a:ext cx="241539"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5"/>
            <p:cNvSpPr/>
            <p:nvPr/>
          </p:nvSpPr>
          <p:spPr>
            <a:xfrm>
              <a:off x="4254295" y="11321"/>
              <a:ext cx="241539"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5"/>
            <p:cNvSpPr/>
            <p:nvPr/>
          </p:nvSpPr>
          <p:spPr>
            <a:xfrm>
              <a:off x="4641483" y="11321"/>
              <a:ext cx="241572"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5"/>
            <p:cNvSpPr/>
            <p:nvPr/>
          </p:nvSpPr>
          <p:spPr>
            <a:xfrm>
              <a:off x="5029105" y="11321"/>
              <a:ext cx="241539"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5"/>
            <p:cNvSpPr/>
            <p:nvPr/>
          </p:nvSpPr>
          <p:spPr>
            <a:xfrm>
              <a:off x="5416327"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5"/>
            <p:cNvSpPr/>
            <p:nvPr/>
          </p:nvSpPr>
          <p:spPr>
            <a:xfrm>
              <a:off x="5803948" y="11321"/>
              <a:ext cx="241539"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5"/>
            <p:cNvSpPr/>
            <p:nvPr/>
          </p:nvSpPr>
          <p:spPr>
            <a:xfrm>
              <a:off x="6191170" y="11321"/>
              <a:ext cx="241539"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5"/>
            <p:cNvSpPr/>
            <p:nvPr/>
          </p:nvSpPr>
          <p:spPr>
            <a:xfrm>
              <a:off x="6578358" y="11321"/>
              <a:ext cx="241938"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5"/>
            <p:cNvSpPr/>
            <p:nvPr/>
          </p:nvSpPr>
          <p:spPr>
            <a:xfrm>
              <a:off x="6965980" y="11321"/>
              <a:ext cx="241539"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5"/>
            <p:cNvSpPr/>
            <p:nvPr/>
          </p:nvSpPr>
          <p:spPr>
            <a:xfrm>
              <a:off x="7353201" y="11321"/>
              <a:ext cx="241938"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5"/>
            <p:cNvSpPr/>
            <p:nvPr/>
          </p:nvSpPr>
          <p:spPr>
            <a:xfrm>
              <a:off x="7740823" y="11321"/>
              <a:ext cx="241539"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5"/>
            <p:cNvSpPr/>
            <p:nvPr/>
          </p:nvSpPr>
          <p:spPr>
            <a:xfrm>
              <a:off x="8128011" y="11321"/>
              <a:ext cx="241572"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5"/>
            <p:cNvSpPr/>
            <p:nvPr/>
          </p:nvSpPr>
          <p:spPr>
            <a:xfrm>
              <a:off x="8515232" y="11321"/>
              <a:ext cx="241938"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5"/>
            <p:cNvSpPr/>
            <p:nvPr/>
          </p:nvSpPr>
          <p:spPr>
            <a:xfrm>
              <a:off x="8902454" y="11321"/>
              <a:ext cx="241938"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5"/>
            <p:cNvSpPr/>
            <p:nvPr/>
          </p:nvSpPr>
          <p:spPr>
            <a:xfrm>
              <a:off x="2890" y="539585"/>
              <a:ext cx="241539"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5"/>
            <p:cNvSpPr/>
            <p:nvPr/>
          </p:nvSpPr>
          <p:spPr>
            <a:xfrm>
              <a:off x="4641483" y="539585"/>
              <a:ext cx="241572"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5"/>
            <p:cNvSpPr/>
            <p:nvPr/>
          </p:nvSpPr>
          <p:spPr>
            <a:xfrm>
              <a:off x="5029105" y="539585"/>
              <a:ext cx="241539"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5"/>
            <p:cNvSpPr/>
            <p:nvPr/>
          </p:nvSpPr>
          <p:spPr>
            <a:xfrm>
              <a:off x="5416327" y="539585"/>
              <a:ext cx="241539"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5"/>
            <p:cNvSpPr/>
            <p:nvPr/>
          </p:nvSpPr>
          <p:spPr>
            <a:xfrm>
              <a:off x="5803948" y="539585"/>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5"/>
            <p:cNvSpPr/>
            <p:nvPr/>
          </p:nvSpPr>
          <p:spPr>
            <a:xfrm>
              <a:off x="6191170" y="539585"/>
              <a:ext cx="241539"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5"/>
            <p:cNvSpPr/>
            <p:nvPr/>
          </p:nvSpPr>
          <p:spPr>
            <a:xfrm>
              <a:off x="6578358" y="539585"/>
              <a:ext cx="241938"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5"/>
            <p:cNvSpPr/>
            <p:nvPr/>
          </p:nvSpPr>
          <p:spPr>
            <a:xfrm>
              <a:off x="6965980" y="539585"/>
              <a:ext cx="241539"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5"/>
            <p:cNvSpPr/>
            <p:nvPr/>
          </p:nvSpPr>
          <p:spPr>
            <a:xfrm>
              <a:off x="7353201" y="539585"/>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5"/>
            <p:cNvSpPr/>
            <p:nvPr/>
          </p:nvSpPr>
          <p:spPr>
            <a:xfrm>
              <a:off x="7740823" y="539585"/>
              <a:ext cx="241539"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5"/>
            <p:cNvSpPr/>
            <p:nvPr/>
          </p:nvSpPr>
          <p:spPr>
            <a:xfrm>
              <a:off x="8128011" y="539585"/>
              <a:ext cx="241572"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5"/>
            <p:cNvSpPr/>
            <p:nvPr/>
          </p:nvSpPr>
          <p:spPr>
            <a:xfrm>
              <a:off x="8515232" y="539585"/>
              <a:ext cx="241938"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5"/>
            <p:cNvSpPr/>
            <p:nvPr/>
          </p:nvSpPr>
          <p:spPr>
            <a:xfrm>
              <a:off x="8902454" y="539585"/>
              <a:ext cx="241938"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5"/>
            <p:cNvSpPr/>
            <p:nvPr/>
          </p:nvSpPr>
          <p:spPr>
            <a:xfrm>
              <a:off x="2890" y="1067848"/>
              <a:ext cx="241539"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5"/>
            <p:cNvSpPr/>
            <p:nvPr/>
          </p:nvSpPr>
          <p:spPr>
            <a:xfrm>
              <a:off x="4641483" y="1067848"/>
              <a:ext cx="241572"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5"/>
            <p:cNvSpPr/>
            <p:nvPr/>
          </p:nvSpPr>
          <p:spPr>
            <a:xfrm>
              <a:off x="5029105" y="1067848"/>
              <a:ext cx="241539"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5"/>
            <p:cNvSpPr/>
            <p:nvPr/>
          </p:nvSpPr>
          <p:spPr>
            <a:xfrm>
              <a:off x="5416327"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5"/>
            <p:cNvSpPr/>
            <p:nvPr/>
          </p:nvSpPr>
          <p:spPr>
            <a:xfrm>
              <a:off x="5803948"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5"/>
            <p:cNvSpPr/>
            <p:nvPr/>
          </p:nvSpPr>
          <p:spPr>
            <a:xfrm>
              <a:off x="6191170"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5"/>
            <p:cNvSpPr/>
            <p:nvPr/>
          </p:nvSpPr>
          <p:spPr>
            <a:xfrm>
              <a:off x="6578358" y="1067848"/>
              <a:ext cx="241938"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5"/>
            <p:cNvSpPr/>
            <p:nvPr/>
          </p:nvSpPr>
          <p:spPr>
            <a:xfrm>
              <a:off x="6965980" y="1067848"/>
              <a:ext cx="241539"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5"/>
            <p:cNvSpPr/>
            <p:nvPr/>
          </p:nvSpPr>
          <p:spPr>
            <a:xfrm>
              <a:off x="7353201"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5"/>
            <p:cNvSpPr/>
            <p:nvPr/>
          </p:nvSpPr>
          <p:spPr>
            <a:xfrm>
              <a:off x="7740823" y="1067848"/>
              <a:ext cx="241539"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5"/>
            <p:cNvSpPr/>
            <p:nvPr/>
          </p:nvSpPr>
          <p:spPr>
            <a:xfrm>
              <a:off x="8128011" y="1067848"/>
              <a:ext cx="241572"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5"/>
            <p:cNvSpPr/>
            <p:nvPr/>
          </p:nvSpPr>
          <p:spPr>
            <a:xfrm>
              <a:off x="8515232" y="1067848"/>
              <a:ext cx="241938"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5"/>
            <p:cNvSpPr/>
            <p:nvPr/>
          </p:nvSpPr>
          <p:spPr>
            <a:xfrm>
              <a:off x="8902454" y="1067848"/>
              <a:ext cx="241938"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5"/>
            <p:cNvSpPr/>
            <p:nvPr/>
          </p:nvSpPr>
          <p:spPr>
            <a:xfrm>
              <a:off x="2890" y="1595750"/>
              <a:ext cx="241539"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5"/>
            <p:cNvSpPr/>
            <p:nvPr/>
          </p:nvSpPr>
          <p:spPr>
            <a:xfrm>
              <a:off x="4641483" y="1595750"/>
              <a:ext cx="241572" cy="367589"/>
            </a:xfrm>
            <a:custGeom>
              <a:rect b="b" l="l" r="r" t="t"/>
              <a:pathLst>
                <a:path extrusionOk="0" h="11201" w="7248">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4" y="11200"/>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5"/>
            <p:cNvSpPr/>
            <p:nvPr/>
          </p:nvSpPr>
          <p:spPr>
            <a:xfrm>
              <a:off x="5029105" y="1595750"/>
              <a:ext cx="241539" cy="367589"/>
            </a:xfrm>
            <a:custGeom>
              <a:rect b="b" l="l" r="r" t="t"/>
              <a:pathLst>
                <a:path extrusionOk="0" h="11201" w="7247">
                  <a:moveTo>
                    <a:pt x="3792" y="0"/>
                  </a:moveTo>
                  <a:cubicBezTo>
                    <a:pt x="3790" y="0"/>
                    <a:pt x="3788" y="0"/>
                    <a:pt x="3785" y="1"/>
                  </a:cubicBezTo>
                  <a:cubicBezTo>
                    <a:pt x="3402" y="36"/>
                    <a:pt x="37" y="4791"/>
                    <a:pt x="25" y="5474"/>
                  </a:cubicBezTo>
                  <a:cubicBezTo>
                    <a:pt x="1" y="6157"/>
                    <a:pt x="3055" y="11091"/>
                    <a:pt x="3558" y="11199"/>
                  </a:cubicBezTo>
                  <a:cubicBezTo>
                    <a:pt x="3562" y="11200"/>
                    <a:pt x="3567"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5"/>
            <p:cNvSpPr/>
            <p:nvPr/>
          </p:nvSpPr>
          <p:spPr>
            <a:xfrm>
              <a:off x="5416327" y="1595750"/>
              <a:ext cx="241539" cy="367589"/>
            </a:xfrm>
            <a:custGeom>
              <a:rect b="b" l="l" r="r" t="t"/>
              <a:pathLst>
                <a:path extrusionOk="0" h="11201" w="7247">
                  <a:moveTo>
                    <a:pt x="3792" y="0"/>
                  </a:moveTo>
                  <a:cubicBezTo>
                    <a:pt x="3790" y="0"/>
                    <a:pt x="3788" y="0"/>
                    <a:pt x="3785" y="1"/>
                  </a:cubicBezTo>
                  <a:cubicBezTo>
                    <a:pt x="3402" y="36"/>
                    <a:pt x="48" y="4791"/>
                    <a:pt x="24" y="5474"/>
                  </a:cubicBezTo>
                  <a:cubicBezTo>
                    <a:pt x="0"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5"/>
            <p:cNvSpPr/>
            <p:nvPr/>
          </p:nvSpPr>
          <p:spPr>
            <a:xfrm>
              <a:off x="5803948" y="1595750"/>
              <a:ext cx="241539" cy="367589"/>
            </a:xfrm>
            <a:custGeom>
              <a:rect b="b" l="l" r="r" t="t"/>
              <a:pathLst>
                <a:path extrusionOk="0" h="11201" w="7247">
                  <a:moveTo>
                    <a:pt x="3792" y="0"/>
                  </a:moveTo>
                  <a:cubicBezTo>
                    <a:pt x="3790" y="0"/>
                    <a:pt x="3787" y="0"/>
                    <a:pt x="3785" y="1"/>
                  </a:cubicBezTo>
                  <a:cubicBezTo>
                    <a:pt x="3402" y="36"/>
                    <a:pt x="48"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5"/>
            <p:cNvSpPr/>
            <p:nvPr/>
          </p:nvSpPr>
          <p:spPr>
            <a:xfrm>
              <a:off x="6191170" y="1595750"/>
              <a:ext cx="241539" cy="367589"/>
            </a:xfrm>
            <a:custGeom>
              <a:rect b="b" l="l" r="r" t="t"/>
              <a:pathLst>
                <a:path extrusionOk="0" h="11201" w="7247">
                  <a:moveTo>
                    <a:pt x="3792" y="0"/>
                  </a:moveTo>
                  <a:cubicBezTo>
                    <a:pt x="3789" y="0"/>
                    <a:pt x="3787" y="0"/>
                    <a:pt x="3785" y="1"/>
                  </a:cubicBezTo>
                  <a:cubicBezTo>
                    <a:pt x="3402" y="36"/>
                    <a:pt x="48" y="4791"/>
                    <a:pt x="24" y="5474"/>
                  </a:cubicBezTo>
                  <a:cubicBezTo>
                    <a:pt x="0" y="6157"/>
                    <a:pt x="3054" y="11091"/>
                    <a:pt x="3557" y="11199"/>
                  </a:cubicBezTo>
                  <a:cubicBezTo>
                    <a:pt x="3561" y="11200"/>
                    <a:pt x="3566" y="11200"/>
                    <a:pt x="3571" y="11200"/>
                  </a:cubicBezTo>
                  <a:cubicBezTo>
                    <a:pt x="4062" y="11200"/>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5"/>
            <p:cNvSpPr/>
            <p:nvPr/>
          </p:nvSpPr>
          <p:spPr>
            <a:xfrm>
              <a:off x="6578358" y="1595750"/>
              <a:ext cx="241938" cy="367589"/>
            </a:xfrm>
            <a:custGeom>
              <a:rect b="b" l="l" r="r" t="t"/>
              <a:pathLst>
                <a:path extrusionOk="0" h="11201" w="7259">
                  <a:moveTo>
                    <a:pt x="3804"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5"/>
            <p:cNvSpPr/>
            <p:nvPr/>
          </p:nvSpPr>
          <p:spPr>
            <a:xfrm>
              <a:off x="6965980" y="1595750"/>
              <a:ext cx="241539" cy="367589"/>
            </a:xfrm>
            <a:custGeom>
              <a:rect b="b" l="l" r="r" t="t"/>
              <a:pathLst>
                <a:path extrusionOk="0" h="11201" w="7247">
                  <a:moveTo>
                    <a:pt x="3792" y="0"/>
                  </a:moveTo>
                  <a:cubicBezTo>
                    <a:pt x="3790" y="0"/>
                    <a:pt x="3788" y="0"/>
                    <a:pt x="3785" y="1"/>
                  </a:cubicBezTo>
                  <a:cubicBezTo>
                    <a:pt x="3402" y="36"/>
                    <a:pt x="49" y="4791"/>
                    <a:pt x="25" y="5474"/>
                  </a:cubicBezTo>
                  <a:cubicBezTo>
                    <a:pt x="1" y="6157"/>
                    <a:pt x="3055" y="11091"/>
                    <a:pt x="3558" y="11199"/>
                  </a:cubicBezTo>
                  <a:cubicBezTo>
                    <a:pt x="3562" y="11200"/>
                    <a:pt x="3566" y="11200"/>
                    <a:pt x="3571" y="11200"/>
                  </a:cubicBezTo>
                  <a:cubicBezTo>
                    <a:pt x="4062"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5"/>
            <p:cNvSpPr/>
            <p:nvPr/>
          </p:nvSpPr>
          <p:spPr>
            <a:xfrm>
              <a:off x="7353201" y="1595750"/>
              <a:ext cx="241539" cy="367589"/>
            </a:xfrm>
            <a:custGeom>
              <a:rect b="b" l="l" r="r" t="t"/>
              <a:pathLst>
                <a:path extrusionOk="0" h="11201" w="7247">
                  <a:moveTo>
                    <a:pt x="3792" y="0"/>
                  </a:moveTo>
                  <a:cubicBezTo>
                    <a:pt x="3790" y="0"/>
                    <a:pt x="3787" y="0"/>
                    <a:pt x="3785" y="1"/>
                  </a:cubicBezTo>
                  <a:cubicBezTo>
                    <a:pt x="3402" y="36"/>
                    <a:pt x="48" y="4791"/>
                    <a:pt x="24" y="5474"/>
                  </a:cubicBezTo>
                  <a:cubicBezTo>
                    <a:pt x="0" y="6157"/>
                    <a:pt x="3055" y="11091"/>
                    <a:pt x="3558" y="11199"/>
                  </a:cubicBezTo>
                  <a:cubicBezTo>
                    <a:pt x="3562" y="11200"/>
                    <a:pt x="3567" y="11200"/>
                    <a:pt x="3571" y="11200"/>
                  </a:cubicBezTo>
                  <a:cubicBezTo>
                    <a:pt x="4074" y="11200"/>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5"/>
            <p:cNvSpPr/>
            <p:nvPr/>
          </p:nvSpPr>
          <p:spPr>
            <a:xfrm>
              <a:off x="7740823" y="1595750"/>
              <a:ext cx="241539" cy="367589"/>
            </a:xfrm>
            <a:custGeom>
              <a:rect b="b" l="l" r="r" t="t"/>
              <a:pathLst>
                <a:path extrusionOk="0" h="11201" w="7247">
                  <a:moveTo>
                    <a:pt x="3792" y="0"/>
                  </a:moveTo>
                  <a:cubicBezTo>
                    <a:pt x="3790" y="0"/>
                    <a:pt x="3787" y="0"/>
                    <a:pt x="3785" y="1"/>
                  </a:cubicBezTo>
                  <a:cubicBezTo>
                    <a:pt x="3390" y="36"/>
                    <a:pt x="36" y="4791"/>
                    <a:pt x="24" y="5474"/>
                  </a:cubicBezTo>
                  <a:cubicBezTo>
                    <a:pt x="0" y="6157"/>
                    <a:pt x="3054" y="11091"/>
                    <a:pt x="3557" y="11199"/>
                  </a:cubicBezTo>
                  <a:cubicBezTo>
                    <a:pt x="3562" y="11200"/>
                    <a:pt x="3566" y="11200"/>
                    <a:pt x="3571"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5"/>
            <p:cNvSpPr/>
            <p:nvPr/>
          </p:nvSpPr>
          <p:spPr>
            <a:xfrm>
              <a:off x="8128011" y="1595750"/>
              <a:ext cx="241572"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25"/>
            <p:cNvSpPr/>
            <p:nvPr/>
          </p:nvSpPr>
          <p:spPr>
            <a:xfrm>
              <a:off x="8515232" y="1595750"/>
              <a:ext cx="241938"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25"/>
            <p:cNvSpPr/>
            <p:nvPr/>
          </p:nvSpPr>
          <p:spPr>
            <a:xfrm>
              <a:off x="8902454" y="1595750"/>
              <a:ext cx="241938"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5"/>
            <p:cNvSpPr/>
            <p:nvPr/>
          </p:nvSpPr>
          <p:spPr>
            <a:xfrm>
              <a:off x="2890" y="2124014"/>
              <a:ext cx="241539"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5"/>
            <p:cNvSpPr/>
            <p:nvPr/>
          </p:nvSpPr>
          <p:spPr>
            <a:xfrm>
              <a:off x="4641483" y="2124014"/>
              <a:ext cx="241572" cy="367589"/>
            </a:xfrm>
            <a:custGeom>
              <a:rect b="b" l="l" r="r" t="t"/>
              <a:pathLst>
                <a:path extrusionOk="0" h="11201" w="7248">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25"/>
            <p:cNvSpPr/>
            <p:nvPr/>
          </p:nvSpPr>
          <p:spPr>
            <a:xfrm>
              <a:off x="5029105" y="2124014"/>
              <a:ext cx="241539" cy="367589"/>
            </a:xfrm>
            <a:custGeom>
              <a:rect b="b" l="l" r="r" t="t"/>
              <a:pathLst>
                <a:path extrusionOk="0" h="11201" w="7247">
                  <a:moveTo>
                    <a:pt x="3792" y="0"/>
                  </a:moveTo>
                  <a:cubicBezTo>
                    <a:pt x="3790" y="0"/>
                    <a:pt x="3788" y="1"/>
                    <a:pt x="3785" y="1"/>
                  </a:cubicBezTo>
                  <a:cubicBezTo>
                    <a:pt x="3402" y="37"/>
                    <a:pt x="37" y="4792"/>
                    <a:pt x="25" y="5474"/>
                  </a:cubicBezTo>
                  <a:cubicBezTo>
                    <a:pt x="1" y="6157"/>
                    <a:pt x="3055" y="11092"/>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25"/>
            <p:cNvSpPr/>
            <p:nvPr/>
          </p:nvSpPr>
          <p:spPr>
            <a:xfrm>
              <a:off x="5416327" y="2124014"/>
              <a:ext cx="241539" cy="367589"/>
            </a:xfrm>
            <a:custGeom>
              <a:rect b="b" l="l" r="r" t="t"/>
              <a:pathLst>
                <a:path extrusionOk="0" h="11201" w="7247">
                  <a:moveTo>
                    <a:pt x="3792" y="0"/>
                  </a:moveTo>
                  <a:cubicBezTo>
                    <a:pt x="3790" y="0"/>
                    <a:pt x="3788" y="1"/>
                    <a:pt x="3785" y="1"/>
                  </a:cubicBezTo>
                  <a:cubicBezTo>
                    <a:pt x="3402" y="37"/>
                    <a:pt x="48" y="4792"/>
                    <a:pt x="24" y="5474"/>
                  </a:cubicBezTo>
                  <a:cubicBezTo>
                    <a:pt x="0" y="6157"/>
                    <a:pt x="3055" y="11092"/>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25"/>
            <p:cNvSpPr/>
            <p:nvPr/>
          </p:nvSpPr>
          <p:spPr>
            <a:xfrm>
              <a:off x="5803948" y="2124014"/>
              <a:ext cx="241539" cy="367589"/>
            </a:xfrm>
            <a:custGeom>
              <a:rect b="b" l="l" r="r" t="t"/>
              <a:pathLst>
                <a:path extrusionOk="0" h="11201" w="7247">
                  <a:moveTo>
                    <a:pt x="3792" y="0"/>
                  </a:moveTo>
                  <a:cubicBezTo>
                    <a:pt x="3790" y="0"/>
                    <a:pt x="3787" y="1"/>
                    <a:pt x="3785" y="1"/>
                  </a:cubicBezTo>
                  <a:cubicBezTo>
                    <a:pt x="3402" y="37"/>
                    <a:pt x="48"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5"/>
            <p:cNvSpPr/>
            <p:nvPr/>
          </p:nvSpPr>
          <p:spPr>
            <a:xfrm>
              <a:off x="6191170" y="2124014"/>
              <a:ext cx="241539" cy="367589"/>
            </a:xfrm>
            <a:custGeom>
              <a:rect b="b" l="l" r="r" t="t"/>
              <a:pathLst>
                <a:path extrusionOk="0" h="11201" w="7247">
                  <a:moveTo>
                    <a:pt x="3792" y="0"/>
                  </a:moveTo>
                  <a:cubicBezTo>
                    <a:pt x="3789" y="0"/>
                    <a:pt x="3787" y="1"/>
                    <a:pt x="3785" y="1"/>
                  </a:cubicBezTo>
                  <a:cubicBezTo>
                    <a:pt x="3402" y="37"/>
                    <a:pt x="48" y="4792"/>
                    <a:pt x="24" y="5474"/>
                  </a:cubicBezTo>
                  <a:cubicBezTo>
                    <a:pt x="0" y="6157"/>
                    <a:pt x="3054" y="11092"/>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5"/>
            <p:cNvSpPr/>
            <p:nvPr/>
          </p:nvSpPr>
          <p:spPr>
            <a:xfrm>
              <a:off x="6578358" y="2124014"/>
              <a:ext cx="241938" cy="367589"/>
            </a:xfrm>
            <a:custGeom>
              <a:rect b="b" l="l" r="r" t="t"/>
              <a:pathLst>
                <a:path extrusionOk="0" h="11201" w="7259">
                  <a:moveTo>
                    <a:pt x="3804"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5"/>
            <p:cNvSpPr/>
            <p:nvPr/>
          </p:nvSpPr>
          <p:spPr>
            <a:xfrm>
              <a:off x="6965980" y="2124014"/>
              <a:ext cx="241539" cy="367589"/>
            </a:xfrm>
            <a:custGeom>
              <a:rect b="b" l="l" r="r" t="t"/>
              <a:pathLst>
                <a:path extrusionOk="0" h="11201" w="7247">
                  <a:moveTo>
                    <a:pt x="3792" y="0"/>
                  </a:moveTo>
                  <a:cubicBezTo>
                    <a:pt x="3790" y="0"/>
                    <a:pt x="3788" y="1"/>
                    <a:pt x="3785" y="1"/>
                  </a:cubicBezTo>
                  <a:cubicBezTo>
                    <a:pt x="3402" y="37"/>
                    <a:pt x="49" y="4792"/>
                    <a:pt x="25" y="5474"/>
                  </a:cubicBezTo>
                  <a:cubicBezTo>
                    <a:pt x="1" y="6157"/>
                    <a:pt x="3055" y="11080"/>
                    <a:pt x="3558" y="11199"/>
                  </a:cubicBezTo>
                  <a:cubicBezTo>
                    <a:pt x="3562" y="11200"/>
                    <a:pt x="3566" y="11201"/>
                    <a:pt x="3571" y="11201"/>
                  </a:cubicBezTo>
                  <a:cubicBezTo>
                    <a:pt x="4062" y="11201"/>
                    <a:pt x="7247" y="6293"/>
                    <a:pt x="7247"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5"/>
            <p:cNvSpPr/>
            <p:nvPr/>
          </p:nvSpPr>
          <p:spPr>
            <a:xfrm>
              <a:off x="7353201" y="2124014"/>
              <a:ext cx="241938" cy="367589"/>
            </a:xfrm>
            <a:custGeom>
              <a:rect b="b" l="l" r="r" t="t"/>
              <a:pathLst>
                <a:path extrusionOk="0" h="11201" w="7259">
                  <a:moveTo>
                    <a:pt x="3792" y="0"/>
                  </a:moveTo>
                  <a:cubicBezTo>
                    <a:pt x="3790" y="0"/>
                    <a:pt x="3787" y="1"/>
                    <a:pt x="3785" y="1"/>
                  </a:cubicBezTo>
                  <a:cubicBezTo>
                    <a:pt x="3402" y="37"/>
                    <a:pt x="48" y="4792"/>
                    <a:pt x="24" y="5474"/>
                  </a:cubicBezTo>
                  <a:cubicBezTo>
                    <a:pt x="0" y="6157"/>
                    <a:pt x="3055" y="11080"/>
                    <a:pt x="3570" y="11199"/>
                  </a:cubicBezTo>
                  <a:cubicBezTo>
                    <a:pt x="3574" y="11200"/>
                    <a:pt x="3578" y="11201"/>
                    <a:pt x="3583" y="11201"/>
                  </a:cubicBezTo>
                  <a:cubicBezTo>
                    <a:pt x="4074" y="11201"/>
                    <a:pt x="7259" y="6293"/>
                    <a:pt x="7259" y="5522"/>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5"/>
            <p:cNvSpPr/>
            <p:nvPr/>
          </p:nvSpPr>
          <p:spPr>
            <a:xfrm>
              <a:off x="7740823" y="2124014"/>
              <a:ext cx="241539" cy="367589"/>
            </a:xfrm>
            <a:custGeom>
              <a:rect b="b" l="l" r="r" t="t"/>
              <a:pathLst>
                <a:path extrusionOk="0" h="11201" w="7247">
                  <a:moveTo>
                    <a:pt x="3792" y="0"/>
                  </a:moveTo>
                  <a:cubicBezTo>
                    <a:pt x="3790" y="0"/>
                    <a:pt x="3787" y="1"/>
                    <a:pt x="3785" y="1"/>
                  </a:cubicBezTo>
                  <a:cubicBezTo>
                    <a:pt x="3390" y="37"/>
                    <a:pt x="36" y="4792"/>
                    <a:pt x="24" y="5474"/>
                  </a:cubicBezTo>
                  <a:cubicBezTo>
                    <a:pt x="0" y="6157"/>
                    <a:pt x="3054" y="11092"/>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5"/>
            <p:cNvSpPr/>
            <p:nvPr/>
          </p:nvSpPr>
          <p:spPr>
            <a:xfrm>
              <a:off x="8128011" y="2124014"/>
              <a:ext cx="241572"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5"/>
            <p:cNvSpPr/>
            <p:nvPr/>
          </p:nvSpPr>
          <p:spPr>
            <a:xfrm>
              <a:off x="8515232" y="2124014"/>
              <a:ext cx="241938"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5"/>
            <p:cNvSpPr/>
            <p:nvPr/>
          </p:nvSpPr>
          <p:spPr>
            <a:xfrm>
              <a:off x="8902454" y="2124014"/>
              <a:ext cx="241938"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5"/>
            <p:cNvSpPr/>
            <p:nvPr/>
          </p:nvSpPr>
          <p:spPr>
            <a:xfrm>
              <a:off x="2890" y="2651883"/>
              <a:ext cx="241539"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5"/>
            <p:cNvSpPr/>
            <p:nvPr/>
          </p:nvSpPr>
          <p:spPr>
            <a:xfrm>
              <a:off x="4641483" y="2651883"/>
              <a:ext cx="241572" cy="367622"/>
            </a:xfrm>
            <a:custGeom>
              <a:rect b="b" l="l" r="r" t="t"/>
              <a:pathLst>
                <a:path extrusionOk="0" h="11202" w="7248">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5"/>
            <p:cNvSpPr/>
            <p:nvPr/>
          </p:nvSpPr>
          <p:spPr>
            <a:xfrm>
              <a:off x="5029105" y="2651883"/>
              <a:ext cx="241539" cy="367622"/>
            </a:xfrm>
            <a:custGeom>
              <a:rect b="b" l="l" r="r" t="t"/>
              <a:pathLst>
                <a:path extrusionOk="0" h="11202" w="7247">
                  <a:moveTo>
                    <a:pt x="3792" y="1"/>
                  </a:moveTo>
                  <a:cubicBezTo>
                    <a:pt x="3790" y="1"/>
                    <a:pt x="3788" y="1"/>
                    <a:pt x="3785" y="1"/>
                  </a:cubicBezTo>
                  <a:cubicBezTo>
                    <a:pt x="3402" y="49"/>
                    <a:pt x="37"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5"/>
            <p:cNvSpPr/>
            <p:nvPr/>
          </p:nvSpPr>
          <p:spPr>
            <a:xfrm>
              <a:off x="5416327" y="2651883"/>
              <a:ext cx="241539" cy="367622"/>
            </a:xfrm>
            <a:custGeom>
              <a:rect b="b" l="l" r="r" t="t"/>
              <a:pathLst>
                <a:path extrusionOk="0" h="11202" w="7247">
                  <a:moveTo>
                    <a:pt x="3792" y="1"/>
                  </a:moveTo>
                  <a:cubicBezTo>
                    <a:pt x="3790" y="1"/>
                    <a:pt x="3788" y="1"/>
                    <a:pt x="3785" y="1"/>
                  </a:cubicBezTo>
                  <a:cubicBezTo>
                    <a:pt x="3402" y="49"/>
                    <a:pt x="48" y="4792"/>
                    <a:pt x="24" y="5486"/>
                  </a:cubicBezTo>
                  <a:cubicBezTo>
                    <a:pt x="0" y="6169"/>
                    <a:pt x="3055" y="11092"/>
                    <a:pt x="3558" y="11199"/>
                  </a:cubicBezTo>
                  <a:cubicBezTo>
                    <a:pt x="3562" y="11201"/>
                    <a:pt x="3567"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5"/>
            <p:cNvSpPr/>
            <p:nvPr/>
          </p:nvSpPr>
          <p:spPr>
            <a:xfrm>
              <a:off x="5803948" y="2651883"/>
              <a:ext cx="241539" cy="367622"/>
            </a:xfrm>
            <a:custGeom>
              <a:rect b="b" l="l" r="r" t="t"/>
              <a:pathLst>
                <a:path extrusionOk="0" h="11202" w="7247">
                  <a:moveTo>
                    <a:pt x="3792" y="1"/>
                  </a:moveTo>
                  <a:cubicBezTo>
                    <a:pt x="3790" y="1"/>
                    <a:pt x="3787" y="1"/>
                    <a:pt x="3785" y="1"/>
                  </a:cubicBezTo>
                  <a:cubicBezTo>
                    <a:pt x="3402" y="49"/>
                    <a:pt x="48"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5"/>
            <p:cNvSpPr/>
            <p:nvPr/>
          </p:nvSpPr>
          <p:spPr>
            <a:xfrm>
              <a:off x="6191170" y="2651883"/>
              <a:ext cx="241539" cy="367622"/>
            </a:xfrm>
            <a:custGeom>
              <a:rect b="b" l="l" r="r" t="t"/>
              <a:pathLst>
                <a:path extrusionOk="0" h="11202" w="7247">
                  <a:moveTo>
                    <a:pt x="3792" y="1"/>
                  </a:moveTo>
                  <a:cubicBezTo>
                    <a:pt x="3789" y="1"/>
                    <a:pt x="3787" y="1"/>
                    <a:pt x="3785" y="1"/>
                  </a:cubicBezTo>
                  <a:cubicBezTo>
                    <a:pt x="3402" y="49"/>
                    <a:pt x="48" y="4792"/>
                    <a:pt x="24" y="5486"/>
                  </a:cubicBezTo>
                  <a:cubicBezTo>
                    <a:pt x="0" y="6169"/>
                    <a:pt x="3054" y="11092"/>
                    <a:pt x="3557" y="11199"/>
                  </a:cubicBezTo>
                  <a:cubicBezTo>
                    <a:pt x="3562" y="11201"/>
                    <a:pt x="3567" y="11201"/>
                    <a:pt x="3572" y="11201"/>
                  </a:cubicBezTo>
                  <a:cubicBezTo>
                    <a:pt x="4069" y="11201"/>
                    <a:pt x="7246" y="6305"/>
                    <a:pt x="7246" y="5534"/>
                  </a:cubicBezTo>
                  <a:cubicBezTo>
                    <a:pt x="7246" y="4926"/>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5"/>
            <p:cNvSpPr/>
            <p:nvPr/>
          </p:nvSpPr>
          <p:spPr>
            <a:xfrm>
              <a:off x="6578358" y="2651883"/>
              <a:ext cx="241938" cy="367622"/>
            </a:xfrm>
            <a:custGeom>
              <a:rect b="b" l="l" r="r" t="t"/>
              <a:pathLst>
                <a:path extrusionOk="0" h="11202" w="7259">
                  <a:moveTo>
                    <a:pt x="3804"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5"/>
            <p:cNvSpPr/>
            <p:nvPr/>
          </p:nvSpPr>
          <p:spPr>
            <a:xfrm>
              <a:off x="6965980" y="2651883"/>
              <a:ext cx="241539" cy="367622"/>
            </a:xfrm>
            <a:custGeom>
              <a:rect b="b" l="l" r="r" t="t"/>
              <a:pathLst>
                <a:path extrusionOk="0" h="11202" w="7247">
                  <a:moveTo>
                    <a:pt x="3792" y="1"/>
                  </a:moveTo>
                  <a:cubicBezTo>
                    <a:pt x="3790" y="1"/>
                    <a:pt x="3788" y="1"/>
                    <a:pt x="3785"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5"/>
            <p:cNvSpPr/>
            <p:nvPr/>
          </p:nvSpPr>
          <p:spPr>
            <a:xfrm>
              <a:off x="7353201" y="2651883"/>
              <a:ext cx="241539" cy="367622"/>
            </a:xfrm>
            <a:custGeom>
              <a:rect b="b" l="l" r="r" t="t"/>
              <a:pathLst>
                <a:path extrusionOk="0" h="11202" w="7247">
                  <a:moveTo>
                    <a:pt x="3792" y="1"/>
                  </a:moveTo>
                  <a:cubicBezTo>
                    <a:pt x="3790" y="1"/>
                    <a:pt x="3787" y="1"/>
                    <a:pt x="3785" y="1"/>
                  </a:cubicBezTo>
                  <a:cubicBezTo>
                    <a:pt x="3402" y="49"/>
                    <a:pt x="48" y="4792"/>
                    <a:pt x="24" y="5486"/>
                  </a:cubicBezTo>
                  <a:cubicBezTo>
                    <a:pt x="0" y="6169"/>
                    <a:pt x="3055" y="11092"/>
                    <a:pt x="3558" y="11199"/>
                  </a:cubicBezTo>
                  <a:cubicBezTo>
                    <a:pt x="3562" y="11201"/>
                    <a:pt x="3568" y="11201"/>
                    <a:pt x="3573" y="11201"/>
                  </a:cubicBezTo>
                  <a:cubicBezTo>
                    <a:pt x="4081" y="11201"/>
                    <a:pt x="7247" y="6305"/>
                    <a:pt x="7247" y="5534"/>
                  </a:cubicBezTo>
                  <a:cubicBezTo>
                    <a:pt x="7247"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5"/>
            <p:cNvSpPr/>
            <p:nvPr/>
          </p:nvSpPr>
          <p:spPr>
            <a:xfrm>
              <a:off x="7740823" y="2651883"/>
              <a:ext cx="241539" cy="367622"/>
            </a:xfrm>
            <a:custGeom>
              <a:rect b="b" l="l" r="r" t="t"/>
              <a:pathLst>
                <a:path extrusionOk="0" h="11202" w="7247">
                  <a:moveTo>
                    <a:pt x="3792" y="1"/>
                  </a:moveTo>
                  <a:cubicBezTo>
                    <a:pt x="3790" y="1"/>
                    <a:pt x="3787" y="1"/>
                    <a:pt x="3785" y="1"/>
                  </a:cubicBezTo>
                  <a:cubicBezTo>
                    <a:pt x="3390" y="49"/>
                    <a:pt x="36" y="4792"/>
                    <a:pt x="24" y="5486"/>
                  </a:cubicBezTo>
                  <a:cubicBezTo>
                    <a:pt x="0" y="6169"/>
                    <a:pt x="3054" y="11092"/>
                    <a:pt x="3557" y="11199"/>
                  </a:cubicBezTo>
                  <a:cubicBezTo>
                    <a:pt x="3562" y="11201"/>
                    <a:pt x="3567" y="11201"/>
                    <a:pt x="3573"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5"/>
            <p:cNvSpPr/>
            <p:nvPr/>
          </p:nvSpPr>
          <p:spPr>
            <a:xfrm>
              <a:off x="8128011" y="2651883"/>
              <a:ext cx="241572"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5"/>
            <p:cNvSpPr/>
            <p:nvPr/>
          </p:nvSpPr>
          <p:spPr>
            <a:xfrm>
              <a:off x="8515232" y="2651883"/>
              <a:ext cx="241938"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5"/>
            <p:cNvSpPr/>
            <p:nvPr/>
          </p:nvSpPr>
          <p:spPr>
            <a:xfrm>
              <a:off x="8902454" y="2651883"/>
              <a:ext cx="241938"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5"/>
            <p:cNvSpPr/>
            <p:nvPr/>
          </p:nvSpPr>
          <p:spPr>
            <a:xfrm>
              <a:off x="2890" y="3180540"/>
              <a:ext cx="241539"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5"/>
            <p:cNvSpPr/>
            <p:nvPr/>
          </p:nvSpPr>
          <p:spPr>
            <a:xfrm>
              <a:off x="4641483" y="3180540"/>
              <a:ext cx="241572" cy="367622"/>
            </a:xfrm>
            <a:custGeom>
              <a:rect b="b" l="l" r="r" t="t"/>
              <a:pathLst>
                <a:path extrusionOk="0" h="11202" w="7248">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03"/>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5"/>
            <p:cNvSpPr/>
            <p:nvPr/>
          </p:nvSpPr>
          <p:spPr>
            <a:xfrm>
              <a:off x="5029105" y="3180540"/>
              <a:ext cx="241539" cy="367622"/>
            </a:xfrm>
            <a:custGeom>
              <a:rect b="b" l="l" r="r" t="t"/>
              <a:pathLst>
                <a:path extrusionOk="0" h="11202" w="7247">
                  <a:moveTo>
                    <a:pt x="3794" y="1"/>
                  </a:moveTo>
                  <a:cubicBezTo>
                    <a:pt x="3791"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5"/>
            <p:cNvSpPr/>
            <p:nvPr/>
          </p:nvSpPr>
          <p:spPr>
            <a:xfrm>
              <a:off x="5416327" y="3180540"/>
              <a:ext cx="241539" cy="367622"/>
            </a:xfrm>
            <a:custGeom>
              <a:rect b="b" l="l" r="r" t="t"/>
              <a:pathLst>
                <a:path extrusionOk="0" h="11202" w="7247">
                  <a:moveTo>
                    <a:pt x="3794" y="1"/>
                  </a:moveTo>
                  <a:cubicBezTo>
                    <a:pt x="3791"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5"/>
            <p:cNvSpPr/>
            <p:nvPr/>
          </p:nvSpPr>
          <p:spPr>
            <a:xfrm>
              <a:off x="5803948" y="3180540"/>
              <a:ext cx="241539"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5"/>
            <p:cNvSpPr/>
            <p:nvPr/>
          </p:nvSpPr>
          <p:spPr>
            <a:xfrm>
              <a:off x="6191170" y="3180540"/>
              <a:ext cx="241539" cy="367622"/>
            </a:xfrm>
            <a:custGeom>
              <a:rect b="b" l="l" r="r" t="t"/>
              <a:pathLst>
                <a:path extrusionOk="0" h="11202" w="7247">
                  <a:moveTo>
                    <a:pt x="3794" y="1"/>
                  </a:moveTo>
                  <a:cubicBezTo>
                    <a:pt x="3791" y="1"/>
                    <a:pt x="3788"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5"/>
            <p:cNvSpPr/>
            <p:nvPr/>
          </p:nvSpPr>
          <p:spPr>
            <a:xfrm>
              <a:off x="6578358" y="3180540"/>
              <a:ext cx="241938"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01"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5"/>
            <p:cNvSpPr/>
            <p:nvPr/>
          </p:nvSpPr>
          <p:spPr>
            <a:xfrm>
              <a:off x="6965980" y="3180540"/>
              <a:ext cx="241539" cy="367228"/>
            </a:xfrm>
            <a:custGeom>
              <a:rect b="b" l="l" r="r" t="t"/>
              <a:pathLst>
                <a:path extrusionOk="0" h="11190" w="7247">
                  <a:moveTo>
                    <a:pt x="3794" y="1"/>
                  </a:moveTo>
                  <a:cubicBezTo>
                    <a:pt x="3791" y="1"/>
                    <a:pt x="3788" y="1"/>
                    <a:pt x="3785" y="1"/>
                  </a:cubicBezTo>
                  <a:cubicBezTo>
                    <a:pt x="3402" y="37"/>
                    <a:pt x="49" y="4792"/>
                    <a:pt x="25" y="5475"/>
                  </a:cubicBezTo>
                  <a:cubicBezTo>
                    <a:pt x="1" y="6157"/>
                    <a:pt x="3055" y="11080"/>
                    <a:pt x="3558" y="11188"/>
                  </a:cubicBezTo>
                  <a:cubicBezTo>
                    <a:pt x="3562" y="11189"/>
                    <a:pt x="3566" y="11189"/>
                    <a:pt x="3571" y="11189"/>
                  </a:cubicBezTo>
                  <a:cubicBezTo>
                    <a:pt x="4062"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5"/>
            <p:cNvSpPr/>
            <p:nvPr/>
          </p:nvSpPr>
          <p:spPr>
            <a:xfrm>
              <a:off x="7353201" y="3180540"/>
              <a:ext cx="241938" cy="367228"/>
            </a:xfrm>
            <a:custGeom>
              <a:rect b="b" l="l" r="r" t="t"/>
              <a:pathLst>
                <a:path extrusionOk="0" h="11190" w="7259">
                  <a:moveTo>
                    <a:pt x="3794" y="1"/>
                  </a:moveTo>
                  <a:cubicBezTo>
                    <a:pt x="3791" y="1"/>
                    <a:pt x="3788" y="1"/>
                    <a:pt x="3785" y="1"/>
                  </a:cubicBezTo>
                  <a:cubicBezTo>
                    <a:pt x="3402" y="37"/>
                    <a:pt x="48" y="4792"/>
                    <a:pt x="24" y="5475"/>
                  </a:cubicBezTo>
                  <a:cubicBezTo>
                    <a:pt x="0" y="6157"/>
                    <a:pt x="3055" y="11080"/>
                    <a:pt x="3570" y="11188"/>
                  </a:cubicBezTo>
                  <a:cubicBezTo>
                    <a:pt x="3574" y="11189"/>
                    <a:pt x="3578" y="11189"/>
                    <a:pt x="3583" y="11189"/>
                  </a:cubicBezTo>
                  <a:cubicBezTo>
                    <a:pt x="4074" y="11189"/>
                    <a:pt x="7259" y="6294"/>
                    <a:pt x="7259"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5"/>
            <p:cNvSpPr/>
            <p:nvPr/>
          </p:nvSpPr>
          <p:spPr>
            <a:xfrm>
              <a:off x="7740823" y="3180540"/>
              <a:ext cx="241539" cy="367622"/>
            </a:xfrm>
            <a:custGeom>
              <a:rect b="b" l="l" r="r" t="t"/>
              <a:pathLst>
                <a:path extrusionOk="0" h="11202" w="7247">
                  <a:moveTo>
                    <a:pt x="3794" y="1"/>
                  </a:moveTo>
                  <a:cubicBezTo>
                    <a:pt x="3791" y="1"/>
                    <a:pt x="3788"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5"/>
            <p:cNvSpPr/>
            <p:nvPr/>
          </p:nvSpPr>
          <p:spPr>
            <a:xfrm>
              <a:off x="8128011" y="3180540"/>
              <a:ext cx="241572"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5"/>
            <p:cNvSpPr/>
            <p:nvPr/>
          </p:nvSpPr>
          <p:spPr>
            <a:xfrm>
              <a:off x="8515232" y="3180540"/>
              <a:ext cx="241938"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5"/>
            <p:cNvSpPr/>
            <p:nvPr/>
          </p:nvSpPr>
          <p:spPr>
            <a:xfrm>
              <a:off x="8902454" y="3180540"/>
              <a:ext cx="241938"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5"/>
            <p:cNvSpPr/>
            <p:nvPr/>
          </p:nvSpPr>
          <p:spPr>
            <a:xfrm>
              <a:off x="2890" y="3708410"/>
              <a:ext cx="241539"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5"/>
            <p:cNvSpPr/>
            <p:nvPr/>
          </p:nvSpPr>
          <p:spPr>
            <a:xfrm>
              <a:off x="4641483" y="3708410"/>
              <a:ext cx="241572"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5"/>
            <p:cNvSpPr/>
            <p:nvPr/>
          </p:nvSpPr>
          <p:spPr>
            <a:xfrm>
              <a:off x="5029105" y="3708410"/>
              <a:ext cx="241539"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5"/>
            <p:cNvSpPr/>
            <p:nvPr/>
          </p:nvSpPr>
          <p:spPr>
            <a:xfrm>
              <a:off x="5416327" y="3708410"/>
              <a:ext cx="241539"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5"/>
            <p:cNvSpPr/>
            <p:nvPr/>
          </p:nvSpPr>
          <p:spPr>
            <a:xfrm>
              <a:off x="5803948" y="3708410"/>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5"/>
            <p:cNvSpPr/>
            <p:nvPr/>
          </p:nvSpPr>
          <p:spPr>
            <a:xfrm>
              <a:off x="6191170" y="3708410"/>
              <a:ext cx="241539"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5"/>
            <p:cNvSpPr/>
            <p:nvPr/>
          </p:nvSpPr>
          <p:spPr>
            <a:xfrm>
              <a:off x="6578358" y="3708410"/>
              <a:ext cx="241938"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5"/>
            <p:cNvSpPr/>
            <p:nvPr/>
          </p:nvSpPr>
          <p:spPr>
            <a:xfrm>
              <a:off x="6965980" y="3708410"/>
              <a:ext cx="241539"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5"/>
            <p:cNvSpPr/>
            <p:nvPr/>
          </p:nvSpPr>
          <p:spPr>
            <a:xfrm>
              <a:off x="7353201" y="3708410"/>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5"/>
            <p:cNvSpPr/>
            <p:nvPr/>
          </p:nvSpPr>
          <p:spPr>
            <a:xfrm>
              <a:off x="7740823" y="3708410"/>
              <a:ext cx="241539"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5"/>
            <p:cNvSpPr/>
            <p:nvPr/>
          </p:nvSpPr>
          <p:spPr>
            <a:xfrm>
              <a:off x="8128011" y="3708410"/>
              <a:ext cx="241572"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5"/>
            <p:cNvSpPr/>
            <p:nvPr/>
          </p:nvSpPr>
          <p:spPr>
            <a:xfrm>
              <a:off x="8515232" y="3708410"/>
              <a:ext cx="241938"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5"/>
            <p:cNvSpPr/>
            <p:nvPr/>
          </p:nvSpPr>
          <p:spPr>
            <a:xfrm>
              <a:off x="8902454" y="3708410"/>
              <a:ext cx="241938"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5"/>
            <p:cNvSpPr/>
            <p:nvPr/>
          </p:nvSpPr>
          <p:spPr>
            <a:xfrm>
              <a:off x="2890" y="4236312"/>
              <a:ext cx="241539"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5"/>
            <p:cNvSpPr/>
            <p:nvPr/>
          </p:nvSpPr>
          <p:spPr>
            <a:xfrm>
              <a:off x="4641483" y="4236312"/>
              <a:ext cx="241572"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5"/>
            <p:cNvSpPr/>
            <p:nvPr/>
          </p:nvSpPr>
          <p:spPr>
            <a:xfrm>
              <a:off x="5029105" y="4236312"/>
              <a:ext cx="241539"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5"/>
            <p:cNvSpPr/>
            <p:nvPr/>
          </p:nvSpPr>
          <p:spPr>
            <a:xfrm>
              <a:off x="5416327" y="4236312"/>
              <a:ext cx="241539"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5"/>
            <p:cNvSpPr/>
            <p:nvPr/>
          </p:nvSpPr>
          <p:spPr>
            <a:xfrm>
              <a:off x="5803948" y="4236312"/>
              <a:ext cx="241539"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5"/>
            <p:cNvSpPr/>
            <p:nvPr/>
          </p:nvSpPr>
          <p:spPr>
            <a:xfrm>
              <a:off x="6191170" y="4236312"/>
              <a:ext cx="241539"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5"/>
            <p:cNvSpPr/>
            <p:nvPr/>
          </p:nvSpPr>
          <p:spPr>
            <a:xfrm>
              <a:off x="6578358" y="4236312"/>
              <a:ext cx="241938"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5"/>
            <p:cNvSpPr/>
            <p:nvPr/>
          </p:nvSpPr>
          <p:spPr>
            <a:xfrm>
              <a:off x="6965980" y="4236312"/>
              <a:ext cx="241539"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5"/>
            <p:cNvSpPr/>
            <p:nvPr/>
          </p:nvSpPr>
          <p:spPr>
            <a:xfrm>
              <a:off x="7353201" y="4236312"/>
              <a:ext cx="241938"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5"/>
            <p:cNvSpPr/>
            <p:nvPr/>
          </p:nvSpPr>
          <p:spPr>
            <a:xfrm>
              <a:off x="7740823" y="4236312"/>
              <a:ext cx="241539"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5"/>
            <p:cNvSpPr/>
            <p:nvPr/>
          </p:nvSpPr>
          <p:spPr>
            <a:xfrm>
              <a:off x="8128011" y="4236312"/>
              <a:ext cx="241572"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5"/>
            <p:cNvSpPr/>
            <p:nvPr/>
          </p:nvSpPr>
          <p:spPr>
            <a:xfrm>
              <a:off x="8515232" y="4236312"/>
              <a:ext cx="241938"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5"/>
            <p:cNvSpPr/>
            <p:nvPr/>
          </p:nvSpPr>
          <p:spPr>
            <a:xfrm>
              <a:off x="8902454" y="4236312"/>
              <a:ext cx="241938"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5"/>
            <p:cNvSpPr/>
            <p:nvPr/>
          </p:nvSpPr>
          <p:spPr>
            <a:xfrm>
              <a:off x="2890" y="4764575"/>
              <a:ext cx="241539"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5"/>
            <p:cNvSpPr/>
            <p:nvPr/>
          </p:nvSpPr>
          <p:spPr>
            <a:xfrm>
              <a:off x="380546" y="4764575"/>
              <a:ext cx="241539"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5"/>
            <p:cNvSpPr/>
            <p:nvPr/>
          </p:nvSpPr>
          <p:spPr>
            <a:xfrm>
              <a:off x="767734" y="4764575"/>
              <a:ext cx="241572"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5"/>
            <p:cNvSpPr/>
            <p:nvPr/>
          </p:nvSpPr>
          <p:spPr>
            <a:xfrm>
              <a:off x="1155356" y="4764575"/>
              <a:ext cx="241539"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5"/>
            <p:cNvSpPr/>
            <p:nvPr/>
          </p:nvSpPr>
          <p:spPr>
            <a:xfrm>
              <a:off x="1542578"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5"/>
            <p:cNvSpPr/>
            <p:nvPr/>
          </p:nvSpPr>
          <p:spPr>
            <a:xfrm>
              <a:off x="1929799" y="4764575"/>
              <a:ext cx="241938"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5"/>
            <p:cNvSpPr/>
            <p:nvPr/>
          </p:nvSpPr>
          <p:spPr>
            <a:xfrm>
              <a:off x="2317421" y="4764575"/>
              <a:ext cx="241539"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5"/>
            <p:cNvSpPr/>
            <p:nvPr/>
          </p:nvSpPr>
          <p:spPr>
            <a:xfrm>
              <a:off x="2704609" y="4764575"/>
              <a:ext cx="241572"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5"/>
            <p:cNvSpPr/>
            <p:nvPr/>
          </p:nvSpPr>
          <p:spPr>
            <a:xfrm>
              <a:off x="3092231" y="4764575"/>
              <a:ext cx="241539"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5"/>
            <p:cNvSpPr/>
            <p:nvPr/>
          </p:nvSpPr>
          <p:spPr>
            <a:xfrm>
              <a:off x="3479452"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5"/>
            <p:cNvSpPr/>
            <p:nvPr/>
          </p:nvSpPr>
          <p:spPr>
            <a:xfrm>
              <a:off x="3867074" y="4764575"/>
              <a:ext cx="241539"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5"/>
            <p:cNvSpPr/>
            <p:nvPr/>
          </p:nvSpPr>
          <p:spPr>
            <a:xfrm>
              <a:off x="4254295" y="4764575"/>
              <a:ext cx="241539"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5"/>
            <p:cNvSpPr/>
            <p:nvPr/>
          </p:nvSpPr>
          <p:spPr>
            <a:xfrm>
              <a:off x="4641483" y="4764575"/>
              <a:ext cx="241572"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5"/>
            <p:cNvSpPr/>
            <p:nvPr/>
          </p:nvSpPr>
          <p:spPr>
            <a:xfrm>
              <a:off x="5029105" y="4764575"/>
              <a:ext cx="241539"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5"/>
            <p:cNvSpPr/>
            <p:nvPr/>
          </p:nvSpPr>
          <p:spPr>
            <a:xfrm>
              <a:off x="5416327"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5"/>
            <p:cNvSpPr/>
            <p:nvPr/>
          </p:nvSpPr>
          <p:spPr>
            <a:xfrm>
              <a:off x="5803948" y="4764575"/>
              <a:ext cx="241539"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5"/>
            <p:cNvSpPr/>
            <p:nvPr/>
          </p:nvSpPr>
          <p:spPr>
            <a:xfrm>
              <a:off x="6191170" y="4764575"/>
              <a:ext cx="241539"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5"/>
            <p:cNvSpPr/>
            <p:nvPr/>
          </p:nvSpPr>
          <p:spPr>
            <a:xfrm>
              <a:off x="6578358" y="4764575"/>
              <a:ext cx="241938"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5"/>
            <p:cNvSpPr/>
            <p:nvPr/>
          </p:nvSpPr>
          <p:spPr>
            <a:xfrm>
              <a:off x="6965980" y="4764575"/>
              <a:ext cx="241539"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5"/>
            <p:cNvSpPr/>
            <p:nvPr/>
          </p:nvSpPr>
          <p:spPr>
            <a:xfrm>
              <a:off x="7353201" y="4764575"/>
              <a:ext cx="241539"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5"/>
            <p:cNvSpPr/>
            <p:nvPr/>
          </p:nvSpPr>
          <p:spPr>
            <a:xfrm>
              <a:off x="7740823" y="4764575"/>
              <a:ext cx="241539"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5"/>
            <p:cNvSpPr/>
            <p:nvPr/>
          </p:nvSpPr>
          <p:spPr>
            <a:xfrm>
              <a:off x="8128011" y="4764575"/>
              <a:ext cx="241572"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5"/>
            <p:cNvSpPr/>
            <p:nvPr/>
          </p:nvSpPr>
          <p:spPr>
            <a:xfrm>
              <a:off x="8515232" y="4764575"/>
              <a:ext cx="241938"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5"/>
            <p:cNvSpPr/>
            <p:nvPr/>
          </p:nvSpPr>
          <p:spPr>
            <a:xfrm>
              <a:off x="8902454" y="4764575"/>
              <a:ext cx="241938"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5" name="Google Shape;2765;p25"/>
          <p:cNvSpPr txBox="1"/>
          <p:nvPr>
            <p:ph idx="1" type="subTitle"/>
          </p:nvPr>
        </p:nvSpPr>
        <p:spPr>
          <a:xfrm>
            <a:off x="722375" y="1543323"/>
            <a:ext cx="3052800" cy="1129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2766" name="Google Shape;2766;p25"/>
          <p:cNvSpPr txBox="1"/>
          <p:nvPr/>
        </p:nvSpPr>
        <p:spPr>
          <a:xfrm>
            <a:off x="722375" y="2747522"/>
            <a:ext cx="3621300" cy="761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rgbClr val="FFFFFF"/>
                </a:solidFill>
                <a:latin typeface="Open Sans"/>
                <a:ea typeface="Open Sans"/>
                <a:cs typeface="Open Sans"/>
                <a:sym typeface="Open Sans"/>
              </a:rPr>
              <a:t>CREDITS: This presentation template was created by </a:t>
            </a:r>
            <a:r>
              <a:rPr b="1" lang="en" sz="1200">
                <a:solidFill>
                  <a:srgbClr val="FFFFFF"/>
                </a:solidFill>
                <a:uFill>
                  <a:noFill/>
                </a:uFill>
                <a:latin typeface="Open Sans"/>
                <a:ea typeface="Open Sans"/>
                <a:cs typeface="Open Sans"/>
                <a:sym typeface="Open Sans"/>
                <a:hlinkClick r:id="rId2">
                  <a:extLst>
                    <a:ext uri="{A12FA001-AC4F-418D-AE19-62706E023703}">
                      <ahyp:hlinkClr val="tx"/>
                    </a:ext>
                  </a:extLst>
                </a:hlinkClick>
              </a:rPr>
              <a:t>Slidesgo</a:t>
            </a:r>
            <a:r>
              <a:rPr lang="en" sz="1200">
                <a:solidFill>
                  <a:srgbClr val="FFFFFF"/>
                </a:solidFill>
                <a:latin typeface="Open Sans"/>
                <a:ea typeface="Open Sans"/>
                <a:cs typeface="Open Sans"/>
                <a:sym typeface="Open Sans"/>
              </a:rPr>
              <a:t>, including icons by </a:t>
            </a:r>
            <a:r>
              <a:rPr b="1" lang="en" sz="1200">
                <a:solidFill>
                  <a:srgbClr val="FFFFFF"/>
                </a:solidFill>
                <a:uFill>
                  <a:noFill/>
                </a:uFill>
                <a:latin typeface="Open Sans"/>
                <a:ea typeface="Open Sans"/>
                <a:cs typeface="Open Sans"/>
                <a:sym typeface="Open Sans"/>
                <a:hlinkClick r:id="rId3">
                  <a:extLst>
                    <a:ext uri="{A12FA001-AC4F-418D-AE19-62706E023703}">
                      <ahyp:hlinkClr val="tx"/>
                    </a:ext>
                  </a:extLst>
                </a:hlinkClick>
              </a:rPr>
              <a:t>Flaticon</a:t>
            </a:r>
            <a:r>
              <a:rPr lang="en" sz="1200">
                <a:solidFill>
                  <a:srgbClr val="FFFFFF"/>
                </a:solidFill>
                <a:latin typeface="Open Sans"/>
                <a:ea typeface="Open Sans"/>
                <a:cs typeface="Open Sans"/>
                <a:sym typeface="Open Sans"/>
              </a:rPr>
              <a:t>, and infographics &amp; images by </a:t>
            </a:r>
            <a:r>
              <a:rPr b="1" lang="en" sz="1200">
                <a:solidFill>
                  <a:srgbClr val="FFFFFF"/>
                </a:solidFill>
                <a:uFill>
                  <a:noFill/>
                </a:uFill>
                <a:latin typeface="Open Sans"/>
                <a:ea typeface="Open Sans"/>
                <a:cs typeface="Open Sans"/>
                <a:sym typeface="Open Sans"/>
                <a:hlinkClick r:id="rId4">
                  <a:extLst>
                    <a:ext uri="{A12FA001-AC4F-418D-AE19-62706E023703}">
                      <ahyp:hlinkClr val="tx"/>
                    </a:ext>
                  </a:extLst>
                </a:hlinkClick>
              </a:rPr>
              <a:t>Freepik</a:t>
            </a:r>
            <a:r>
              <a:rPr lang="en" sz="1200">
                <a:solidFill>
                  <a:srgbClr val="FFFFFF"/>
                </a:solidFill>
                <a:latin typeface="Open Sans"/>
                <a:ea typeface="Open Sans"/>
                <a:cs typeface="Open Sans"/>
                <a:sym typeface="Open Sans"/>
              </a:rPr>
              <a:t>. </a:t>
            </a:r>
            <a:endParaRPr b="1" sz="1200">
              <a:solidFill>
                <a:srgbClr val="FFFFFF"/>
              </a:solidFill>
              <a:latin typeface="Open Sans"/>
              <a:ea typeface="Open Sans"/>
              <a:cs typeface="Open Sans"/>
              <a:sym typeface="Open Sans"/>
            </a:endParaRPr>
          </a:p>
        </p:txBody>
      </p:sp>
      <p:sp>
        <p:nvSpPr>
          <p:cNvPr id="2767" name="Google Shape;2767;p25"/>
          <p:cNvSpPr txBox="1"/>
          <p:nvPr>
            <p:ph type="ctrTitle"/>
          </p:nvPr>
        </p:nvSpPr>
        <p:spPr>
          <a:xfrm>
            <a:off x="722375" y="555049"/>
            <a:ext cx="3849600" cy="1021500"/>
          </a:xfrm>
          <a:prstGeom prst="rect">
            <a:avLst/>
          </a:prstGeom>
          <a:noFill/>
          <a:ln>
            <a:noFill/>
          </a:ln>
          <a:effectLst>
            <a:outerShdw blurRad="14288" rotWithShape="0" algn="bl" dir="1320000" dist="19050">
              <a:schemeClr val="dk1">
                <a:alpha val="19000"/>
              </a:schemeClr>
            </a:outerShdw>
          </a:effectLst>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ctr">
              <a:lnSpc>
                <a:spcPct val="80000"/>
              </a:lnSpc>
              <a:spcBef>
                <a:spcPts val="0"/>
              </a:spcBef>
              <a:spcAft>
                <a:spcPts val="0"/>
              </a:spcAft>
              <a:buSzPts val="6000"/>
              <a:buNone/>
              <a:defRPr sz="6000"/>
            </a:lvl2pPr>
            <a:lvl3pPr lvl="2" rtl="0" algn="ctr">
              <a:lnSpc>
                <a:spcPct val="80000"/>
              </a:lnSpc>
              <a:spcBef>
                <a:spcPts val="0"/>
              </a:spcBef>
              <a:spcAft>
                <a:spcPts val="0"/>
              </a:spcAft>
              <a:buSzPts val="6000"/>
              <a:buNone/>
              <a:defRPr sz="6000"/>
            </a:lvl3pPr>
            <a:lvl4pPr lvl="3" rtl="0" algn="ctr">
              <a:lnSpc>
                <a:spcPct val="80000"/>
              </a:lnSpc>
              <a:spcBef>
                <a:spcPts val="0"/>
              </a:spcBef>
              <a:spcAft>
                <a:spcPts val="0"/>
              </a:spcAft>
              <a:buSzPts val="6000"/>
              <a:buNone/>
              <a:defRPr sz="6000"/>
            </a:lvl4pPr>
            <a:lvl5pPr lvl="4" rtl="0" algn="ctr">
              <a:lnSpc>
                <a:spcPct val="80000"/>
              </a:lnSpc>
              <a:spcBef>
                <a:spcPts val="0"/>
              </a:spcBef>
              <a:spcAft>
                <a:spcPts val="0"/>
              </a:spcAft>
              <a:buSzPts val="6000"/>
              <a:buNone/>
              <a:defRPr sz="6000"/>
            </a:lvl5pPr>
            <a:lvl6pPr lvl="5" rtl="0" algn="ctr">
              <a:lnSpc>
                <a:spcPct val="80000"/>
              </a:lnSpc>
              <a:spcBef>
                <a:spcPts val="0"/>
              </a:spcBef>
              <a:spcAft>
                <a:spcPts val="0"/>
              </a:spcAft>
              <a:buSzPts val="6000"/>
              <a:buNone/>
              <a:defRPr sz="6000"/>
            </a:lvl6pPr>
            <a:lvl7pPr lvl="6" rtl="0" algn="ctr">
              <a:lnSpc>
                <a:spcPct val="80000"/>
              </a:lnSpc>
              <a:spcBef>
                <a:spcPts val="0"/>
              </a:spcBef>
              <a:spcAft>
                <a:spcPts val="0"/>
              </a:spcAft>
              <a:buSzPts val="6000"/>
              <a:buNone/>
              <a:defRPr sz="6000"/>
            </a:lvl7pPr>
            <a:lvl8pPr lvl="7" rtl="0" algn="ctr">
              <a:lnSpc>
                <a:spcPct val="80000"/>
              </a:lnSpc>
              <a:spcBef>
                <a:spcPts val="0"/>
              </a:spcBef>
              <a:spcAft>
                <a:spcPts val="0"/>
              </a:spcAft>
              <a:buSzPts val="6000"/>
              <a:buNone/>
              <a:defRPr sz="6000"/>
            </a:lvl8pPr>
            <a:lvl9pPr lvl="8" rtl="0" algn="ctr">
              <a:lnSpc>
                <a:spcPct val="80000"/>
              </a:lnSpc>
              <a:spcBef>
                <a:spcPts val="0"/>
              </a:spcBef>
              <a:spcAft>
                <a:spcPts val="0"/>
              </a:spcAft>
              <a:buSzPts val="6000"/>
              <a:buNone/>
              <a:defRPr sz="6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15">
    <p:bg>
      <p:bgPr>
        <a:solidFill>
          <a:schemeClr val="dk2"/>
        </a:solidFill>
      </p:bgPr>
    </p:bg>
    <p:spTree>
      <p:nvGrpSpPr>
        <p:cNvPr id="2768" name="Shape 2768"/>
        <p:cNvGrpSpPr/>
        <p:nvPr/>
      </p:nvGrpSpPr>
      <p:grpSpPr>
        <a:xfrm>
          <a:off x="0" y="0"/>
          <a:ext cx="0" cy="0"/>
          <a:chOff x="0" y="0"/>
          <a:chExt cx="0" cy="0"/>
        </a:xfrm>
      </p:grpSpPr>
      <p:grpSp>
        <p:nvGrpSpPr>
          <p:cNvPr id="2769" name="Google Shape;2769;p26"/>
          <p:cNvGrpSpPr/>
          <p:nvPr/>
        </p:nvGrpSpPr>
        <p:grpSpPr>
          <a:xfrm>
            <a:off x="2890" y="11321"/>
            <a:ext cx="9141506" cy="5120843"/>
            <a:chOff x="2890" y="11321"/>
            <a:chExt cx="9141506" cy="5120843"/>
          </a:xfrm>
        </p:grpSpPr>
        <p:sp>
          <p:nvSpPr>
            <p:cNvPr id="2770" name="Google Shape;2770;p26"/>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6"/>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6"/>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6"/>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6"/>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6"/>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6"/>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6"/>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6"/>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6"/>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6"/>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6"/>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6"/>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6"/>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6"/>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6"/>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6"/>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6"/>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6"/>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6"/>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6"/>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6"/>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6"/>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6"/>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6"/>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6"/>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6"/>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6"/>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6"/>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6"/>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6"/>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6"/>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6"/>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6"/>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6"/>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6"/>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6"/>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6"/>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6"/>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6"/>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6"/>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6"/>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6"/>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6"/>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6"/>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6"/>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6"/>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6"/>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6"/>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6"/>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6"/>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6"/>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6"/>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6"/>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6"/>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6"/>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6"/>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6"/>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6"/>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6"/>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6"/>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6"/>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6"/>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6"/>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4" name="Google Shape;2834;p26"/>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835" name="Google Shape;2835;p26"/>
          <p:cNvSpPr txBox="1"/>
          <p:nvPr>
            <p:ph idx="1" type="subTitle"/>
          </p:nvPr>
        </p:nvSpPr>
        <p:spPr>
          <a:xfrm>
            <a:off x="1010500" y="3615778"/>
            <a:ext cx="2002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836" name="Google Shape;2836;p26"/>
          <p:cNvSpPr txBox="1"/>
          <p:nvPr>
            <p:ph hasCustomPrompt="1" idx="2" type="title"/>
          </p:nvPr>
        </p:nvSpPr>
        <p:spPr>
          <a:xfrm>
            <a:off x="1383400" y="3079100"/>
            <a:ext cx="1257000" cy="346200"/>
          </a:xfrm>
          <a:prstGeom prst="rect">
            <a:avLst/>
          </a:prstGeom>
          <a:noFill/>
          <a:effectLst>
            <a:outerShdw blurRad="14288" rotWithShape="0" algn="bl" dir="1560000" dist="19050">
              <a:schemeClr val="dk1">
                <a:alpha val="20000"/>
              </a:schemeClr>
            </a:outerShdw>
          </a:effectLst>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a:solidFill>
                  <a:srgbClr val="FFFFFF"/>
                </a:solidFill>
              </a:defRPr>
            </a:lvl1pPr>
            <a:lvl2pPr lvl="1"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2pPr>
            <a:lvl3pPr lvl="2"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3pPr>
            <a:lvl4pPr lvl="3"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4pPr>
            <a:lvl5pPr lvl="4"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5pPr>
            <a:lvl6pPr lvl="5"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6pPr>
            <a:lvl7pPr lvl="6"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7pPr>
            <a:lvl8pPr lvl="7"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8pPr>
            <a:lvl9pPr lvl="8"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9pPr>
          </a:lstStyle>
          <a:p>
            <a:r>
              <a:t>xx%</a:t>
            </a:r>
          </a:p>
        </p:txBody>
      </p:sp>
      <p:sp>
        <p:nvSpPr>
          <p:cNvPr id="2837" name="Google Shape;2837;p26"/>
          <p:cNvSpPr txBox="1"/>
          <p:nvPr>
            <p:ph idx="3" type="subTitle"/>
          </p:nvPr>
        </p:nvSpPr>
        <p:spPr>
          <a:xfrm>
            <a:off x="3570575" y="3615778"/>
            <a:ext cx="2002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838" name="Google Shape;2838;p26"/>
          <p:cNvSpPr txBox="1"/>
          <p:nvPr>
            <p:ph hasCustomPrompt="1" idx="4" type="title"/>
          </p:nvPr>
        </p:nvSpPr>
        <p:spPr>
          <a:xfrm>
            <a:off x="3943475" y="3079100"/>
            <a:ext cx="1257000" cy="346200"/>
          </a:xfrm>
          <a:prstGeom prst="rect">
            <a:avLst/>
          </a:prstGeom>
          <a:noFill/>
          <a:effectLst>
            <a:outerShdw blurRad="14288" rotWithShape="0" algn="bl" dir="1560000" dist="19050">
              <a:schemeClr val="dk1">
                <a:alpha val="20000"/>
              </a:schemeClr>
            </a:outerShdw>
          </a:effectLst>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a:solidFill>
                  <a:srgbClr val="FFFFFF"/>
                </a:solidFill>
              </a:defRPr>
            </a:lvl1pPr>
            <a:lvl2pPr lvl="1"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2pPr>
            <a:lvl3pPr lvl="2"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3pPr>
            <a:lvl4pPr lvl="3"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4pPr>
            <a:lvl5pPr lvl="4"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5pPr>
            <a:lvl6pPr lvl="5"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6pPr>
            <a:lvl7pPr lvl="6"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7pPr>
            <a:lvl8pPr lvl="7"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8pPr>
            <a:lvl9pPr lvl="8"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9pPr>
          </a:lstStyle>
          <a:p>
            <a:r>
              <a:t>xx%</a:t>
            </a:r>
          </a:p>
        </p:txBody>
      </p:sp>
      <p:sp>
        <p:nvSpPr>
          <p:cNvPr id="2839" name="Google Shape;2839;p26"/>
          <p:cNvSpPr txBox="1"/>
          <p:nvPr>
            <p:ph idx="5" type="subTitle"/>
          </p:nvPr>
        </p:nvSpPr>
        <p:spPr>
          <a:xfrm>
            <a:off x="6130700" y="3615778"/>
            <a:ext cx="2002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600">
                <a:solidFill>
                  <a:srgbClr val="FFFFFF"/>
                </a:solidFill>
              </a:defRPr>
            </a:lvl1pPr>
            <a:lvl2pPr lvl="1" rtl="0" algn="ctr">
              <a:lnSpc>
                <a:spcPct val="100000"/>
              </a:lnSpc>
              <a:spcBef>
                <a:spcPts val="0"/>
              </a:spcBef>
              <a:spcAft>
                <a:spcPts val="0"/>
              </a:spcAft>
              <a:buClr>
                <a:srgbClr val="FFFFFF"/>
              </a:buClr>
              <a:buSzPts val="1600"/>
              <a:buNone/>
              <a:defRPr sz="1600">
                <a:solidFill>
                  <a:srgbClr val="FFFFFF"/>
                </a:solidFill>
              </a:defRPr>
            </a:lvl2pPr>
            <a:lvl3pPr lvl="2" rtl="0" algn="ctr">
              <a:lnSpc>
                <a:spcPct val="100000"/>
              </a:lnSpc>
              <a:spcBef>
                <a:spcPts val="0"/>
              </a:spcBef>
              <a:spcAft>
                <a:spcPts val="0"/>
              </a:spcAft>
              <a:buClr>
                <a:srgbClr val="FFFFFF"/>
              </a:buClr>
              <a:buSzPts val="1600"/>
              <a:buNone/>
              <a:defRPr sz="1600">
                <a:solidFill>
                  <a:srgbClr val="FFFFFF"/>
                </a:solidFill>
              </a:defRPr>
            </a:lvl3pPr>
            <a:lvl4pPr lvl="3" rtl="0" algn="ctr">
              <a:lnSpc>
                <a:spcPct val="100000"/>
              </a:lnSpc>
              <a:spcBef>
                <a:spcPts val="0"/>
              </a:spcBef>
              <a:spcAft>
                <a:spcPts val="0"/>
              </a:spcAft>
              <a:buClr>
                <a:srgbClr val="FFFFFF"/>
              </a:buClr>
              <a:buSzPts val="1600"/>
              <a:buNone/>
              <a:defRPr sz="1600">
                <a:solidFill>
                  <a:srgbClr val="FFFFFF"/>
                </a:solidFill>
              </a:defRPr>
            </a:lvl4pPr>
            <a:lvl5pPr lvl="4" rtl="0" algn="ctr">
              <a:lnSpc>
                <a:spcPct val="100000"/>
              </a:lnSpc>
              <a:spcBef>
                <a:spcPts val="0"/>
              </a:spcBef>
              <a:spcAft>
                <a:spcPts val="0"/>
              </a:spcAft>
              <a:buClr>
                <a:srgbClr val="FFFFFF"/>
              </a:buClr>
              <a:buSzPts val="1600"/>
              <a:buNone/>
              <a:defRPr sz="1600">
                <a:solidFill>
                  <a:srgbClr val="FFFFFF"/>
                </a:solidFill>
              </a:defRPr>
            </a:lvl5pPr>
            <a:lvl6pPr lvl="5" rtl="0" algn="ctr">
              <a:lnSpc>
                <a:spcPct val="100000"/>
              </a:lnSpc>
              <a:spcBef>
                <a:spcPts val="0"/>
              </a:spcBef>
              <a:spcAft>
                <a:spcPts val="0"/>
              </a:spcAft>
              <a:buClr>
                <a:srgbClr val="FFFFFF"/>
              </a:buClr>
              <a:buSzPts val="1600"/>
              <a:buNone/>
              <a:defRPr sz="1600">
                <a:solidFill>
                  <a:srgbClr val="FFFFFF"/>
                </a:solidFill>
              </a:defRPr>
            </a:lvl6pPr>
            <a:lvl7pPr lvl="6" rtl="0" algn="ctr">
              <a:lnSpc>
                <a:spcPct val="100000"/>
              </a:lnSpc>
              <a:spcBef>
                <a:spcPts val="0"/>
              </a:spcBef>
              <a:spcAft>
                <a:spcPts val="0"/>
              </a:spcAft>
              <a:buClr>
                <a:srgbClr val="FFFFFF"/>
              </a:buClr>
              <a:buSzPts val="1600"/>
              <a:buNone/>
              <a:defRPr sz="1600">
                <a:solidFill>
                  <a:srgbClr val="FFFFFF"/>
                </a:solidFill>
              </a:defRPr>
            </a:lvl7pPr>
            <a:lvl8pPr lvl="7" rtl="0" algn="ctr">
              <a:lnSpc>
                <a:spcPct val="100000"/>
              </a:lnSpc>
              <a:spcBef>
                <a:spcPts val="0"/>
              </a:spcBef>
              <a:spcAft>
                <a:spcPts val="0"/>
              </a:spcAft>
              <a:buClr>
                <a:srgbClr val="FFFFFF"/>
              </a:buClr>
              <a:buSzPts val="1600"/>
              <a:buNone/>
              <a:defRPr sz="1600">
                <a:solidFill>
                  <a:srgbClr val="FFFFFF"/>
                </a:solidFill>
              </a:defRPr>
            </a:lvl8pPr>
            <a:lvl9pPr lvl="8" rtl="0" algn="ctr">
              <a:lnSpc>
                <a:spcPct val="100000"/>
              </a:lnSpc>
              <a:spcBef>
                <a:spcPts val="0"/>
              </a:spcBef>
              <a:spcAft>
                <a:spcPts val="0"/>
              </a:spcAft>
              <a:buClr>
                <a:srgbClr val="FFFFFF"/>
              </a:buClr>
              <a:buSzPts val="1600"/>
              <a:buNone/>
              <a:defRPr sz="1600">
                <a:solidFill>
                  <a:srgbClr val="FFFFFF"/>
                </a:solidFill>
              </a:defRPr>
            </a:lvl9pPr>
          </a:lstStyle>
          <a:p/>
        </p:txBody>
      </p:sp>
      <p:sp>
        <p:nvSpPr>
          <p:cNvPr id="2840" name="Google Shape;2840;p26"/>
          <p:cNvSpPr txBox="1"/>
          <p:nvPr>
            <p:ph hasCustomPrompt="1" idx="6" type="title"/>
          </p:nvPr>
        </p:nvSpPr>
        <p:spPr>
          <a:xfrm>
            <a:off x="6503600" y="3079100"/>
            <a:ext cx="1257000" cy="346200"/>
          </a:xfrm>
          <a:prstGeom prst="rect">
            <a:avLst/>
          </a:prstGeom>
          <a:noFill/>
          <a:effectLst>
            <a:outerShdw blurRad="14288" rotWithShape="0" algn="bl" dir="1560000" dist="19050">
              <a:schemeClr val="dk1">
                <a:alpha val="20000"/>
              </a:schemeClr>
            </a:outerShdw>
          </a:effectLst>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a:solidFill>
                  <a:srgbClr val="FFFFFF"/>
                </a:solidFill>
              </a:defRPr>
            </a:lvl1pPr>
            <a:lvl2pPr lvl="1"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2pPr>
            <a:lvl3pPr lvl="2"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3pPr>
            <a:lvl4pPr lvl="3"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4pPr>
            <a:lvl5pPr lvl="4"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5pPr>
            <a:lvl6pPr lvl="5"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6pPr>
            <a:lvl7pPr lvl="6"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7pPr>
            <a:lvl8pPr lvl="7"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8pPr>
            <a:lvl9pPr lvl="8" rtl="0" algn="ctr">
              <a:spcBef>
                <a:spcPts val="0"/>
              </a:spcBef>
              <a:spcAft>
                <a:spcPts val="0"/>
              </a:spcAft>
              <a:buClr>
                <a:srgbClr val="FFFFFF"/>
              </a:buClr>
              <a:buSzPts val="3600"/>
              <a:buFont typeface="Raleway"/>
              <a:buNone/>
              <a:defRPr b="1">
                <a:solidFill>
                  <a:srgbClr val="FFFFFF"/>
                </a:solidFill>
                <a:latin typeface="Raleway"/>
                <a:ea typeface="Raleway"/>
                <a:cs typeface="Raleway"/>
                <a:sym typeface="Raleway"/>
              </a:defRPr>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15_1">
    <p:bg>
      <p:bgPr>
        <a:solidFill>
          <a:schemeClr val="dk2"/>
        </a:solidFill>
      </p:bgPr>
    </p:bg>
    <p:spTree>
      <p:nvGrpSpPr>
        <p:cNvPr id="2841" name="Shape 2841"/>
        <p:cNvGrpSpPr/>
        <p:nvPr/>
      </p:nvGrpSpPr>
      <p:grpSpPr>
        <a:xfrm>
          <a:off x="0" y="0"/>
          <a:ext cx="0" cy="0"/>
          <a:chOff x="0" y="0"/>
          <a:chExt cx="0" cy="0"/>
        </a:xfrm>
      </p:grpSpPr>
      <p:grpSp>
        <p:nvGrpSpPr>
          <p:cNvPr id="2842" name="Google Shape;2842;p27"/>
          <p:cNvGrpSpPr/>
          <p:nvPr/>
        </p:nvGrpSpPr>
        <p:grpSpPr>
          <a:xfrm>
            <a:off x="2890" y="11321"/>
            <a:ext cx="9141506" cy="5120843"/>
            <a:chOff x="2890" y="11321"/>
            <a:chExt cx="9141506" cy="5120843"/>
          </a:xfrm>
        </p:grpSpPr>
        <p:sp>
          <p:nvSpPr>
            <p:cNvPr id="2843" name="Google Shape;2843;p27"/>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7"/>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7"/>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27"/>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27"/>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7"/>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7"/>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7"/>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7"/>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27"/>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27"/>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7"/>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7"/>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7"/>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7"/>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7"/>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27"/>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27"/>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27"/>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27"/>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27"/>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7"/>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7"/>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27"/>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7"/>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27"/>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7"/>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27"/>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7"/>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27"/>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27"/>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27"/>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27"/>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27"/>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27"/>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27"/>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27"/>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27"/>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27"/>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27"/>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27"/>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27"/>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27"/>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27"/>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27"/>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27"/>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27"/>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27"/>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27"/>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27"/>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27"/>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7"/>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7"/>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27"/>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27"/>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7"/>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27"/>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27"/>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7"/>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27"/>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7"/>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27"/>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7"/>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7"/>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7" name="Google Shape;2907;p27"/>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2908" name="Google Shape;2908;p27"/>
          <p:cNvSpPr txBox="1"/>
          <p:nvPr>
            <p:ph idx="2" type="title"/>
          </p:nvPr>
        </p:nvSpPr>
        <p:spPr>
          <a:xfrm>
            <a:off x="6027245" y="2490925"/>
            <a:ext cx="2196600" cy="312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l">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909" name="Google Shape;2909;p27"/>
          <p:cNvSpPr txBox="1"/>
          <p:nvPr>
            <p:ph idx="3" type="title"/>
          </p:nvPr>
        </p:nvSpPr>
        <p:spPr>
          <a:xfrm>
            <a:off x="920155" y="2490925"/>
            <a:ext cx="2196600" cy="3120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1pPr>
            <a:lvl2pPr lvl="1"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2pPr>
            <a:lvl3pPr lvl="2"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3pPr>
            <a:lvl4pPr lvl="3"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4pPr>
            <a:lvl5pPr lvl="4"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5pPr>
            <a:lvl6pPr lvl="5"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6pPr>
            <a:lvl7pPr lvl="6"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7pPr>
            <a:lvl8pPr lvl="7"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8pPr>
            <a:lvl9pPr lvl="8" rtl="0" algn="r">
              <a:spcBef>
                <a:spcPts val="0"/>
              </a:spcBef>
              <a:spcAft>
                <a:spcPts val="0"/>
              </a:spcAft>
              <a:buClr>
                <a:srgbClr val="FFFFFF"/>
              </a:buClr>
              <a:buSzPts val="2000"/>
              <a:buFont typeface="Open Sans"/>
              <a:buNone/>
              <a:defRPr b="1" sz="2000">
                <a:solidFill>
                  <a:srgbClr val="FFFFFF"/>
                </a:solidFill>
                <a:latin typeface="Open Sans"/>
                <a:ea typeface="Open Sans"/>
                <a:cs typeface="Open Sans"/>
                <a:sym typeface="Open Sans"/>
              </a:defRPr>
            </a:lvl9pPr>
          </a:lstStyle>
          <a:p/>
        </p:txBody>
      </p:sp>
      <p:sp>
        <p:nvSpPr>
          <p:cNvPr id="2910" name="Google Shape;2910;p27"/>
          <p:cNvSpPr txBox="1"/>
          <p:nvPr>
            <p:ph idx="1" type="subTitle"/>
          </p:nvPr>
        </p:nvSpPr>
        <p:spPr>
          <a:xfrm>
            <a:off x="6027245" y="2759749"/>
            <a:ext cx="2196600" cy="87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2911" name="Google Shape;2911;p27"/>
          <p:cNvSpPr txBox="1"/>
          <p:nvPr>
            <p:ph idx="4" type="subTitle"/>
          </p:nvPr>
        </p:nvSpPr>
        <p:spPr>
          <a:xfrm>
            <a:off x="920155" y="2759749"/>
            <a:ext cx="2196600" cy="87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1600"/>
              <a:buNone/>
              <a:defRPr sz="1600">
                <a:solidFill>
                  <a:srgbClr val="FFFFFF"/>
                </a:solidFill>
              </a:defRPr>
            </a:lvl1pPr>
            <a:lvl2pPr lvl="1" rtl="0" algn="r">
              <a:lnSpc>
                <a:spcPct val="100000"/>
              </a:lnSpc>
              <a:spcBef>
                <a:spcPts val="0"/>
              </a:spcBef>
              <a:spcAft>
                <a:spcPts val="0"/>
              </a:spcAft>
              <a:buClr>
                <a:srgbClr val="FFFFFF"/>
              </a:buClr>
              <a:buSzPts val="1600"/>
              <a:buNone/>
              <a:defRPr sz="1600">
                <a:solidFill>
                  <a:srgbClr val="FFFFFF"/>
                </a:solidFill>
              </a:defRPr>
            </a:lvl2pPr>
            <a:lvl3pPr lvl="2" rtl="0" algn="r">
              <a:lnSpc>
                <a:spcPct val="100000"/>
              </a:lnSpc>
              <a:spcBef>
                <a:spcPts val="0"/>
              </a:spcBef>
              <a:spcAft>
                <a:spcPts val="0"/>
              </a:spcAft>
              <a:buClr>
                <a:srgbClr val="FFFFFF"/>
              </a:buClr>
              <a:buSzPts val="1600"/>
              <a:buNone/>
              <a:defRPr sz="1600">
                <a:solidFill>
                  <a:srgbClr val="FFFFFF"/>
                </a:solidFill>
              </a:defRPr>
            </a:lvl3pPr>
            <a:lvl4pPr lvl="3" rtl="0" algn="r">
              <a:lnSpc>
                <a:spcPct val="100000"/>
              </a:lnSpc>
              <a:spcBef>
                <a:spcPts val="0"/>
              </a:spcBef>
              <a:spcAft>
                <a:spcPts val="0"/>
              </a:spcAft>
              <a:buClr>
                <a:srgbClr val="FFFFFF"/>
              </a:buClr>
              <a:buSzPts val="1600"/>
              <a:buNone/>
              <a:defRPr sz="1600">
                <a:solidFill>
                  <a:srgbClr val="FFFFFF"/>
                </a:solidFill>
              </a:defRPr>
            </a:lvl4pPr>
            <a:lvl5pPr lvl="4" rtl="0" algn="r">
              <a:lnSpc>
                <a:spcPct val="100000"/>
              </a:lnSpc>
              <a:spcBef>
                <a:spcPts val="0"/>
              </a:spcBef>
              <a:spcAft>
                <a:spcPts val="0"/>
              </a:spcAft>
              <a:buClr>
                <a:srgbClr val="FFFFFF"/>
              </a:buClr>
              <a:buSzPts val="1600"/>
              <a:buNone/>
              <a:defRPr sz="1600">
                <a:solidFill>
                  <a:srgbClr val="FFFFFF"/>
                </a:solidFill>
              </a:defRPr>
            </a:lvl5pPr>
            <a:lvl6pPr lvl="5" rtl="0" algn="r">
              <a:lnSpc>
                <a:spcPct val="100000"/>
              </a:lnSpc>
              <a:spcBef>
                <a:spcPts val="0"/>
              </a:spcBef>
              <a:spcAft>
                <a:spcPts val="0"/>
              </a:spcAft>
              <a:buClr>
                <a:srgbClr val="FFFFFF"/>
              </a:buClr>
              <a:buSzPts val="1600"/>
              <a:buNone/>
              <a:defRPr sz="1600">
                <a:solidFill>
                  <a:srgbClr val="FFFFFF"/>
                </a:solidFill>
              </a:defRPr>
            </a:lvl6pPr>
            <a:lvl7pPr lvl="6" rtl="0" algn="r">
              <a:lnSpc>
                <a:spcPct val="100000"/>
              </a:lnSpc>
              <a:spcBef>
                <a:spcPts val="0"/>
              </a:spcBef>
              <a:spcAft>
                <a:spcPts val="0"/>
              </a:spcAft>
              <a:buClr>
                <a:srgbClr val="FFFFFF"/>
              </a:buClr>
              <a:buSzPts val="1600"/>
              <a:buNone/>
              <a:defRPr sz="1600">
                <a:solidFill>
                  <a:srgbClr val="FFFFFF"/>
                </a:solidFill>
              </a:defRPr>
            </a:lvl7pPr>
            <a:lvl8pPr lvl="7" rtl="0" algn="r">
              <a:lnSpc>
                <a:spcPct val="100000"/>
              </a:lnSpc>
              <a:spcBef>
                <a:spcPts val="0"/>
              </a:spcBef>
              <a:spcAft>
                <a:spcPts val="0"/>
              </a:spcAft>
              <a:buClr>
                <a:srgbClr val="FFFFFF"/>
              </a:buClr>
              <a:buSzPts val="1600"/>
              <a:buNone/>
              <a:defRPr sz="1600">
                <a:solidFill>
                  <a:srgbClr val="FFFFFF"/>
                </a:solidFill>
              </a:defRPr>
            </a:lvl8pPr>
            <a:lvl9pPr lvl="8" rtl="0" algn="r">
              <a:lnSpc>
                <a:spcPct val="100000"/>
              </a:lnSpc>
              <a:spcBef>
                <a:spcPts val="0"/>
              </a:spcBef>
              <a:spcAft>
                <a:spcPts val="0"/>
              </a:spcAft>
              <a:buClr>
                <a:srgbClr val="FFFFFF"/>
              </a:buClr>
              <a:buSzPts val="1600"/>
              <a:buNone/>
              <a:defRPr sz="1600">
                <a:solidFill>
                  <a:srgbClr val="FFFFFF"/>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7">
    <p:bg>
      <p:bgPr>
        <a:solidFill>
          <a:schemeClr val="dk2"/>
        </a:solidFill>
      </p:bgPr>
    </p:bg>
    <p:spTree>
      <p:nvGrpSpPr>
        <p:cNvPr id="2912" name="Shape 2912"/>
        <p:cNvGrpSpPr/>
        <p:nvPr/>
      </p:nvGrpSpPr>
      <p:grpSpPr>
        <a:xfrm>
          <a:off x="0" y="0"/>
          <a:ext cx="0" cy="0"/>
          <a:chOff x="0" y="0"/>
          <a:chExt cx="0" cy="0"/>
        </a:xfrm>
      </p:grpSpPr>
      <p:grpSp>
        <p:nvGrpSpPr>
          <p:cNvPr id="2913" name="Google Shape;2913;p28"/>
          <p:cNvGrpSpPr/>
          <p:nvPr/>
        </p:nvGrpSpPr>
        <p:grpSpPr>
          <a:xfrm>
            <a:off x="2890" y="11321"/>
            <a:ext cx="9141506" cy="5120843"/>
            <a:chOff x="2890" y="11321"/>
            <a:chExt cx="9141506" cy="5120843"/>
          </a:xfrm>
        </p:grpSpPr>
        <p:sp>
          <p:nvSpPr>
            <p:cNvPr id="2914" name="Google Shape;2914;p28"/>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28"/>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28"/>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28"/>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28"/>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28"/>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28"/>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28"/>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28"/>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28"/>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28"/>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28"/>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28"/>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28"/>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28"/>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28"/>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28"/>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28"/>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28"/>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8"/>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28"/>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28"/>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8"/>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28"/>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28"/>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28"/>
            <p:cNvSpPr/>
            <p:nvPr/>
          </p:nvSpPr>
          <p:spPr>
            <a:xfrm>
              <a:off x="380546" y="539585"/>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28"/>
            <p:cNvSpPr/>
            <p:nvPr/>
          </p:nvSpPr>
          <p:spPr>
            <a:xfrm>
              <a:off x="767734" y="539585"/>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28"/>
            <p:cNvSpPr/>
            <p:nvPr/>
          </p:nvSpPr>
          <p:spPr>
            <a:xfrm>
              <a:off x="1155356" y="539585"/>
              <a:ext cx="241543"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8"/>
            <p:cNvSpPr/>
            <p:nvPr/>
          </p:nvSpPr>
          <p:spPr>
            <a:xfrm>
              <a:off x="1542578"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28"/>
            <p:cNvSpPr/>
            <p:nvPr/>
          </p:nvSpPr>
          <p:spPr>
            <a:xfrm>
              <a:off x="1929799" y="539585"/>
              <a:ext cx="24194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28"/>
            <p:cNvSpPr/>
            <p:nvPr/>
          </p:nvSpPr>
          <p:spPr>
            <a:xfrm>
              <a:off x="2317421" y="539585"/>
              <a:ext cx="241543"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28"/>
            <p:cNvSpPr/>
            <p:nvPr/>
          </p:nvSpPr>
          <p:spPr>
            <a:xfrm>
              <a:off x="2704609" y="539585"/>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28"/>
            <p:cNvSpPr/>
            <p:nvPr/>
          </p:nvSpPr>
          <p:spPr>
            <a:xfrm>
              <a:off x="3092231" y="539585"/>
              <a:ext cx="241543"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28"/>
            <p:cNvSpPr/>
            <p:nvPr/>
          </p:nvSpPr>
          <p:spPr>
            <a:xfrm>
              <a:off x="3479452"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28"/>
            <p:cNvSpPr/>
            <p:nvPr/>
          </p:nvSpPr>
          <p:spPr>
            <a:xfrm>
              <a:off x="3867074" y="539585"/>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28"/>
            <p:cNvSpPr/>
            <p:nvPr/>
          </p:nvSpPr>
          <p:spPr>
            <a:xfrm>
              <a:off x="4254295" y="539585"/>
              <a:ext cx="241543"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28"/>
            <p:cNvSpPr/>
            <p:nvPr/>
          </p:nvSpPr>
          <p:spPr>
            <a:xfrm>
              <a:off x="4641483" y="539585"/>
              <a:ext cx="241576"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28"/>
            <p:cNvSpPr/>
            <p:nvPr/>
          </p:nvSpPr>
          <p:spPr>
            <a:xfrm>
              <a:off x="5029105" y="539585"/>
              <a:ext cx="241543"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28"/>
            <p:cNvSpPr/>
            <p:nvPr/>
          </p:nvSpPr>
          <p:spPr>
            <a:xfrm>
              <a:off x="5416327"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28"/>
            <p:cNvSpPr/>
            <p:nvPr/>
          </p:nvSpPr>
          <p:spPr>
            <a:xfrm>
              <a:off x="5803948" y="539585"/>
              <a:ext cx="241543"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28"/>
            <p:cNvSpPr/>
            <p:nvPr/>
          </p:nvSpPr>
          <p:spPr>
            <a:xfrm>
              <a:off x="6191170" y="539585"/>
              <a:ext cx="241543"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28"/>
            <p:cNvSpPr/>
            <p:nvPr/>
          </p:nvSpPr>
          <p:spPr>
            <a:xfrm>
              <a:off x="6578358" y="539585"/>
              <a:ext cx="24194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28"/>
            <p:cNvSpPr/>
            <p:nvPr/>
          </p:nvSpPr>
          <p:spPr>
            <a:xfrm>
              <a:off x="6965980" y="539585"/>
              <a:ext cx="241543"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28"/>
            <p:cNvSpPr/>
            <p:nvPr/>
          </p:nvSpPr>
          <p:spPr>
            <a:xfrm>
              <a:off x="7353201" y="539585"/>
              <a:ext cx="241543"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28"/>
            <p:cNvSpPr/>
            <p:nvPr/>
          </p:nvSpPr>
          <p:spPr>
            <a:xfrm>
              <a:off x="7740823" y="539585"/>
              <a:ext cx="241543"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8"/>
            <p:cNvSpPr/>
            <p:nvPr/>
          </p:nvSpPr>
          <p:spPr>
            <a:xfrm>
              <a:off x="8128011" y="539585"/>
              <a:ext cx="241576"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28"/>
            <p:cNvSpPr/>
            <p:nvPr/>
          </p:nvSpPr>
          <p:spPr>
            <a:xfrm>
              <a:off x="8515232" y="539585"/>
              <a:ext cx="24194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8"/>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8"/>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28"/>
            <p:cNvSpPr/>
            <p:nvPr/>
          </p:nvSpPr>
          <p:spPr>
            <a:xfrm>
              <a:off x="380546" y="1067848"/>
              <a:ext cx="241543"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28"/>
            <p:cNvSpPr/>
            <p:nvPr/>
          </p:nvSpPr>
          <p:spPr>
            <a:xfrm>
              <a:off x="767734" y="1067848"/>
              <a:ext cx="241576"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28"/>
            <p:cNvSpPr/>
            <p:nvPr/>
          </p:nvSpPr>
          <p:spPr>
            <a:xfrm>
              <a:off x="8128011" y="1067848"/>
              <a:ext cx="241576"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28"/>
            <p:cNvSpPr/>
            <p:nvPr/>
          </p:nvSpPr>
          <p:spPr>
            <a:xfrm>
              <a:off x="8515232" y="1067848"/>
              <a:ext cx="241942"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28"/>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28"/>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28"/>
            <p:cNvSpPr/>
            <p:nvPr/>
          </p:nvSpPr>
          <p:spPr>
            <a:xfrm>
              <a:off x="380546" y="1595750"/>
              <a:ext cx="241543"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28"/>
            <p:cNvSpPr/>
            <p:nvPr/>
          </p:nvSpPr>
          <p:spPr>
            <a:xfrm>
              <a:off x="767734" y="1595750"/>
              <a:ext cx="241576"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28"/>
            <p:cNvSpPr/>
            <p:nvPr/>
          </p:nvSpPr>
          <p:spPr>
            <a:xfrm>
              <a:off x="8128011" y="1595750"/>
              <a:ext cx="241576"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28"/>
            <p:cNvSpPr/>
            <p:nvPr/>
          </p:nvSpPr>
          <p:spPr>
            <a:xfrm>
              <a:off x="8515232" y="1595750"/>
              <a:ext cx="241942"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28"/>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28"/>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28"/>
            <p:cNvSpPr/>
            <p:nvPr/>
          </p:nvSpPr>
          <p:spPr>
            <a:xfrm>
              <a:off x="380546" y="2124014"/>
              <a:ext cx="241543"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28"/>
            <p:cNvSpPr/>
            <p:nvPr/>
          </p:nvSpPr>
          <p:spPr>
            <a:xfrm>
              <a:off x="767734" y="2124014"/>
              <a:ext cx="241576"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8"/>
            <p:cNvSpPr/>
            <p:nvPr/>
          </p:nvSpPr>
          <p:spPr>
            <a:xfrm>
              <a:off x="8128011" y="2124014"/>
              <a:ext cx="241576"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8"/>
            <p:cNvSpPr/>
            <p:nvPr/>
          </p:nvSpPr>
          <p:spPr>
            <a:xfrm>
              <a:off x="8515232" y="2124014"/>
              <a:ext cx="241942"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8"/>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8"/>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8"/>
            <p:cNvSpPr/>
            <p:nvPr/>
          </p:nvSpPr>
          <p:spPr>
            <a:xfrm>
              <a:off x="380546" y="2651883"/>
              <a:ext cx="241543"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8"/>
            <p:cNvSpPr/>
            <p:nvPr/>
          </p:nvSpPr>
          <p:spPr>
            <a:xfrm>
              <a:off x="767734" y="2651883"/>
              <a:ext cx="241576"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8"/>
            <p:cNvSpPr/>
            <p:nvPr/>
          </p:nvSpPr>
          <p:spPr>
            <a:xfrm>
              <a:off x="8128011" y="2651883"/>
              <a:ext cx="241576"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8"/>
            <p:cNvSpPr/>
            <p:nvPr/>
          </p:nvSpPr>
          <p:spPr>
            <a:xfrm>
              <a:off x="8515232" y="2651883"/>
              <a:ext cx="241942"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8"/>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8"/>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8"/>
            <p:cNvSpPr/>
            <p:nvPr/>
          </p:nvSpPr>
          <p:spPr>
            <a:xfrm>
              <a:off x="380546" y="3180540"/>
              <a:ext cx="241543"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8"/>
            <p:cNvSpPr/>
            <p:nvPr/>
          </p:nvSpPr>
          <p:spPr>
            <a:xfrm>
              <a:off x="767734" y="3180540"/>
              <a:ext cx="241576"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8"/>
            <p:cNvSpPr/>
            <p:nvPr/>
          </p:nvSpPr>
          <p:spPr>
            <a:xfrm>
              <a:off x="8128011" y="3180540"/>
              <a:ext cx="241576"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8"/>
            <p:cNvSpPr/>
            <p:nvPr/>
          </p:nvSpPr>
          <p:spPr>
            <a:xfrm>
              <a:off x="8515232" y="3180540"/>
              <a:ext cx="241942"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8"/>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8"/>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8"/>
            <p:cNvSpPr/>
            <p:nvPr/>
          </p:nvSpPr>
          <p:spPr>
            <a:xfrm>
              <a:off x="380546" y="3708410"/>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8"/>
            <p:cNvSpPr/>
            <p:nvPr/>
          </p:nvSpPr>
          <p:spPr>
            <a:xfrm>
              <a:off x="767734" y="3708410"/>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8"/>
            <p:cNvSpPr/>
            <p:nvPr/>
          </p:nvSpPr>
          <p:spPr>
            <a:xfrm>
              <a:off x="8128011" y="3708410"/>
              <a:ext cx="241576"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8"/>
            <p:cNvSpPr/>
            <p:nvPr/>
          </p:nvSpPr>
          <p:spPr>
            <a:xfrm>
              <a:off x="8515232" y="3708410"/>
              <a:ext cx="241942"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8"/>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8"/>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28"/>
            <p:cNvSpPr/>
            <p:nvPr/>
          </p:nvSpPr>
          <p:spPr>
            <a:xfrm>
              <a:off x="380546" y="4236312"/>
              <a:ext cx="241543"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28"/>
            <p:cNvSpPr/>
            <p:nvPr/>
          </p:nvSpPr>
          <p:spPr>
            <a:xfrm>
              <a:off x="767734" y="4236312"/>
              <a:ext cx="241576"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28"/>
            <p:cNvSpPr/>
            <p:nvPr/>
          </p:nvSpPr>
          <p:spPr>
            <a:xfrm>
              <a:off x="1155356" y="4236312"/>
              <a:ext cx="241543"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28"/>
            <p:cNvSpPr/>
            <p:nvPr/>
          </p:nvSpPr>
          <p:spPr>
            <a:xfrm>
              <a:off x="1542578"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8"/>
            <p:cNvSpPr/>
            <p:nvPr/>
          </p:nvSpPr>
          <p:spPr>
            <a:xfrm>
              <a:off x="1929799" y="4236312"/>
              <a:ext cx="24194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28"/>
            <p:cNvSpPr/>
            <p:nvPr/>
          </p:nvSpPr>
          <p:spPr>
            <a:xfrm>
              <a:off x="2317421" y="4236312"/>
              <a:ext cx="241543"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28"/>
            <p:cNvSpPr/>
            <p:nvPr/>
          </p:nvSpPr>
          <p:spPr>
            <a:xfrm>
              <a:off x="2704609" y="4236312"/>
              <a:ext cx="241576"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28"/>
            <p:cNvSpPr/>
            <p:nvPr/>
          </p:nvSpPr>
          <p:spPr>
            <a:xfrm>
              <a:off x="3092231" y="4236312"/>
              <a:ext cx="241543"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8"/>
            <p:cNvSpPr/>
            <p:nvPr/>
          </p:nvSpPr>
          <p:spPr>
            <a:xfrm>
              <a:off x="3479452"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8"/>
            <p:cNvSpPr/>
            <p:nvPr/>
          </p:nvSpPr>
          <p:spPr>
            <a:xfrm>
              <a:off x="3867074" y="4236312"/>
              <a:ext cx="241543"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8"/>
            <p:cNvSpPr/>
            <p:nvPr/>
          </p:nvSpPr>
          <p:spPr>
            <a:xfrm>
              <a:off x="4254295" y="4236312"/>
              <a:ext cx="241543"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8"/>
            <p:cNvSpPr/>
            <p:nvPr/>
          </p:nvSpPr>
          <p:spPr>
            <a:xfrm>
              <a:off x="4641483" y="4236312"/>
              <a:ext cx="241576"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8"/>
            <p:cNvSpPr/>
            <p:nvPr/>
          </p:nvSpPr>
          <p:spPr>
            <a:xfrm>
              <a:off x="5029105" y="4236312"/>
              <a:ext cx="241543"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8"/>
            <p:cNvSpPr/>
            <p:nvPr/>
          </p:nvSpPr>
          <p:spPr>
            <a:xfrm>
              <a:off x="5416327"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8"/>
            <p:cNvSpPr/>
            <p:nvPr/>
          </p:nvSpPr>
          <p:spPr>
            <a:xfrm>
              <a:off x="5803948" y="4236312"/>
              <a:ext cx="241543"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8"/>
            <p:cNvSpPr/>
            <p:nvPr/>
          </p:nvSpPr>
          <p:spPr>
            <a:xfrm>
              <a:off x="6191170" y="4236312"/>
              <a:ext cx="241543"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8"/>
            <p:cNvSpPr/>
            <p:nvPr/>
          </p:nvSpPr>
          <p:spPr>
            <a:xfrm>
              <a:off x="6578358" y="4236312"/>
              <a:ext cx="24194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8"/>
            <p:cNvSpPr/>
            <p:nvPr/>
          </p:nvSpPr>
          <p:spPr>
            <a:xfrm>
              <a:off x="6965980" y="4236312"/>
              <a:ext cx="241543"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8"/>
            <p:cNvSpPr/>
            <p:nvPr/>
          </p:nvSpPr>
          <p:spPr>
            <a:xfrm>
              <a:off x="7353201" y="4236312"/>
              <a:ext cx="24194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8"/>
            <p:cNvSpPr/>
            <p:nvPr/>
          </p:nvSpPr>
          <p:spPr>
            <a:xfrm>
              <a:off x="7740823" y="4236312"/>
              <a:ext cx="241543"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8"/>
            <p:cNvSpPr/>
            <p:nvPr/>
          </p:nvSpPr>
          <p:spPr>
            <a:xfrm>
              <a:off x="8128011" y="4236312"/>
              <a:ext cx="241576"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8"/>
            <p:cNvSpPr/>
            <p:nvPr/>
          </p:nvSpPr>
          <p:spPr>
            <a:xfrm>
              <a:off x="8515232" y="4236312"/>
              <a:ext cx="24194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8"/>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8"/>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8"/>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8"/>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8"/>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8"/>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8"/>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8"/>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8"/>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8"/>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8"/>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8"/>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8"/>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8"/>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8"/>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8"/>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8"/>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8"/>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8"/>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8"/>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8"/>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8"/>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8"/>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8"/>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8"/>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6" name="Google Shape;3046;p28"/>
          <p:cNvSpPr txBox="1"/>
          <p:nvPr>
            <p:ph type="title"/>
          </p:nvPr>
        </p:nvSpPr>
        <p:spPr>
          <a:xfrm>
            <a:off x="2880750" y="3493700"/>
            <a:ext cx="3382500" cy="339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600">
                <a:solidFill>
                  <a:schemeClr val="lt1"/>
                </a:solidFill>
                <a:latin typeface="Open Sans"/>
                <a:ea typeface="Open Sans"/>
                <a:cs typeface="Open Sans"/>
                <a:sym typeface="Open Sans"/>
              </a:defRPr>
            </a:lvl1pPr>
            <a:lvl2pPr lvl="1" rtl="0">
              <a:spcBef>
                <a:spcPts val="0"/>
              </a:spcBef>
              <a:spcAft>
                <a:spcPts val="0"/>
              </a:spcAft>
              <a:buNone/>
              <a:defRPr sz="1600">
                <a:solidFill>
                  <a:schemeClr val="lt1"/>
                </a:solidFill>
                <a:latin typeface="Open Sans"/>
                <a:ea typeface="Open Sans"/>
                <a:cs typeface="Open Sans"/>
                <a:sym typeface="Open Sans"/>
              </a:defRPr>
            </a:lvl2pPr>
            <a:lvl3pPr lvl="2" rtl="0">
              <a:spcBef>
                <a:spcPts val="0"/>
              </a:spcBef>
              <a:spcAft>
                <a:spcPts val="0"/>
              </a:spcAft>
              <a:buNone/>
              <a:defRPr sz="1600">
                <a:solidFill>
                  <a:schemeClr val="lt1"/>
                </a:solidFill>
                <a:latin typeface="Open Sans"/>
                <a:ea typeface="Open Sans"/>
                <a:cs typeface="Open Sans"/>
                <a:sym typeface="Open Sans"/>
              </a:defRPr>
            </a:lvl3pPr>
            <a:lvl4pPr lvl="3" rtl="0">
              <a:spcBef>
                <a:spcPts val="0"/>
              </a:spcBef>
              <a:spcAft>
                <a:spcPts val="0"/>
              </a:spcAft>
              <a:buNone/>
              <a:defRPr sz="1600">
                <a:solidFill>
                  <a:schemeClr val="lt1"/>
                </a:solidFill>
                <a:latin typeface="Open Sans"/>
                <a:ea typeface="Open Sans"/>
                <a:cs typeface="Open Sans"/>
                <a:sym typeface="Open Sans"/>
              </a:defRPr>
            </a:lvl4pPr>
            <a:lvl5pPr lvl="4" rtl="0">
              <a:spcBef>
                <a:spcPts val="0"/>
              </a:spcBef>
              <a:spcAft>
                <a:spcPts val="0"/>
              </a:spcAft>
              <a:buNone/>
              <a:defRPr sz="1600">
                <a:solidFill>
                  <a:schemeClr val="lt1"/>
                </a:solidFill>
                <a:latin typeface="Open Sans"/>
                <a:ea typeface="Open Sans"/>
                <a:cs typeface="Open Sans"/>
                <a:sym typeface="Open Sans"/>
              </a:defRPr>
            </a:lvl5pPr>
            <a:lvl6pPr lvl="5" rtl="0">
              <a:spcBef>
                <a:spcPts val="0"/>
              </a:spcBef>
              <a:spcAft>
                <a:spcPts val="0"/>
              </a:spcAft>
              <a:buNone/>
              <a:defRPr sz="1600">
                <a:solidFill>
                  <a:schemeClr val="lt1"/>
                </a:solidFill>
                <a:latin typeface="Open Sans"/>
                <a:ea typeface="Open Sans"/>
                <a:cs typeface="Open Sans"/>
                <a:sym typeface="Open Sans"/>
              </a:defRPr>
            </a:lvl6pPr>
            <a:lvl7pPr lvl="6" rtl="0">
              <a:spcBef>
                <a:spcPts val="0"/>
              </a:spcBef>
              <a:spcAft>
                <a:spcPts val="0"/>
              </a:spcAft>
              <a:buNone/>
              <a:defRPr sz="1600">
                <a:solidFill>
                  <a:schemeClr val="lt1"/>
                </a:solidFill>
                <a:latin typeface="Open Sans"/>
                <a:ea typeface="Open Sans"/>
                <a:cs typeface="Open Sans"/>
                <a:sym typeface="Open Sans"/>
              </a:defRPr>
            </a:lvl7pPr>
            <a:lvl8pPr lvl="7" rtl="0">
              <a:spcBef>
                <a:spcPts val="0"/>
              </a:spcBef>
              <a:spcAft>
                <a:spcPts val="0"/>
              </a:spcAft>
              <a:buNone/>
              <a:defRPr sz="1600">
                <a:solidFill>
                  <a:schemeClr val="lt1"/>
                </a:solidFill>
                <a:latin typeface="Open Sans"/>
                <a:ea typeface="Open Sans"/>
                <a:cs typeface="Open Sans"/>
                <a:sym typeface="Open Sans"/>
              </a:defRPr>
            </a:lvl8pPr>
            <a:lvl9pPr lvl="8" rtl="0">
              <a:spcBef>
                <a:spcPts val="0"/>
              </a:spcBef>
              <a:spcAft>
                <a:spcPts val="0"/>
              </a:spcAft>
              <a:buNone/>
              <a:defRPr sz="1600">
                <a:solidFill>
                  <a:schemeClr val="lt1"/>
                </a:solidFill>
                <a:latin typeface="Open Sans"/>
                <a:ea typeface="Open Sans"/>
                <a:cs typeface="Open Sans"/>
                <a:sym typeface="Open Sans"/>
              </a:defRPr>
            </a:lvl9pPr>
          </a:lstStyle>
          <a:p/>
        </p:txBody>
      </p:sp>
      <p:sp>
        <p:nvSpPr>
          <p:cNvPr id="3047" name="Google Shape;3047;p28"/>
          <p:cNvSpPr txBox="1"/>
          <p:nvPr>
            <p:ph idx="1" type="subTitle"/>
          </p:nvPr>
        </p:nvSpPr>
        <p:spPr>
          <a:xfrm>
            <a:off x="1577700" y="1428727"/>
            <a:ext cx="5988600" cy="1831200"/>
          </a:xfrm>
          <a:prstGeom prst="rect">
            <a:avLst/>
          </a:prstGeom>
          <a:noFill/>
          <a:effectLst>
            <a:outerShdw blurRad="28575" rotWithShape="0" algn="bl" dir="1560000" dist="28575">
              <a:schemeClr val="dk1">
                <a:alpha val="20000"/>
              </a:schemeClr>
            </a:outerShdw>
          </a:effectLst>
        </p:spPr>
        <p:txBody>
          <a:bodyPr anchorCtr="0" anchor="ctr" bIns="91425" lIns="91425" spcFirstLastPara="1" rIns="91425" wrap="square" tIns="91425">
            <a:noAutofit/>
          </a:bodyPr>
          <a:lstStyle>
            <a:lvl1pPr lvl="0" marR="228600" rtl="0" algn="ctr">
              <a:lnSpc>
                <a:spcPct val="100000"/>
              </a:lnSpc>
              <a:spcBef>
                <a:spcPts val="100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7" name="Shape 497"/>
        <p:cNvGrpSpPr/>
        <p:nvPr/>
      </p:nvGrpSpPr>
      <p:grpSpPr>
        <a:xfrm>
          <a:off x="0" y="0"/>
          <a:ext cx="0" cy="0"/>
          <a:chOff x="0" y="0"/>
          <a:chExt cx="0" cy="0"/>
        </a:xfrm>
      </p:grpSpPr>
      <p:sp>
        <p:nvSpPr>
          <p:cNvPr id="498" name="Google Shape;498;p4"/>
          <p:cNvSpPr txBox="1"/>
          <p:nvPr>
            <p:ph idx="1" type="body"/>
          </p:nvPr>
        </p:nvSpPr>
        <p:spPr>
          <a:xfrm>
            <a:off x="722375" y="1295125"/>
            <a:ext cx="7916700" cy="3412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FFFFFF"/>
              </a:buClr>
              <a:buSzPts val="1200"/>
              <a:buChar char="●"/>
              <a:defRPr sz="1200">
                <a:solidFill>
                  <a:srgbClr val="FFFFFF"/>
                </a:solidFill>
              </a:defRPr>
            </a:lvl1pPr>
            <a:lvl2pPr indent="-304800" lvl="1" marL="914400" rtl="0">
              <a:lnSpc>
                <a:spcPct val="100000"/>
              </a:lnSpc>
              <a:spcBef>
                <a:spcPts val="1600"/>
              </a:spcBef>
              <a:spcAft>
                <a:spcPts val="0"/>
              </a:spcAft>
              <a:buClr>
                <a:srgbClr val="FFFFFF"/>
              </a:buClr>
              <a:buSzPts val="1200"/>
              <a:buChar char="○"/>
              <a:defRPr sz="1200">
                <a:solidFill>
                  <a:srgbClr val="FFFFFF"/>
                </a:solidFill>
              </a:defRPr>
            </a:lvl2pPr>
            <a:lvl3pPr indent="-304800" lvl="2" marL="1371600" rtl="0">
              <a:lnSpc>
                <a:spcPct val="100000"/>
              </a:lnSpc>
              <a:spcBef>
                <a:spcPts val="1600"/>
              </a:spcBef>
              <a:spcAft>
                <a:spcPts val="0"/>
              </a:spcAft>
              <a:buClr>
                <a:srgbClr val="FFFFFF"/>
              </a:buClr>
              <a:buSzPts val="1200"/>
              <a:buChar char="■"/>
              <a:defRPr sz="1200">
                <a:solidFill>
                  <a:srgbClr val="FFFFFF"/>
                </a:solidFill>
              </a:defRPr>
            </a:lvl3pPr>
            <a:lvl4pPr indent="-304800" lvl="3" marL="1828800" rtl="0">
              <a:lnSpc>
                <a:spcPct val="100000"/>
              </a:lnSpc>
              <a:spcBef>
                <a:spcPts val="1600"/>
              </a:spcBef>
              <a:spcAft>
                <a:spcPts val="0"/>
              </a:spcAft>
              <a:buClr>
                <a:srgbClr val="FFFFFF"/>
              </a:buClr>
              <a:buSzPts val="1200"/>
              <a:buChar char="●"/>
              <a:defRPr sz="1200">
                <a:solidFill>
                  <a:srgbClr val="FFFFFF"/>
                </a:solidFill>
              </a:defRPr>
            </a:lvl4pPr>
            <a:lvl5pPr indent="-304800" lvl="4" marL="2286000" rtl="0">
              <a:lnSpc>
                <a:spcPct val="100000"/>
              </a:lnSpc>
              <a:spcBef>
                <a:spcPts val="1600"/>
              </a:spcBef>
              <a:spcAft>
                <a:spcPts val="0"/>
              </a:spcAft>
              <a:buClr>
                <a:srgbClr val="FFFFFF"/>
              </a:buClr>
              <a:buSzPts val="1200"/>
              <a:buChar char="○"/>
              <a:defRPr sz="1200">
                <a:solidFill>
                  <a:srgbClr val="FFFFFF"/>
                </a:solidFill>
              </a:defRPr>
            </a:lvl5pPr>
            <a:lvl6pPr indent="-304800" lvl="5" marL="2743200" rtl="0">
              <a:lnSpc>
                <a:spcPct val="100000"/>
              </a:lnSpc>
              <a:spcBef>
                <a:spcPts val="1600"/>
              </a:spcBef>
              <a:spcAft>
                <a:spcPts val="0"/>
              </a:spcAft>
              <a:buClr>
                <a:srgbClr val="FFFFFF"/>
              </a:buClr>
              <a:buSzPts val="1200"/>
              <a:buChar char="■"/>
              <a:defRPr sz="1200">
                <a:solidFill>
                  <a:srgbClr val="FFFFFF"/>
                </a:solidFill>
              </a:defRPr>
            </a:lvl6pPr>
            <a:lvl7pPr indent="-304800" lvl="6" marL="3200400" rtl="0">
              <a:lnSpc>
                <a:spcPct val="100000"/>
              </a:lnSpc>
              <a:spcBef>
                <a:spcPts val="1600"/>
              </a:spcBef>
              <a:spcAft>
                <a:spcPts val="0"/>
              </a:spcAft>
              <a:buClr>
                <a:srgbClr val="FFFFFF"/>
              </a:buClr>
              <a:buSzPts val="1200"/>
              <a:buChar char="●"/>
              <a:defRPr sz="1200">
                <a:solidFill>
                  <a:srgbClr val="FFFFFF"/>
                </a:solidFill>
              </a:defRPr>
            </a:lvl7pPr>
            <a:lvl8pPr indent="-304800" lvl="7" marL="3657600" rtl="0">
              <a:lnSpc>
                <a:spcPct val="100000"/>
              </a:lnSpc>
              <a:spcBef>
                <a:spcPts val="1600"/>
              </a:spcBef>
              <a:spcAft>
                <a:spcPts val="0"/>
              </a:spcAft>
              <a:buClr>
                <a:srgbClr val="FFFFFF"/>
              </a:buClr>
              <a:buSzPts val="1200"/>
              <a:buChar char="○"/>
              <a:defRPr sz="1200">
                <a:solidFill>
                  <a:srgbClr val="FFFFFF"/>
                </a:solidFill>
              </a:defRPr>
            </a:lvl8pPr>
            <a:lvl9pPr indent="-304800" lvl="8" marL="4114800" rtl="0">
              <a:lnSpc>
                <a:spcPct val="100000"/>
              </a:lnSpc>
              <a:spcBef>
                <a:spcPts val="1600"/>
              </a:spcBef>
              <a:spcAft>
                <a:spcPts val="1600"/>
              </a:spcAft>
              <a:buClr>
                <a:srgbClr val="FFFFFF"/>
              </a:buClr>
              <a:buSzPts val="1200"/>
              <a:buChar char="■"/>
              <a:defRPr sz="1200">
                <a:solidFill>
                  <a:srgbClr val="FFFFFF"/>
                </a:solidFill>
              </a:defRPr>
            </a:lvl9pPr>
          </a:lstStyle>
          <a:p/>
        </p:txBody>
      </p:sp>
      <p:grpSp>
        <p:nvGrpSpPr>
          <p:cNvPr id="499" name="Google Shape;499;p4"/>
          <p:cNvGrpSpPr/>
          <p:nvPr/>
        </p:nvGrpSpPr>
        <p:grpSpPr>
          <a:xfrm>
            <a:off x="2890" y="11321"/>
            <a:ext cx="9141502" cy="5120843"/>
            <a:chOff x="2890" y="11321"/>
            <a:chExt cx="9141502" cy="5120843"/>
          </a:xfrm>
        </p:grpSpPr>
        <p:sp>
          <p:nvSpPr>
            <p:cNvPr id="500" name="Google Shape;500;p4"/>
            <p:cNvSpPr/>
            <p:nvPr/>
          </p:nvSpPr>
          <p:spPr>
            <a:xfrm>
              <a:off x="2890" y="11321"/>
              <a:ext cx="241539"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
            <p:cNvSpPr/>
            <p:nvPr/>
          </p:nvSpPr>
          <p:spPr>
            <a:xfrm>
              <a:off x="380546" y="11321"/>
              <a:ext cx="241539"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
            <p:cNvSpPr/>
            <p:nvPr/>
          </p:nvSpPr>
          <p:spPr>
            <a:xfrm>
              <a:off x="767734" y="11321"/>
              <a:ext cx="241572"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
            <p:cNvSpPr/>
            <p:nvPr/>
          </p:nvSpPr>
          <p:spPr>
            <a:xfrm>
              <a:off x="1155356" y="11321"/>
              <a:ext cx="241539"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
            <p:cNvSpPr/>
            <p:nvPr/>
          </p:nvSpPr>
          <p:spPr>
            <a:xfrm>
              <a:off x="1542578"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
            <p:cNvSpPr/>
            <p:nvPr/>
          </p:nvSpPr>
          <p:spPr>
            <a:xfrm>
              <a:off x="1929799" y="11321"/>
              <a:ext cx="241938"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
            <p:cNvSpPr/>
            <p:nvPr/>
          </p:nvSpPr>
          <p:spPr>
            <a:xfrm>
              <a:off x="2317421" y="11321"/>
              <a:ext cx="241539"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
            <p:cNvSpPr/>
            <p:nvPr/>
          </p:nvSpPr>
          <p:spPr>
            <a:xfrm>
              <a:off x="2704609" y="11321"/>
              <a:ext cx="241572"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
            <p:cNvSpPr/>
            <p:nvPr/>
          </p:nvSpPr>
          <p:spPr>
            <a:xfrm>
              <a:off x="3092231" y="11321"/>
              <a:ext cx="241539"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
            <p:cNvSpPr/>
            <p:nvPr/>
          </p:nvSpPr>
          <p:spPr>
            <a:xfrm>
              <a:off x="3479452"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
            <p:cNvSpPr/>
            <p:nvPr/>
          </p:nvSpPr>
          <p:spPr>
            <a:xfrm>
              <a:off x="3867074" y="11321"/>
              <a:ext cx="241539"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
            <p:cNvSpPr/>
            <p:nvPr/>
          </p:nvSpPr>
          <p:spPr>
            <a:xfrm>
              <a:off x="4254295" y="11321"/>
              <a:ext cx="241539"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
            <p:cNvSpPr/>
            <p:nvPr/>
          </p:nvSpPr>
          <p:spPr>
            <a:xfrm>
              <a:off x="4641483" y="11321"/>
              <a:ext cx="241572"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
            <p:cNvSpPr/>
            <p:nvPr/>
          </p:nvSpPr>
          <p:spPr>
            <a:xfrm>
              <a:off x="5029105" y="11321"/>
              <a:ext cx="241539"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
            <p:cNvSpPr/>
            <p:nvPr/>
          </p:nvSpPr>
          <p:spPr>
            <a:xfrm>
              <a:off x="5416327"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
            <p:cNvSpPr/>
            <p:nvPr/>
          </p:nvSpPr>
          <p:spPr>
            <a:xfrm>
              <a:off x="5803948" y="11321"/>
              <a:ext cx="241539"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
            <p:cNvSpPr/>
            <p:nvPr/>
          </p:nvSpPr>
          <p:spPr>
            <a:xfrm>
              <a:off x="6191170" y="11321"/>
              <a:ext cx="241539"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
            <p:cNvSpPr/>
            <p:nvPr/>
          </p:nvSpPr>
          <p:spPr>
            <a:xfrm>
              <a:off x="6578358" y="11321"/>
              <a:ext cx="241938"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
            <p:cNvSpPr/>
            <p:nvPr/>
          </p:nvSpPr>
          <p:spPr>
            <a:xfrm>
              <a:off x="6965980" y="11321"/>
              <a:ext cx="241539"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
            <p:cNvSpPr/>
            <p:nvPr/>
          </p:nvSpPr>
          <p:spPr>
            <a:xfrm>
              <a:off x="7353201" y="11321"/>
              <a:ext cx="241938"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
            <p:cNvSpPr/>
            <p:nvPr/>
          </p:nvSpPr>
          <p:spPr>
            <a:xfrm>
              <a:off x="7740823" y="11321"/>
              <a:ext cx="241539"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
            <p:cNvSpPr/>
            <p:nvPr/>
          </p:nvSpPr>
          <p:spPr>
            <a:xfrm>
              <a:off x="8128011" y="11321"/>
              <a:ext cx="241572"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
            <p:cNvSpPr/>
            <p:nvPr/>
          </p:nvSpPr>
          <p:spPr>
            <a:xfrm>
              <a:off x="8515232" y="11321"/>
              <a:ext cx="241938"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
            <p:cNvSpPr/>
            <p:nvPr/>
          </p:nvSpPr>
          <p:spPr>
            <a:xfrm>
              <a:off x="8902454" y="11321"/>
              <a:ext cx="241938"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
            <p:cNvSpPr/>
            <p:nvPr/>
          </p:nvSpPr>
          <p:spPr>
            <a:xfrm>
              <a:off x="2890" y="539585"/>
              <a:ext cx="241539"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
            <p:cNvSpPr/>
            <p:nvPr/>
          </p:nvSpPr>
          <p:spPr>
            <a:xfrm>
              <a:off x="8902454" y="539585"/>
              <a:ext cx="241938"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
            <p:cNvSpPr/>
            <p:nvPr/>
          </p:nvSpPr>
          <p:spPr>
            <a:xfrm>
              <a:off x="2890" y="1067848"/>
              <a:ext cx="241539"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
            <p:cNvSpPr/>
            <p:nvPr/>
          </p:nvSpPr>
          <p:spPr>
            <a:xfrm>
              <a:off x="8902454" y="1067848"/>
              <a:ext cx="241938"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
            <p:cNvSpPr/>
            <p:nvPr/>
          </p:nvSpPr>
          <p:spPr>
            <a:xfrm>
              <a:off x="2890" y="1595750"/>
              <a:ext cx="241539"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
            <p:cNvSpPr/>
            <p:nvPr/>
          </p:nvSpPr>
          <p:spPr>
            <a:xfrm>
              <a:off x="8902454" y="1595750"/>
              <a:ext cx="241938"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
            <p:cNvSpPr/>
            <p:nvPr/>
          </p:nvSpPr>
          <p:spPr>
            <a:xfrm>
              <a:off x="2890" y="2124014"/>
              <a:ext cx="241539"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
            <p:cNvSpPr/>
            <p:nvPr/>
          </p:nvSpPr>
          <p:spPr>
            <a:xfrm>
              <a:off x="8902454" y="2124014"/>
              <a:ext cx="241938"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
            <p:cNvSpPr/>
            <p:nvPr/>
          </p:nvSpPr>
          <p:spPr>
            <a:xfrm>
              <a:off x="2890" y="2651883"/>
              <a:ext cx="241539"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
            <p:cNvSpPr/>
            <p:nvPr/>
          </p:nvSpPr>
          <p:spPr>
            <a:xfrm>
              <a:off x="8902454" y="2651883"/>
              <a:ext cx="241938"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
            <p:cNvSpPr/>
            <p:nvPr/>
          </p:nvSpPr>
          <p:spPr>
            <a:xfrm>
              <a:off x="2890" y="3180540"/>
              <a:ext cx="241539"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
            <p:cNvSpPr/>
            <p:nvPr/>
          </p:nvSpPr>
          <p:spPr>
            <a:xfrm>
              <a:off x="8902454" y="3180540"/>
              <a:ext cx="241938"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
            <p:cNvSpPr/>
            <p:nvPr/>
          </p:nvSpPr>
          <p:spPr>
            <a:xfrm>
              <a:off x="2890" y="3708410"/>
              <a:ext cx="241539"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
            <p:cNvSpPr/>
            <p:nvPr/>
          </p:nvSpPr>
          <p:spPr>
            <a:xfrm>
              <a:off x="8902454" y="3708410"/>
              <a:ext cx="241938"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
            <p:cNvSpPr/>
            <p:nvPr/>
          </p:nvSpPr>
          <p:spPr>
            <a:xfrm>
              <a:off x="2890" y="4236312"/>
              <a:ext cx="241539"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
            <p:cNvSpPr/>
            <p:nvPr/>
          </p:nvSpPr>
          <p:spPr>
            <a:xfrm>
              <a:off x="8902454" y="4236312"/>
              <a:ext cx="241938"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
            <p:cNvSpPr/>
            <p:nvPr/>
          </p:nvSpPr>
          <p:spPr>
            <a:xfrm>
              <a:off x="2890" y="4764575"/>
              <a:ext cx="241539"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
            <p:cNvSpPr/>
            <p:nvPr/>
          </p:nvSpPr>
          <p:spPr>
            <a:xfrm>
              <a:off x="380546" y="4764575"/>
              <a:ext cx="241539"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
            <p:cNvSpPr/>
            <p:nvPr/>
          </p:nvSpPr>
          <p:spPr>
            <a:xfrm>
              <a:off x="767734" y="4764575"/>
              <a:ext cx="241572"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
            <p:cNvSpPr/>
            <p:nvPr/>
          </p:nvSpPr>
          <p:spPr>
            <a:xfrm>
              <a:off x="1155356" y="4764575"/>
              <a:ext cx="241539"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
            <p:cNvSpPr/>
            <p:nvPr/>
          </p:nvSpPr>
          <p:spPr>
            <a:xfrm>
              <a:off x="1542578"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
            <p:cNvSpPr/>
            <p:nvPr/>
          </p:nvSpPr>
          <p:spPr>
            <a:xfrm>
              <a:off x="1929799" y="4764575"/>
              <a:ext cx="241938"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
            <p:cNvSpPr/>
            <p:nvPr/>
          </p:nvSpPr>
          <p:spPr>
            <a:xfrm>
              <a:off x="2317421" y="4764575"/>
              <a:ext cx="241539"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
            <p:cNvSpPr/>
            <p:nvPr/>
          </p:nvSpPr>
          <p:spPr>
            <a:xfrm>
              <a:off x="2704609" y="4764575"/>
              <a:ext cx="241572"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
            <p:cNvSpPr/>
            <p:nvPr/>
          </p:nvSpPr>
          <p:spPr>
            <a:xfrm>
              <a:off x="3092231" y="4764575"/>
              <a:ext cx="241539"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
            <p:cNvSpPr/>
            <p:nvPr/>
          </p:nvSpPr>
          <p:spPr>
            <a:xfrm>
              <a:off x="3479452"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
            <p:cNvSpPr/>
            <p:nvPr/>
          </p:nvSpPr>
          <p:spPr>
            <a:xfrm>
              <a:off x="3867074" y="4764575"/>
              <a:ext cx="241539"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
            <p:cNvSpPr/>
            <p:nvPr/>
          </p:nvSpPr>
          <p:spPr>
            <a:xfrm>
              <a:off x="4254295" y="4764575"/>
              <a:ext cx="241539"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
            <p:cNvSpPr/>
            <p:nvPr/>
          </p:nvSpPr>
          <p:spPr>
            <a:xfrm>
              <a:off x="4641483" y="4764575"/>
              <a:ext cx="241572"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
            <p:cNvSpPr/>
            <p:nvPr/>
          </p:nvSpPr>
          <p:spPr>
            <a:xfrm>
              <a:off x="5029105" y="4764575"/>
              <a:ext cx="241539"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
            <p:cNvSpPr/>
            <p:nvPr/>
          </p:nvSpPr>
          <p:spPr>
            <a:xfrm>
              <a:off x="5416327"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
            <p:cNvSpPr/>
            <p:nvPr/>
          </p:nvSpPr>
          <p:spPr>
            <a:xfrm>
              <a:off x="5803948" y="4764575"/>
              <a:ext cx="241539"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
            <p:cNvSpPr/>
            <p:nvPr/>
          </p:nvSpPr>
          <p:spPr>
            <a:xfrm>
              <a:off x="6191170" y="4764575"/>
              <a:ext cx="241539"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
            <p:cNvSpPr/>
            <p:nvPr/>
          </p:nvSpPr>
          <p:spPr>
            <a:xfrm>
              <a:off x="6578358" y="4764575"/>
              <a:ext cx="241938"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
            <p:cNvSpPr/>
            <p:nvPr/>
          </p:nvSpPr>
          <p:spPr>
            <a:xfrm>
              <a:off x="6965980" y="4764575"/>
              <a:ext cx="241539"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
            <p:cNvSpPr/>
            <p:nvPr/>
          </p:nvSpPr>
          <p:spPr>
            <a:xfrm>
              <a:off x="7353201" y="4764575"/>
              <a:ext cx="241539"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
            <p:cNvSpPr/>
            <p:nvPr/>
          </p:nvSpPr>
          <p:spPr>
            <a:xfrm>
              <a:off x="7740823" y="4764575"/>
              <a:ext cx="241539"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
            <p:cNvSpPr/>
            <p:nvPr/>
          </p:nvSpPr>
          <p:spPr>
            <a:xfrm>
              <a:off x="8128011" y="4764575"/>
              <a:ext cx="241572"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
            <p:cNvSpPr/>
            <p:nvPr/>
          </p:nvSpPr>
          <p:spPr>
            <a:xfrm>
              <a:off x="8515232" y="4764575"/>
              <a:ext cx="241938"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
            <p:cNvSpPr/>
            <p:nvPr/>
          </p:nvSpPr>
          <p:spPr>
            <a:xfrm>
              <a:off x="8902454" y="4764575"/>
              <a:ext cx="241938"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4"/>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5" name="Shape 565"/>
        <p:cNvGrpSpPr/>
        <p:nvPr/>
      </p:nvGrpSpPr>
      <p:grpSpPr>
        <a:xfrm>
          <a:off x="0" y="0"/>
          <a:ext cx="0" cy="0"/>
          <a:chOff x="0" y="0"/>
          <a:chExt cx="0" cy="0"/>
        </a:xfrm>
      </p:grpSpPr>
      <p:sp>
        <p:nvSpPr>
          <p:cNvPr id="566" name="Google Shape;566;p5"/>
          <p:cNvSpPr txBox="1"/>
          <p:nvPr>
            <p:ph idx="1" type="body"/>
          </p:nvPr>
        </p:nvSpPr>
        <p:spPr>
          <a:xfrm>
            <a:off x="722375" y="2043975"/>
            <a:ext cx="3849600" cy="25647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Char char="●"/>
              <a:defRPr>
                <a:solidFill>
                  <a:schemeClr val="lt1"/>
                </a:solidFill>
              </a:defRPr>
            </a:lvl1pPr>
            <a:lvl2pPr indent="-317500" lvl="1" marL="914400">
              <a:lnSpc>
                <a:spcPct val="100000"/>
              </a:lnSpc>
              <a:spcBef>
                <a:spcPts val="0"/>
              </a:spcBef>
              <a:spcAft>
                <a:spcPts val="0"/>
              </a:spcAft>
              <a:buClr>
                <a:schemeClr val="lt1"/>
              </a:buClr>
              <a:buSzPts val="1400"/>
              <a:buChar char="○"/>
              <a:defRPr>
                <a:solidFill>
                  <a:schemeClr val="lt1"/>
                </a:solidFill>
              </a:defRPr>
            </a:lvl2pPr>
            <a:lvl3pPr indent="-317500" lvl="2" marL="1371600">
              <a:lnSpc>
                <a:spcPct val="100000"/>
              </a:lnSpc>
              <a:spcBef>
                <a:spcPts val="0"/>
              </a:spcBef>
              <a:spcAft>
                <a:spcPts val="0"/>
              </a:spcAft>
              <a:buClr>
                <a:schemeClr val="lt1"/>
              </a:buClr>
              <a:buSzPts val="1400"/>
              <a:buChar char="■"/>
              <a:defRPr>
                <a:solidFill>
                  <a:schemeClr val="lt1"/>
                </a:solidFill>
              </a:defRPr>
            </a:lvl3pPr>
            <a:lvl4pPr indent="-317500" lvl="3" marL="1828800">
              <a:lnSpc>
                <a:spcPct val="100000"/>
              </a:lnSpc>
              <a:spcBef>
                <a:spcPts val="0"/>
              </a:spcBef>
              <a:spcAft>
                <a:spcPts val="0"/>
              </a:spcAft>
              <a:buClr>
                <a:schemeClr val="lt1"/>
              </a:buClr>
              <a:buSzPts val="1400"/>
              <a:buChar char="●"/>
              <a:defRPr>
                <a:solidFill>
                  <a:schemeClr val="lt1"/>
                </a:solidFill>
              </a:defRPr>
            </a:lvl4pPr>
            <a:lvl5pPr indent="-317500" lvl="4" marL="2286000">
              <a:lnSpc>
                <a:spcPct val="100000"/>
              </a:lnSpc>
              <a:spcBef>
                <a:spcPts val="0"/>
              </a:spcBef>
              <a:spcAft>
                <a:spcPts val="0"/>
              </a:spcAft>
              <a:buClr>
                <a:schemeClr val="lt1"/>
              </a:buClr>
              <a:buSzPts val="1400"/>
              <a:buChar char="○"/>
              <a:defRPr>
                <a:solidFill>
                  <a:schemeClr val="lt1"/>
                </a:solidFill>
              </a:defRPr>
            </a:lvl5pPr>
            <a:lvl6pPr indent="-317500" lvl="5" marL="2743200">
              <a:lnSpc>
                <a:spcPct val="100000"/>
              </a:lnSpc>
              <a:spcBef>
                <a:spcPts val="0"/>
              </a:spcBef>
              <a:spcAft>
                <a:spcPts val="0"/>
              </a:spcAft>
              <a:buClr>
                <a:schemeClr val="lt1"/>
              </a:buClr>
              <a:buSzPts val="1400"/>
              <a:buChar char="■"/>
              <a:defRPr>
                <a:solidFill>
                  <a:schemeClr val="lt1"/>
                </a:solidFill>
              </a:defRPr>
            </a:lvl6pPr>
            <a:lvl7pPr indent="-317500" lvl="6" marL="3200400">
              <a:lnSpc>
                <a:spcPct val="100000"/>
              </a:lnSpc>
              <a:spcBef>
                <a:spcPts val="0"/>
              </a:spcBef>
              <a:spcAft>
                <a:spcPts val="0"/>
              </a:spcAft>
              <a:buClr>
                <a:schemeClr val="lt1"/>
              </a:buClr>
              <a:buSzPts val="1400"/>
              <a:buChar char="●"/>
              <a:defRPr>
                <a:solidFill>
                  <a:schemeClr val="lt1"/>
                </a:solidFill>
              </a:defRPr>
            </a:lvl7pPr>
            <a:lvl8pPr indent="-317500" lvl="7" marL="3657600">
              <a:lnSpc>
                <a:spcPct val="100000"/>
              </a:lnSpc>
              <a:spcBef>
                <a:spcPts val="0"/>
              </a:spcBef>
              <a:spcAft>
                <a:spcPts val="0"/>
              </a:spcAft>
              <a:buClr>
                <a:schemeClr val="lt1"/>
              </a:buClr>
              <a:buSzPts val="1400"/>
              <a:buChar char="○"/>
              <a:defRPr>
                <a:solidFill>
                  <a:schemeClr val="lt1"/>
                </a:solidFill>
              </a:defRPr>
            </a:lvl8pPr>
            <a:lvl9pPr indent="-317500" lvl="8" marL="4114800">
              <a:lnSpc>
                <a:spcPct val="100000"/>
              </a:lnSpc>
              <a:spcBef>
                <a:spcPts val="0"/>
              </a:spcBef>
              <a:spcAft>
                <a:spcPts val="0"/>
              </a:spcAft>
              <a:buClr>
                <a:schemeClr val="lt1"/>
              </a:buClr>
              <a:buSzPts val="1400"/>
              <a:buChar char="■"/>
              <a:defRPr>
                <a:solidFill>
                  <a:schemeClr val="lt1"/>
                </a:solidFill>
              </a:defRPr>
            </a:lvl9pPr>
          </a:lstStyle>
          <a:p/>
        </p:txBody>
      </p:sp>
      <p:sp>
        <p:nvSpPr>
          <p:cNvPr id="567" name="Google Shape;567;p5"/>
          <p:cNvSpPr txBox="1"/>
          <p:nvPr>
            <p:ph idx="2" type="body"/>
          </p:nvPr>
        </p:nvSpPr>
        <p:spPr>
          <a:xfrm>
            <a:off x="4676650" y="2043975"/>
            <a:ext cx="3849600" cy="25647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Char char="●"/>
              <a:defRPr>
                <a:solidFill>
                  <a:schemeClr val="lt1"/>
                </a:solidFill>
              </a:defRPr>
            </a:lvl1pPr>
            <a:lvl2pPr indent="-317500" lvl="1" marL="914400">
              <a:lnSpc>
                <a:spcPct val="100000"/>
              </a:lnSpc>
              <a:spcBef>
                <a:spcPts val="0"/>
              </a:spcBef>
              <a:spcAft>
                <a:spcPts val="0"/>
              </a:spcAft>
              <a:buClr>
                <a:schemeClr val="lt1"/>
              </a:buClr>
              <a:buSzPts val="1400"/>
              <a:buChar char="○"/>
              <a:defRPr>
                <a:solidFill>
                  <a:schemeClr val="lt1"/>
                </a:solidFill>
              </a:defRPr>
            </a:lvl2pPr>
            <a:lvl3pPr indent="-317500" lvl="2" marL="1371600">
              <a:lnSpc>
                <a:spcPct val="100000"/>
              </a:lnSpc>
              <a:spcBef>
                <a:spcPts val="0"/>
              </a:spcBef>
              <a:spcAft>
                <a:spcPts val="0"/>
              </a:spcAft>
              <a:buClr>
                <a:schemeClr val="lt1"/>
              </a:buClr>
              <a:buSzPts val="1400"/>
              <a:buChar char="■"/>
              <a:defRPr>
                <a:solidFill>
                  <a:schemeClr val="lt1"/>
                </a:solidFill>
              </a:defRPr>
            </a:lvl3pPr>
            <a:lvl4pPr indent="-317500" lvl="3" marL="1828800">
              <a:lnSpc>
                <a:spcPct val="100000"/>
              </a:lnSpc>
              <a:spcBef>
                <a:spcPts val="0"/>
              </a:spcBef>
              <a:spcAft>
                <a:spcPts val="0"/>
              </a:spcAft>
              <a:buClr>
                <a:schemeClr val="lt1"/>
              </a:buClr>
              <a:buSzPts val="1400"/>
              <a:buChar char="●"/>
              <a:defRPr>
                <a:solidFill>
                  <a:schemeClr val="lt1"/>
                </a:solidFill>
              </a:defRPr>
            </a:lvl4pPr>
            <a:lvl5pPr indent="-317500" lvl="4" marL="2286000">
              <a:lnSpc>
                <a:spcPct val="100000"/>
              </a:lnSpc>
              <a:spcBef>
                <a:spcPts val="0"/>
              </a:spcBef>
              <a:spcAft>
                <a:spcPts val="0"/>
              </a:spcAft>
              <a:buClr>
                <a:schemeClr val="lt1"/>
              </a:buClr>
              <a:buSzPts val="1400"/>
              <a:buChar char="○"/>
              <a:defRPr>
                <a:solidFill>
                  <a:schemeClr val="lt1"/>
                </a:solidFill>
              </a:defRPr>
            </a:lvl5pPr>
            <a:lvl6pPr indent="-317500" lvl="5" marL="2743200">
              <a:lnSpc>
                <a:spcPct val="100000"/>
              </a:lnSpc>
              <a:spcBef>
                <a:spcPts val="0"/>
              </a:spcBef>
              <a:spcAft>
                <a:spcPts val="0"/>
              </a:spcAft>
              <a:buClr>
                <a:schemeClr val="lt1"/>
              </a:buClr>
              <a:buSzPts val="1400"/>
              <a:buChar char="■"/>
              <a:defRPr>
                <a:solidFill>
                  <a:schemeClr val="lt1"/>
                </a:solidFill>
              </a:defRPr>
            </a:lvl6pPr>
            <a:lvl7pPr indent="-317500" lvl="6" marL="3200400">
              <a:lnSpc>
                <a:spcPct val="100000"/>
              </a:lnSpc>
              <a:spcBef>
                <a:spcPts val="0"/>
              </a:spcBef>
              <a:spcAft>
                <a:spcPts val="0"/>
              </a:spcAft>
              <a:buClr>
                <a:schemeClr val="lt1"/>
              </a:buClr>
              <a:buSzPts val="1400"/>
              <a:buChar char="●"/>
              <a:defRPr>
                <a:solidFill>
                  <a:schemeClr val="lt1"/>
                </a:solidFill>
              </a:defRPr>
            </a:lvl7pPr>
            <a:lvl8pPr indent="-317500" lvl="7" marL="3657600">
              <a:lnSpc>
                <a:spcPct val="100000"/>
              </a:lnSpc>
              <a:spcBef>
                <a:spcPts val="0"/>
              </a:spcBef>
              <a:spcAft>
                <a:spcPts val="0"/>
              </a:spcAft>
              <a:buClr>
                <a:schemeClr val="lt1"/>
              </a:buClr>
              <a:buSzPts val="1400"/>
              <a:buChar char="○"/>
              <a:defRPr>
                <a:solidFill>
                  <a:schemeClr val="lt1"/>
                </a:solidFill>
              </a:defRPr>
            </a:lvl8pPr>
            <a:lvl9pPr indent="-317500" lvl="8" marL="4114800">
              <a:lnSpc>
                <a:spcPct val="100000"/>
              </a:lnSpc>
              <a:spcBef>
                <a:spcPts val="0"/>
              </a:spcBef>
              <a:spcAft>
                <a:spcPts val="0"/>
              </a:spcAft>
              <a:buClr>
                <a:schemeClr val="lt1"/>
              </a:buClr>
              <a:buSzPts val="1400"/>
              <a:buChar char="■"/>
              <a:defRPr>
                <a:solidFill>
                  <a:schemeClr val="lt1"/>
                </a:solidFill>
              </a:defRPr>
            </a:lvl9pPr>
          </a:lstStyle>
          <a:p/>
        </p:txBody>
      </p:sp>
      <p:grpSp>
        <p:nvGrpSpPr>
          <p:cNvPr id="568" name="Google Shape;568;p5"/>
          <p:cNvGrpSpPr/>
          <p:nvPr/>
        </p:nvGrpSpPr>
        <p:grpSpPr>
          <a:xfrm>
            <a:off x="2890" y="11321"/>
            <a:ext cx="9141506" cy="5120843"/>
            <a:chOff x="2890" y="11321"/>
            <a:chExt cx="9141506" cy="5120843"/>
          </a:xfrm>
        </p:grpSpPr>
        <p:sp>
          <p:nvSpPr>
            <p:cNvPr id="569" name="Google Shape;569;p5"/>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5"/>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5"/>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34" name="Shape 634"/>
        <p:cNvGrpSpPr/>
        <p:nvPr/>
      </p:nvGrpSpPr>
      <p:grpSpPr>
        <a:xfrm>
          <a:off x="0" y="0"/>
          <a:ext cx="0" cy="0"/>
          <a:chOff x="0" y="0"/>
          <a:chExt cx="0" cy="0"/>
        </a:xfrm>
      </p:grpSpPr>
      <p:grpSp>
        <p:nvGrpSpPr>
          <p:cNvPr id="635" name="Google Shape;635;p6"/>
          <p:cNvGrpSpPr/>
          <p:nvPr/>
        </p:nvGrpSpPr>
        <p:grpSpPr>
          <a:xfrm>
            <a:off x="2890" y="11321"/>
            <a:ext cx="9141506" cy="5120843"/>
            <a:chOff x="2890" y="11321"/>
            <a:chExt cx="9141506" cy="5120843"/>
          </a:xfrm>
        </p:grpSpPr>
        <p:sp>
          <p:nvSpPr>
            <p:cNvPr id="636" name="Google Shape;636;p6"/>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6"/>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6"/>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6"/>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701" name="Shape 701"/>
        <p:cNvGrpSpPr/>
        <p:nvPr/>
      </p:nvGrpSpPr>
      <p:grpSpPr>
        <a:xfrm>
          <a:off x="0" y="0"/>
          <a:ext cx="0" cy="0"/>
          <a:chOff x="0" y="0"/>
          <a:chExt cx="0" cy="0"/>
        </a:xfrm>
      </p:grpSpPr>
      <p:sp>
        <p:nvSpPr>
          <p:cNvPr id="702" name="Google Shape;702;p7"/>
          <p:cNvSpPr txBox="1"/>
          <p:nvPr>
            <p:ph idx="1" type="body"/>
          </p:nvPr>
        </p:nvSpPr>
        <p:spPr>
          <a:xfrm>
            <a:off x="4572100" y="1742475"/>
            <a:ext cx="3849600" cy="24105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rgbClr val="FFFFFF"/>
              </a:buClr>
              <a:buSzPts val="1600"/>
              <a:buChar char="●"/>
              <a:defRPr sz="1600">
                <a:solidFill>
                  <a:srgbClr val="FFFFFF"/>
                </a:solidFill>
              </a:defRPr>
            </a:lvl1pPr>
            <a:lvl2pPr indent="-330200" lvl="1" marL="914400" rtl="0">
              <a:lnSpc>
                <a:spcPct val="100000"/>
              </a:lnSpc>
              <a:spcBef>
                <a:spcPts val="1600"/>
              </a:spcBef>
              <a:spcAft>
                <a:spcPts val="0"/>
              </a:spcAft>
              <a:buClr>
                <a:srgbClr val="FFFFFF"/>
              </a:buClr>
              <a:buSzPts val="1600"/>
              <a:buChar char="○"/>
              <a:defRPr sz="1600">
                <a:solidFill>
                  <a:srgbClr val="FFFFFF"/>
                </a:solidFill>
              </a:defRPr>
            </a:lvl2pPr>
            <a:lvl3pPr indent="-330200" lvl="2" marL="1371600" rtl="0">
              <a:lnSpc>
                <a:spcPct val="100000"/>
              </a:lnSpc>
              <a:spcBef>
                <a:spcPts val="1600"/>
              </a:spcBef>
              <a:spcAft>
                <a:spcPts val="0"/>
              </a:spcAft>
              <a:buClr>
                <a:srgbClr val="FFFFFF"/>
              </a:buClr>
              <a:buSzPts val="1600"/>
              <a:buChar char="■"/>
              <a:defRPr sz="1600">
                <a:solidFill>
                  <a:srgbClr val="FFFFFF"/>
                </a:solidFill>
              </a:defRPr>
            </a:lvl3pPr>
            <a:lvl4pPr indent="-330200" lvl="3" marL="1828800" rtl="0">
              <a:lnSpc>
                <a:spcPct val="100000"/>
              </a:lnSpc>
              <a:spcBef>
                <a:spcPts val="1600"/>
              </a:spcBef>
              <a:spcAft>
                <a:spcPts val="0"/>
              </a:spcAft>
              <a:buClr>
                <a:srgbClr val="FFFFFF"/>
              </a:buClr>
              <a:buSzPts val="1600"/>
              <a:buChar char="●"/>
              <a:defRPr sz="1600">
                <a:solidFill>
                  <a:srgbClr val="FFFFFF"/>
                </a:solidFill>
              </a:defRPr>
            </a:lvl4pPr>
            <a:lvl5pPr indent="-330200" lvl="4" marL="2286000" rtl="0">
              <a:lnSpc>
                <a:spcPct val="100000"/>
              </a:lnSpc>
              <a:spcBef>
                <a:spcPts val="1600"/>
              </a:spcBef>
              <a:spcAft>
                <a:spcPts val="0"/>
              </a:spcAft>
              <a:buClr>
                <a:srgbClr val="FFFFFF"/>
              </a:buClr>
              <a:buSzPts val="1600"/>
              <a:buChar char="○"/>
              <a:defRPr sz="1600">
                <a:solidFill>
                  <a:srgbClr val="FFFFFF"/>
                </a:solidFill>
              </a:defRPr>
            </a:lvl5pPr>
            <a:lvl6pPr indent="-330200" lvl="5" marL="2743200" rtl="0">
              <a:lnSpc>
                <a:spcPct val="100000"/>
              </a:lnSpc>
              <a:spcBef>
                <a:spcPts val="1600"/>
              </a:spcBef>
              <a:spcAft>
                <a:spcPts val="0"/>
              </a:spcAft>
              <a:buClr>
                <a:srgbClr val="FFFFFF"/>
              </a:buClr>
              <a:buSzPts val="1600"/>
              <a:buChar char="■"/>
              <a:defRPr sz="1600">
                <a:solidFill>
                  <a:srgbClr val="FFFFFF"/>
                </a:solidFill>
              </a:defRPr>
            </a:lvl6pPr>
            <a:lvl7pPr indent="-330200" lvl="6" marL="3200400" rtl="0">
              <a:lnSpc>
                <a:spcPct val="100000"/>
              </a:lnSpc>
              <a:spcBef>
                <a:spcPts val="1600"/>
              </a:spcBef>
              <a:spcAft>
                <a:spcPts val="0"/>
              </a:spcAft>
              <a:buClr>
                <a:srgbClr val="FFFFFF"/>
              </a:buClr>
              <a:buSzPts val="1600"/>
              <a:buChar char="●"/>
              <a:defRPr sz="1600">
                <a:solidFill>
                  <a:srgbClr val="FFFFFF"/>
                </a:solidFill>
              </a:defRPr>
            </a:lvl7pPr>
            <a:lvl8pPr indent="-330200" lvl="7" marL="3657600" rtl="0">
              <a:lnSpc>
                <a:spcPct val="100000"/>
              </a:lnSpc>
              <a:spcBef>
                <a:spcPts val="1600"/>
              </a:spcBef>
              <a:spcAft>
                <a:spcPts val="0"/>
              </a:spcAft>
              <a:buClr>
                <a:srgbClr val="FFFFFF"/>
              </a:buClr>
              <a:buSzPts val="1600"/>
              <a:buChar char="○"/>
              <a:defRPr sz="1600">
                <a:solidFill>
                  <a:srgbClr val="FFFFFF"/>
                </a:solidFill>
              </a:defRPr>
            </a:lvl8pPr>
            <a:lvl9pPr indent="-330200" lvl="8" marL="4114800" rtl="0">
              <a:lnSpc>
                <a:spcPct val="100000"/>
              </a:lnSpc>
              <a:spcBef>
                <a:spcPts val="1600"/>
              </a:spcBef>
              <a:spcAft>
                <a:spcPts val="1600"/>
              </a:spcAft>
              <a:buClr>
                <a:srgbClr val="FFFFFF"/>
              </a:buClr>
              <a:buSzPts val="1600"/>
              <a:buChar char="■"/>
              <a:defRPr sz="1600">
                <a:solidFill>
                  <a:srgbClr val="FFFFFF"/>
                </a:solidFill>
              </a:defRPr>
            </a:lvl9pPr>
          </a:lstStyle>
          <a:p/>
        </p:txBody>
      </p:sp>
      <p:grpSp>
        <p:nvGrpSpPr>
          <p:cNvPr id="703" name="Google Shape;703;p7"/>
          <p:cNvGrpSpPr/>
          <p:nvPr/>
        </p:nvGrpSpPr>
        <p:grpSpPr>
          <a:xfrm>
            <a:off x="2890" y="11321"/>
            <a:ext cx="9141506" cy="5120843"/>
            <a:chOff x="2890" y="11321"/>
            <a:chExt cx="9141506" cy="5120843"/>
          </a:xfrm>
        </p:grpSpPr>
        <p:sp>
          <p:nvSpPr>
            <p:cNvPr id="704" name="Google Shape;704;p7"/>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7"/>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7"/>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7"/>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7"/>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7"/>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7"/>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7"/>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7"/>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7"/>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7"/>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7"/>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7"/>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7"/>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7"/>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7"/>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7"/>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7"/>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7"/>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7"/>
          <p:cNvSpPr txBox="1"/>
          <p:nvPr>
            <p:ph type="title"/>
          </p:nvPr>
        </p:nvSpPr>
        <p:spPr>
          <a:xfrm>
            <a:off x="4572000" y="1012620"/>
            <a:ext cx="38496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769" name="Shape 769"/>
        <p:cNvGrpSpPr/>
        <p:nvPr/>
      </p:nvGrpSpPr>
      <p:grpSpPr>
        <a:xfrm>
          <a:off x="0" y="0"/>
          <a:ext cx="0" cy="0"/>
          <a:chOff x="0" y="0"/>
          <a:chExt cx="0" cy="0"/>
        </a:xfrm>
      </p:grpSpPr>
      <p:sp>
        <p:nvSpPr>
          <p:cNvPr id="770" name="Google Shape;770;p8"/>
          <p:cNvSpPr txBox="1"/>
          <p:nvPr>
            <p:ph idx="1" type="subTitle"/>
          </p:nvPr>
        </p:nvSpPr>
        <p:spPr>
          <a:xfrm>
            <a:off x="1577700" y="1807350"/>
            <a:ext cx="5988600" cy="1224000"/>
          </a:xfrm>
          <a:prstGeom prst="rect">
            <a:avLst/>
          </a:prstGeom>
          <a:noFill/>
          <a:effectLst>
            <a:outerShdw blurRad="28575" rotWithShape="0" algn="bl" dir="1560000" dist="28575">
              <a:schemeClr val="dk1">
                <a:alpha val="20000"/>
              </a:schemeClr>
            </a:outerShdw>
          </a:effectLst>
        </p:spPr>
        <p:txBody>
          <a:bodyPr anchorCtr="0" anchor="ctr" bIns="91425" lIns="91425" spcFirstLastPara="1" rIns="91425" wrap="square" tIns="91425">
            <a:noAutofit/>
          </a:bodyPr>
          <a:lstStyle>
            <a:lvl1pPr lvl="0" marR="228600" rtl="0" algn="ctr">
              <a:lnSpc>
                <a:spcPct val="100000"/>
              </a:lnSpc>
              <a:spcBef>
                <a:spcPts val="1000"/>
              </a:spcBef>
              <a:spcAft>
                <a:spcPts val="0"/>
              </a:spcAft>
              <a:buClr>
                <a:schemeClr val="accent2"/>
              </a:buClr>
              <a:buSzPts val="6000"/>
              <a:buFont typeface="Grand Hotel"/>
              <a:buNone/>
              <a:defRPr sz="6000">
                <a:solidFill>
                  <a:schemeClr val="accent2"/>
                </a:solidFill>
                <a:latin typeface="Grand Hotel"/>
                <a:ea typeface="Grand Hotel"/>
                <a:cs typeface="Grand Hotel"/>
                <a:sym typeface="Grand Hotel"/>
              </a:defRPr>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grpSp>
        <p:nvGrpSpPr>
          <p:cNvPr id="771" name="Google Shape;771;p8"/>
          <p:cNvGrpSpPr/>
          <p:nvPr/>
        </p:nvGrpSpPr>
        <p:grpSpPr>
          <a:xfrm>
            <a:off x="2890" y="11321"/>
            <a:ext cx="9141502" cy="5120843"/>
            <a:chOff x="2890" y="11321"/>
            <a:chExt cx="9141502" cy="5120843"/>
          </a:xfrm>
        </p:grpSpPr>
        <p:sp>
          <p:nvSpPr>
            <p:cNvPr id="772" name="Google Shape;772;p8"/>
            <p:cNvSpPr/>
            <p:nvPr/>
          </p:nvSpPr>
          <p:spPr>
            <a:xfrm>
              <a:off x="2890" y="11321"/>
              <a:ext cx="241539"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a:off x="380546" y="11321"/>
              <a:ext cx="241539"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a:off x="767734" y="11321"/>
              <a:ext cx="241572"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a:off x="1155356" y="11321"/>
              <a:ext cx="241539"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a:off x="1542578"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a:off x="1929799" y="11321"/>
              <a:ext cx="241938"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a:off x="2317421" y="11321"/>
              <a:ext cx="241539"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a:off x="2704609" y="11321"/>
              <a:ext cx="241572"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
            <p:cNvSpPr/>
            <p:nvPr/>
          </p:nvSpPr>
          <p:spPr>
            <a:xfrm>
              <a:off x="3092231" y="11321"/>
              <a:ext cx="241539"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
            <p:cNvSpPr/>
            <p:nvPr/>
          </p:nvSpPr>
          <p:spPr>
            <a:xfrm>
              <a:off x="3479452"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a:off x="3867074" y="11321"/>
              <a:ext cx="241539"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
            <p:cNvSpPr/>
            <p:nvPr/>
          </p:nvSpPr>
          <p:spPr>
            <a:xfrm>
              <a:off x="4254295" y="11321"/>
              <a:ext cx="241539"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
            <p:cNvSpPr/>
            <p:nvPr/>
          </p:nvSpPr>
          <p:spPr>
            <a:xfrm>
              <a:off x="4641483" y="11321"/>
              <a:ext cx="241572"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8"/>
            <p:cNvSpPr/>
            <p:nvPr/>
          </p:nvSpPr>
          <p:spPr>
            <a:xfrm>
              <a:off x="5029105" y="11321"/>
              <a:ext cx="241539"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
            <p:cNvSpPr/>
            <p:nvPr/>
          </p:nvSpPr>
          <p:spPr>
            <a:xfrm>
              <a:off x="5416327" y="11321"/>
              <a:ext cx="241539"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
            <p:cNvSpPr/>
            <p:nvPr/>
          </p:nvSpPr>
          <p:spPr>
            <a:xfrm>
              <a:off x="5803948" y="11321"/>
              <a:ext cx="241539"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
            <p:cNvSpPr/>
            <p:nvPr/>
          </p:nvSpPr>
          <p:spPr>
            <a:xfrm>
              <a:off x="6191170" y="11321"/>
              <a:ext cx="241539"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8"/>
            <p:cNvSpPr/>
            <p:nvPr/>
          </p:nvSpPr>
          <p:spPr>
            <a:xfrm>
              <a:off x="6578358" y="11321"/>
              <a:ext cx="241938"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
            <p:cNvSpPr/>
            <p:nvPr/>
          </p:nvSpPr>
          <p:spPr>
            <a:xfrm>
              <a:off x="6965980" y="11321"/>
              <a:ext cx="241539"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
            <p:cNvSpPr/>
            <p:nvPr/>
          </p:nvSpPr>
          <p:spPr>
            <a:xfrm>
              <a:off x="7353201" y="11321"/>
              <a:ext cx="241938"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8"/>
            <p:cNvSpPr/>
            <p:nvPr/>
          </p:nvSpPr>
          <p:spPr>
            <a:xfrm>
              <a:off x="7740823" y="11321"/>
              <a:ext cx="241539"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8"/>
            <p:cNvSpPr/>
            <p:nvPr/>
          </p:nvSpPr>
          <p:spPr>
            <a:xfrm>
              <a:off x="8128011" y="11321"/>
              <a:ext cx="241572"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
            <p:cNvSpPr/>
            <p:nvPr/>
          </p:nvSpPr>
          <p:spPr>
            <a:xfrm>
              <a:off x="8515232" y="11321"/>
              <a:ext cx="241938"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
            <p:cNvSpPr/>
            <p:nvPr/>
          </p:nvSpPr>
          <p:spPr>
            <a:xfrm>
              <a:off x="8902454" y="11321"/>
              <a:ext cx="241938"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
            <p:cNvSpPr/>
            <p:nvPr/>
          </p:nvSpPr>
          <p:spPr>
            <a:xfrm>
              <a:off x="2890" y="539585"/>
              <a:ext cx="241539"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
            <p:cNvSpPr/>
            <p:nvPr/>
          </p:nvSpPr>
          <p:spPr>
            <a:xfrm>
              <a:off x="380546" y="539585"/>
              <a:ext cx="241539"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
            <p:cNvSpPr/>
            <p:nvPr/>
          </p:nvSpPr>
          <p:spPr>
            <a:xfrm>
              <a:off x="767734" y="539585"/>
              <a:ext cx="241572"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
            <p:cNvSpPr/>
            <p:nvPr/>
          </p:nvSpPr>
          <p:spPr>
            <a:xfrm>
              <a:off x="1155356" y="539585"/>
              <a:ext cx="241539"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
            <p:cNvSpPr/>
            <p:nvPr/>
          </p:nvSpPr>
          <p:spPr>
            <a:xfrm>
              <a:off x="1542578" y="539585"/>
              <a:ext cx="241539"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
            <p:cNvSpPr/>
            <p:nvPr/>
          </p:nvSpPr>
          <p:spPr>
            <a:xfrm>
              <a:off x="1929799" y="539585"/>
              <a:ext cx="241938"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
            <p:cNvSpPr/>
            <p:nvPr/>
          </p:nvSpPr>
          <p:spPr>
            <a:xfrm>
              <a:off x="2317421" y="539585"/>
              <a:ext cx="241539"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
            <p:cNvSpPr/>
            <p:nvPr/>
          </p:nvSpPr>
          <p:spPr>
            <a:xfrm>
              <a:off x="2704609" y="539585"/>
              <a:ext cx="241572"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
            <p:cNvSpPr/>
            <p:nvPr/>
          </p:nvSpPr>
          <p:spPr>
            <a:xfrm>
              <a:off x="3092231" y="539585"/>
              <a:ext cx="241539"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
            <p:cNvSpPr/>
            <p:nvPr/>
          </p:nvSpPr>
          <p:spPr>
            <a:xfrm>
              <a:off x="3479452" y="539585"/>
              <a:ext cx="241539"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
            <p:cNvSpPr/>
            <p:nvPr/>
          </p:nvSpPr>
          <p:spPr>
            <a:xfrm>
              <a:off x="3867074" y="539585"/>
              <a:ext cx="241539"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
            <p:cNvSpPr/>
            <p:nvPr/>
          </p:nvSpPr>
          <p:spPr>
            <a:xfrm>
              <a:off x="4254295" y="539585"/>
              <a:ext cx="241539"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
            <p:cNvSpPr/>
            <p:nvPr/>
          </p:nvSpPr>
          <p:spPr>
            <a:xfrm>
              <a:off x="4641483" y="539585"/>
              <a:ext cx="241572"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
            <p:cNvSpPr/>
            <p:nvPr/>
          </p:nvSpPr>
          <p:spPr>
            <a:xfrm>
              <a:off x="5029105" y="539585"/>
              <a:ext cx="241539"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
            <p:cNvSpPr/>
            <p:nvPr/>
          </p:nvSpPr>
          <p:spPr>
            <a:xfrm>
              <a:off x="5416327" y="539585"/>
              <a:ext cx="241539"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
            <p:cNvSpPr/>
            <p:nvPr/>
          </p:nvSpPr>
          <p:spPr>
            <a:xfrm>
              <a:off x="5803948" y="539585"/>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
            <p:cNvSpPr/>
            <p:nvPr/>
          </p:nvSpPr>
          <p:spPr>
            <a:xfrm>
              <a:off x="6191170" y="539585"/>
              <a:ext cx="241539"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
            <p:cNvSpPr/>
            <p:nvPr/>
          </p:nvSpPr>
          <p:spPr>
            <a:xfrm>
              <a:off x="6578358" y="539585"/>
              <a:ext cx="241938"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
            <p:cNvSpPr/>
            <p:nvPr/>
          </p:nvSpPr>
          <p:spPr>
            <a:xfrm>
              <a:off x="6965980" y="539585"/>
              <a:ext cx="241539"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
            <p:cNvSpPr/>
            <p:nvPr/>
          </p:nvSpPr>
          <p:spPr>
            <a:xfrm>
              <a:off x="7353201" y="539585"/>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a:off x="7740823" y="539585"/>
              <a:ext cx="241539"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a:off x="8128011" y="539585"/>
              <a:ext cx="241572"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a:off x="8515232" y="539585"/>
              <a:ext cx="241938"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a:off x="8902454" y="539585"/>
              <a:ext cx="241938"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
            <p:cNvSpPr/>
            <p:nvPr/>
          </p:nvSpPr>
          <p:spPr>
            <a:xfrm>
              <a:off x="2890" y="1067848"/>
              <a:ext cx="241539"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
            <p:cNvSpPr/>
            <p:nvPr/>
          </p:nvSpPr>
          <p:spPr>
            <a:xfrm>
              <a:off x="380546" y="1067848"/>
              <a:ext cx="241539" cy="367228"/>
            </a:xfrm>
            <a:custGeom>
              <a:rect b="b" l="l" r="r" t="t"/>
              <a:pathLst>
                <a:path extrusionOk="0" h="11190" w="7247">
                  <a:moveTo>
                    <a:pt x="3794" y="1"/>
                  </a:moveTo>
                  <a:cubicBezTo>
                    <a:pt x="3791" y="1"/>
                    <a:pt x="3788" y="1"/>
                    <a:pt x="3785" y="1"/>
                  </a:cubicBezTo>
                  <a:cubicBezTo>
                    <a:pt x="3390" y="37"/>
                    <a:pt x="36" y="4792"/>
                    <a:pt x="12" y="5475"/>
                  </a:cubicBezTo>
                  <a:cubicBezTo>
                    <a:pt x="0" y="6158"/>
                    <a:pt x="3054" y="11080"/>
                    <a:pt x="3545" y="11188"/>
                  </a:cubicBezTo>
                  <a:cubicBezTo>
                    <a:pt x="3550" y="11189"/>
                    <a:pt x="3555"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a:off x="767734" y="1067848"/>
              <a:ext cx="241572"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
            <p:cNvSpPr/>
            <p:nvPr/>
          </p:nvSpPr>
          <p:spPr>
            <a:xfrm>
              <a:off x="1155356" y="1067848"/>
              <a:ext cx="241539" cy="367228"/>
            </a:xfrm>
            <a:custGeom>
              <a:rect b="b" l="l" r="r" t="t"/>
              <a:pathLst>
                <a:path extrusionOk="0" h="11190" w="7247">
                  <a:moveTo>
                    <a:pt x="3794" y="1"/>
                  </a:moveTo>
                  <a:cubicBezTo>
                    <a:pt x="3791" y="1"/>
                    <a:pt x="3788" y="1"/>
                    <a:pt x="3785" y="1"/>
                  </a:cubicBezTo>
                  <a:cubicBezTo>
                    <a:pt x="3390" y="37"/>
                    <a:pt x="37" y="4792"/>
                    <a:pt x="13" y="5475"/>
                  </a:cubicBezTo>
                  <a:cubicBezTo>
                    <a:pt x="1" y="6158"/>
                    <a:pt x="3043" y="11080"/>
                    <a:pt x="3546" y="11188"/>
                  </a:cubicBezTo>
                  <a:cubicBezTo>
                    <a:pt x="3551" y="11189"/>
                    <a:pt x="3556" y="11190"/>
                    <a:pt x="3561"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
            <p:cNvSpPr/>
            <p:nvPr/>
          </p:nvSpPr>
          <p:spPr>
            <a:xfrm>
              <a:off x="1542578"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1"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
            <p:cNvSpPr/>
            <p:nvPr/>
          </p:nvSpPr>
          <p:spPr>
            <a:xfrm>
              <a:off x="1929799" y="1067848"/>
              <a:ext cx="241938" cy="367228"/>
            </a:xfrm>
            <a:custGeom>
              <a:rect b="b" l="l" r="r" t="t"/>
              <a:pathLst>
                <a:path extrusionOk="0" h="11190" w="7259">
                  <a:moveTo>
                    <a:pt x="3806" y="1"/>
                  </a:moveTo>
                  <a:cubicBezTo>
                    <a:pt x="3803" y="1"/>
                    <a:pt x="3800" y="1"/>
                    <a:pt x="3797" y="1"/>
                  </a:cubicBezTo>
                  <a:cubicBezTo>
                    <a:pt x="3402" y="37"/>
                    <a:pt x="48" y="4792"/>
                    <a:pt x="24" y="5475"/>
                  </a:cubicBezTo>
                  <a:cubicBezTo>
                    <a:pt x="0" y="6158"/>
                    <a:pt x="3054" y="11080"/>
                    <a:pt x="3558" y="11188"/>
                  </a:cubicBezTo>
                  <a:cubicBezTo>
                    <a:pt x="3562" y="11189"/>
                    <a:pt x="3568" y="11190"/>
                    <a:pt x="3573" y="11190"/>
                  </a:cubicBezTo>
                  <a:cubicBezTo>
                    <a:pt x="4082" y="11190"/>
                    <a:pt x="7258" y="6293"/>
                    <a:pt x="7258" y="5523"/>
                  </a:cubicBezTo>
                  <a:cubicBezTo>
                    <a:pt x="7258"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
            <p:cNvSpPr/>
            <p:nvPr/>
          </p:nvSpPr>
          <p:spPr>
            <a:xfrm>
              <a:off x="2317421" y="1067848"/>
              <a:ext cx="241539"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
            <p:cNvSpPr/>
            <p:nvPr/>
          </p:nvSpPr>
          <p:spPr>
            <a:xfrm>
              <a:off x="2704609" y="1067848"/>
              <a:ext cx="241572" cy="367228"/>
            </a:xfrm>
            <a:custGeom>
              <a:rect b="b" l="l" r="r" t="t"/>
              <a:pathLst>
                <a:path extrusionOk="0" h="11190" w="7248">
                  <a:moveTo>
                    <a:pt x="3795" y="1"/>
                  </a:moveTo>
                  <a:cubicBezTo>
                    <a:pt x="3791" y="1"/>
                    <a:pt x="3789" y="1"/>
                    <a:pt x="3786"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a:off x="3092231" y="1067848"/>
              <a:ext cx="241539" cy="367228"/>
            </a:xfrm>
            <a:custGeom>
              <a:rect b="b" l="l" r="r" t="t"/>
              <a:pathLst>
                <a:path extrusionOk="0" h="11190" w="7247">
                  <a:moveTo>
                    <a:pt x="3794" y="1"/>
                  </a:moveTo>
                  <a:cubicBezTo>
                    <a:pt x="3791" y="1"/>
                    <a:pt x="3788" y="1"/>
                    <a:pt x="3785" y="1"/>
                  </a:cubicBezTo>
                  <a:cubicBezTo>
                    <a:pt x="3390" y="37"/>
                    <a:pt x="37" y="4792"/>
                    <a:pt x="13"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a:off x="3479452"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a:off x="3867074" y="1067848"/>
              <a:ext cx="241539" cy="367228"/>
            </a:xfrm>
            <a:custGeom>
              <a:rect b="b" l="l" r="r" t="t"/>
              <a:pathLst>
                <a:path extrusionOk="0" h="11190" w="7247">
                  <a:moveTo>
                    <a:pt x="3794" y="1"/>
                  </a:moveTo>
                  <a:cubicBezTo>
                    <a:pt x="3791" y="1"/>
                    <a:pt x="3788" y="1"/>
                    <a:pt x="3785" y="1"/>
                  </a:cubicBezTo>
                  <a:cubicBezTo>
                    <a:pt x="3390" y="37"/>
                    <a:pt x="36" y="4792"/>
                    <a:pt x="12" y="5475"/>
                  </a:cubicBezTo>
                  <a:cubicBezTo>
                    <a:pt x="0" y="6158"/>
                    <a:pt x="3042" y="11080"/>
                    <a:pt x="3545" y="11188"/>
                  </a:cubicBezTo>
                  <a:cubicBezTo>
                    <a:pt x="3550" y="11189"/>
                    <a:pt x="3556" y="11190"/>
                    <a:pt x="3561"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a:off x="4254295"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
            <p:cNvSpPr/>
            <p:nvPr/>
          </p:nvSpPr>
          <p:spPr>
            <a:xfrm>
              <a:off x="4641483" y="1067848"/>
              <a:ext cx="241572" cy="367228"/>
            </a:xfrm>
            <a:custGeom>
              <a:rect b="b" l="l" r="r" t="t"/>
              <a:pathLst>
                <a:path extrusionOk="0" h="11190" w="7248">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47" y="6293"/>
                    <a:pt x="7247" y="5523"/>
                  </a:cubicBezTo>
                  <a:cubicBezTo>
                    <a:pt x="7247"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
            <p:cNvSpPr/>
            <p:nvPr/>
          </p:nvSpPr>
          <p:spPr>
            <a:xfrm>
              <a:off x="5029105" y="1067848"/>
              <a:ext cx="241539" cy="367228"/>
            </a:xfrm>
            <a:custGeom>
              <a:rect b="b" l="l" r="r" t="t"/>
              <a:pathLst>
                <a:path extrusionOk="0" h="11190" w="7247">
                  <a:moveTo>
                    <a:pt x="3794" y="1"/>
                  </a:moveTo>
                  <a:cubicBezTo>
                    <a:pt x="3791" y="1"/>
                    <a:pt x="3788" y="1"/>
                    <a:pt x="3785" y="1"/>
                  </a:cubicBezTo>
                  <a:cubicBezTo>
                    <a:pt x="3402" y="37"/>
                    <a:pt x="37"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
            <p:cNvSpPr/>
            <p:nvPr/>
          </p:nvSpPr>
          <p:spPr>
            <a:xfrm>
              <a:off x="5416327"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7"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
            <p:cNvSpPr/>
            <p:nvPr/>
          </p:nvSpPr>
          <p:spPr>
            <a:xfrm>
              <a:off x="5803948"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
            <p:cNvSpPr/>
            <p:nvPr/>
          </p:nvSpPr>
          <p:spPr>
            <a:xfrm>
              <a:off x="6191170"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4" y="11080"/>
                    <a:pt x="3557" y="11188"/>
                  </a:cubicBezTo>
                  <a:cubicBezTo>
                    <a:pt x="3562" y="11189"/>
                    <a:pt x="3567" y="11190"/>
                    <a:pt x="3572" y="11190"/>
                  </a:cubicBezTo>
                  <a:cubicBezTo>
                    <a:pt x="4069" y="11190"/>
                    <a:pt x="7246" y="6293"/>
                    <a:pt x="7246" y="5523"/>
                  </a:cubicBezTo>
                  <a:cubicBezTo>
                    <a:pt x="7246" y="4916"/>
                    <a:pt x="4299"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
            <p:cNvSpPr/>
            <p:nvPr/>
          </p:nvSpPr>
          <p:spPr>
            <a:xfrm>
              <a:off x="6578358" y="1067848"/>
              <a:ext cx="241938"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00"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a:off x="6965980" y="1067848"/>
              <a:ext cx="241539" cy="367228"/>
            </a:xfrm>
            <a:custGeom>
              <a:rect b="b" l="l" r="r" t="t"/>
              <a:pathLst>
                <a:path extrusionOk="0" h="11190" w="7247">
                  <a:moveTo>
                    <a:pt x="3794" y="1"/>
                  </a:moveTo>
                  <a:cubicBezTo>
                    <a:pt x="3791" y="1"/>
                    <a:pt x="3788" y="1"/>
                    <a:pt x="3785"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
            <p:cNvSpPr/>
            <p:nvPr/>
          </p:nvSpPr>
          <p:spPr>
            <a:xfrm>
              <a:off x="7353201" y="1067848"/>
              <a:ext cx="241539" cy="367228"/>
            </a:xfrm>
            <a:custGeom>
              <a:rect b="b" l="l" r="r" t="t"/>
              <a:pathLst>
                <a:path extrusionOk="0" h="11190" w="7247">
                  <a:moveTo>
                    <a:pt x="3794" y="1"/>
                  </a:moveTo>
                  <a:cubicBezTo>
                    <a:pt x="3791" y="1"/>
                    <a:pt x="3788" y="1"/>
                    <a:pt x="3785" y="1"/>
                  </a:cubicBezTo>
                  <a:cubicBezTo>
                    <a:pt x="3402" y="37"/>
                    <a:pt x="48" y="4792"/>
                    <a:pt x="24" y="5475"/>
                  </a:cubicBezTo>
                  <a:cubicBezTo>
                    <a:pt x="0" y="6158"/>
                    <a:pt x="3055" y="11080"/>
                    <a:pt x="3558" y="11188"/>
                  </a:cubicBezTo>
                  <a:cubicBezTo>
                    <a:pt x="3562" y="11189"/>
                    <a:pt x="3568" y="11190"/>
                    <a:pt x="3573" y="11190"/>
                  </a:cubicBezTo>
                  <a:cubicBezTo>
                    <a:pt x="4081"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
            <p:cNvSpPr/>
            <p:nvPr/>
          </p:nvSpPr>
          <p:spPr>
            <a:xfrm>
              <a:off x="7740823" y="1067848"/>
              <a:ext cx="241539" cy="367228"/>
            </a:xfrm>
            <a:custGeom>
              <a:rect b="b" l="l" r="r" t="t"/>
              <a:pathLst>
                <a:path extrusionOk="0" h="11190" w="7247">
                  <a:moveTo>
                    <a:pt x="3794" y="1"/>
                  </a:moveTo>
                  <a:cubicBezTo>
                    <a:pt x="3791" y="1"/>
                    <a:pt x="3788" y="1"/>
                    <a:pt x="3785" y="1"/>
                  </a:cubicBezTo>
                  <a:cubicBezTo>
                    <a:pt x="3390" y="37"/>
                    <a:pt x="36" y="4792"/>
                    <a:pt x="24" y="5475"/>
                  </a:cubicBezTo>
                  <a:cubicBezTo>
                    <a:pt x="0" y="6158"/>
                    <a:pt x="3054" y="11080"/>
                    <a:pt x="3557" y="11188"/>
                  </a:cubicBezTo>
                  <a:cubicBezTo>
                    <a:pt x="3562" y="11189"/>
                    <a:pt x="3567" y="11190"/>
                    <a:pt x="3573" y="11190"/>
                  </a:cubicBezTo>
                  <a:cubicBezTo>
                    <a:pt x="4069" y="11190"/>
                    <a:pt x="7246" y="6293"/>
                    <a:pt x="7246" y="5523"/>
                  </a:cubicBezTo>
                  <a:cubicBezTo>
                    <a:pt x="7246"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a:off x="8128011" y="1067848"/>
              <a:ext cx="241572" cy="367228"/>
            </a:xfrm>
            <a:custGeom>
              <a:rect b="b" l="l" r="r" t="t"/>
              <a:pathLst>
                <a:path extrusionOk="0" h="11190" w="7248">
                  <a:moveTo>
                    <a:pt x="3795" y="1"/>
                  </a:moveTo>
                  <a:cubicBezTo>
                    <a:pt x="3792" y="1"/>
                    <a:pt x="3789"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a:off x="8515232" y="1067848"/>
              <a:ext cx="241938" cy="367228"/>
            </a:xfrm>
            <a:custGeom>
              <a:rect b="b" l="l" r="r" t="t"/>
              <a:pathLst>
                <a:path extrusionOk="0" h="11190" w="7259">
                  <a:moveTo>
                    <a:pt x="3806" y="1"/>
                  </a:moveTo>
                  <a:cubicBezTo>
                    <a:pt x="3803" y="1"/>
                    <a:pt x="3800" y="1"/>
                    <a:pt x="3798" y="1"/>
                  </a:cubicBezTo>
                  <a:cubicBezTo>
                    <a:pt x="3402" y="37"/>
                    <a:pt x="49" y="4792"/>
                    <a:pt x="25" y="5475"/>
                  </a:cubicBezTo>
                  <a:cubicBezTo>
                    <a:pt x="1" y="6158"/>
                    <a:pt x="3055" y="11080"/>
                    <a:pt x="3558" y="11188"/>
                  </a:cubicBezTo>
                  <a:cubicBezTo>
                    <a:pt x="3563" y="11189"/>
                    <a:pt x="3568" y="11190"/>
                    <a:pt x="3574"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a:off x="8902454" y="1067848"/>
              <a:ext cx="241938"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a:off x="2890" y="1595750"/>
              <a:ext cx="241539"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
            <p:cNvSpPr/>
            <p:nvPr/>
          </p:nvSpPr>
          <p:spPr>
            <a:xfrm>
              <a:off x="380546" y="1595750"/>
              <a:ext cx="241539" cy="367589"/>
            </a:xfrm>
            <a:custGeom>
              <a:rect b="b" l="l" r="r" t="t"/>
              <a:pathLst>
                <a:path extrusionOk="0" h="11201" w="7247">
                  <a:moveTo>
                    <a:pt x="3792" y="0"/>
                  </a:moveTo>
                  <a:cubicBezTo>
                    <a:pt x="3790" y="0"/>
                    <a:pt x="3787" y="0"/>
                    <a:pt x="3785" y="1"/>
                  </a:cubicBezTo>
                  <a:cubicBezTo>
                    <a:pt x="3390" y="36"/>
                    <a:pt x="36" y="4791"/>
                    <a:pt x="12" y="5474"/>
                  </a:cubicBezTo>
                  <a:cubicBezTo>
                    <a:pt x="0" y="6157"/>
                    <a:pt x="3054" y="11091"/>
                    <a:pt x="3545" y="11199"/>
                  </a:cubicBezTo>
                  <a:cubicBezTo>
                    <a:pt x="3550" y="11200"/>
                    <a:pt x="3554" y="11200"/>
                    <a:pt x="3559" y="11200"/>
                  </a:cubicBezTo>
                  <a:cubicBezTo>
                    <a:pt x="4062" y="11200"/>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
            <p:cNvSpPr/>
            <p:nvPr/>
          </p:nvSpPr>
          <p:spPr>
            <a:xfrm>
              <a:off x="767734" y="1595750"/>
              <a:ext cx="241572" cy="367589"/>
            </a:xfrm>
            <a:custGeom>
              <a:rect b="b" l="l" r="r" t="t"/>
              <a:pathLst>
                <a:path extrusionOk="0" h="11201" w="7248">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2" y="11200"/>
                  </a:cubicBezTo>
                  <a:cubicBezTo>
                    <a:pt x="4075"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a:off x="8128011" y="1595750"/>
              <a:ext cx="241572" cy="367589"/>
            </a:xfrm>
            <a:custGeom>
              <a:rect b="b" l="l" r="r" t="t"/>
              <a:pathLst>
                <a:path extrusionOk="0" h="11201" w="7248">
                  <a:moveTo>
                    <a:pt x="3793" y="0"/>
                  </a:moveTo>
                  <a:cubicBezTo>
                    <a:pt x="3791" y="0"/>
                    <a:pt x="3788" y="0"/>
                    <a:pt x="3786" y="1"/>
                  </a:cubicBezTo>
                  <a:cubicBezTo>
                    <a:pt x="3402" y="36"/>
                    <a:pt x="49" y="4791"/>
                    <a:pt x="25" y="5474"/>
                  </a:cubicBezTo>
                  <a:cubicBezTo>
                    <a:pt x="1" y="6157"/>
                    <a:pt x="3055" y="11091"/>
                    <a:pt x="3558" y="11199"/>
                  </a:cubicBezTo>
                  <a:cubicBezTo>
                    <a:pt x="3562" y="11200"/>
                    <a:pt x="3567" y="11200"/>
                    <a:pt x="3572" y="11200"/>
                  </a:cubicBezTo>
                  <a:cubicBezTo>
                    <a:pt x="4063" y="11200"/>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a:off x="8515232" y="1595750"/>
              <a:ext cx="241938" cy="367589"/>
            </a:xfrm>
            <a:custGeom>
              <a:rect b="b" l="l" r="r" t="t"/>
              <a:pathLst>
                <a:path extrusionOk="0" h="11201" w="7259">
                  <a:moveTo>
                    <a:pt x="3805" y="0"/>
                  </a:moveTo>
                  <a:cubicBezTo>
                    <a:pt x="3802" y="0"/>
                    <a:pt x="3800" y="0"/>
                    <a:pt x="3798" y="1"/>
                  </a:cubicBezTo>
                  <a:cubicBezTo>
                    <a:pt x="3402" y="36"/>
                    <a:pt x="49" y="4791"/>
                    <a:pt x="25" y="5474"/>
                  </a:cubicBezTo>
                  <a:cubicBezTo>
                    <a:pt x="1" y="6157"/>
                    <a:pt x="3055" y="11091"/>
                    <a:pt x="3558" y="11199"/>
                  </a:cubicBezTo>
                  <a:cubicBezTo>
                    <a:pt x="3562" y="11200"/>
                    <a:pt x="3567" y="11200"/>
                    <a:pt x="3572" y="11200"/>
                  </a:cubicBezTo>
                  <a:cubicBezTo>
                    <a:pt x="4075" y="11200"/>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a:off x="8902454" y="1595750"/>
              <a:ext cx="241938"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a:off x="2890" y="2124014"/>
              <a:ext cx="241539"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a:off x="380546" y="2124014"/>
              <a:ext cx="241539" cy="367589"/>
            </a:xfrm>
            <a:custGeom>
              <a:rect b="b" l="l" r="r" t="t"/>
              <a:pathLst>
                <a:path extrusionOk="0" h="11201" w="7247">
                  <a:moveTo>
                    <a:pt x="3792" y="0"/>
                  </a:moveTo>
                  <a:cubicBezTo>
                    <a:pt x="3790" y="0"/>
                    <a:pt x="3787" y="1"/>
                    <a:pt x="3785" y="1"/>
                  </a:cubicBezTo>
                  <a:cubicBezTo>
                    <a:pt x="3390" y="37"/>
                    <a:pt x="36" y="4792"/>
                    <a:pt x="12" y="5474"/>
                  </a:cubicBezTo>
                  <a:cubicBezTo>
                    <a:pt x="0" y="6157"/>
                    <a:pt x="3054" y="11092"/>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a:off x="767734" y="2124014"/>
              <a:ext cx="241572" cy="367589"/>
            </a:xfrm>
            <a:custGeom>
              <a:rect b="b" l="l" r="r" t="t"/>
              <a:pathLst>
                <a:path extrusionOk="0" h="11201" w="7248">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a:off x="8128011" y="2124014"/>
              <a:ext cx="241572" cy="367589"/>
            </a:xfrm>
            <a:custGeom>
              <a:rect b="b" l="l" r="r" t="t"/>
              <a:pathLst>
                <a:path extrusionOk="0" h="11201" w="7248">
                  <a:moveTo>
                    <a:pt x="3793" y="0"/>
                  </a:moveTo>
                  <a:cubicBezTo>
                    <a:pt x="3791" y="0"/>
                    <a:pt x="3788" y="1"/>
                    <a:pt x="3786" y="1"/>
                  </a:cubicBezTo>
                  <a:cubicBezTo>
                    <a:pt x="3402" y="37"/>
                    <a:pt x="49" y="4792"/>
                    <a:pt x="25" y="5474"/>
                  </a:cubicBezTo>
                  <a:cubicBezTo>
                    <a:pt x="1" y="6157"/>
                    <a:pt x="3055" y="11092"/>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a:off x="8515232" y="2124014"/>
              <a:ext cx="241938" cy="367589"/>
            </a:xfrm>
            <a:custGeom>
              <a:rect b="b" l="l" r="r" t="t"/>
              <a:pathLst>
                <a:path extrusionOk="0" h="11201" w="7259">
                  <a:moveTo>
                    <a:pt x="3805" y="0"/>
                  </a:moveTo>
                  <a:cubicBezTo>
                    <a:pt x="3802" y="0"/>
                    <a:pt x="3800" y="1"/>
                    <a:pt x="3798" y="1"/>
                  </a:cubicBezTo>
                  <a:cubicBezTo>
                    <a:pt x="3402" y="37"/>
                    <a:pt x="49" y="4792"/>
                    <a:pt x="25" y="5474"/>
                  </a:cubicBezTo>
                  <a:cubicBezTo>
                    <a:pt x="1" y="6157"/>
                    <a:pt x="3055" y="11092"/>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a:off x="8902454" y="2124014"/>
              <a:ext cx="241938"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a:off x="2890" y="2651883"/>
              <a:ext cx="241539"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
            <p:cNvSpPr/>
            <p:nvPr/>
          </p:nvSpPr>
          <p:spPr>
            <a:xfrm>
              <a:off x="380546" y="2651883"/>
              <a:ext cx="241539" cy="367622"/>
            </a:xfrm>
            <a:custGeom>
              <a:rect b="b" l="l" r="r" t="t"/>
              <a:pathLst>
                <a:path extrusionOk="0" h="11202" w="7247">
                  <a:moveTo>
                    <a:pt x="3792" y="1"/>
                  </a:moveTo>
                  <a:cubicBezTo>
                    <a:pt x="3790" y="1"/>
                    <a:pt x="3787" y="1"/>
                    <a:pt x="3785" y="1"/>
                  </a:cubicBezTo>
                  <a:cubicBezTo>
                    <a:pt x="3390" y="49"/>
                    <a:pt x="36" y="4792"/>
                    <a:pt x="12" y="5486"/>
                  </a:cubicBezTo>
                  <a:cubicBezTo>
                    <a:pt x="0" y="6169"/>
                    <a:pt x="3054" y="11092"/>
                    <a:pt x="3545" y="11199"/>
                  </a:cubicBezTo>
                  <a:cubicBezTo>
                    <a:pt x="3550" y="11201"/>
                    <a:pt x="3555" y="11201"/>
                    <a:pt x="3561" y="11201"/>
                  </a:cubicBezTo>
                  <a:cubicBezTo>
                    <a:pt x="4069" y="11201"/>
                    <a:pt x="7246" y="6305"/>
                    <a:pt x="7246" y="5534"/>
                  </a:cubicBezTo>
                  <a:cubicBezTo>
                    <a:pt x="7246" y="4926"/>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
            <p:cNvSpPr/>
            <p:nvPr/>
          </p:nvSpPr>
          <p:spPr>
            <a:xfrm>
              <a:off x="767734" y="2651883"/>
              <a:ext cx="241572" cy="367622"/>
            </a:xfrm>
            <a:custGeom>
              <a:rect b="b" l="l" r="r" t="t"/>
              <a:pathLst>
                <a:path extrusionOk="0" h="11202" w="7248">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4" y="11201"/>
                  </a:cubicBezTo>
                  <a:cubicBezTo>
                    <a:pt x="4082"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
            <p:cNvSpPr/>
            <p:nvPr/>
          </p:nvSpPr>
          <p:spPr>
            <a:xfrm>
              <a:off x="8128011" y="2651883"/>
              <a:ext cx="241572" cy="367622"/>
            </a:xfrm>
            <a:custGeom>
              <a:rect b="b" l="l" r="r" t="t"/>
              <a:pathLst>
                <a:path extrusionOk="0" h="11202" w="7248">
                  <a:moveTo>
                    <a:pt x="3793" y="1"/>
                  </a:moveTo>
                  <a:cubicBezTo>
                    <a:pt x="3791"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
            <p:cNvSpPr/>
            <p:nvPr/>
          </p:nvSpPr>
          <p:spPr>
            <a:xfrm>
              <a:off x="8515232" y="2651883"/>
              <a:ext cx="241938" cy="367622"/>
            </a:xfrm>
            <a:custGeom>
              <a:rect b="b" l="l" r="r" t="t"/>
              <a:pathLst>
                <a:path extrusionOk="0" h="11202" w="7259">
                  <a:moveTo>
                    <a:pt x="3805" y="1"/>
                  </a:moveTo>
                  <a:cubicBezTo>
                    <a:pt x="3802" y="1"/>
                    <a:pt x="3800" y="1"/>
                    <a:pt x="3798" y="1"/>
                  </a:cubicBezTo>
                  <a:cubicBezTo>
                    <a:pt x="3402" y="49"/>
                    <a:pt x="49" y="4792"/>
                    <a:pt x="25" y="5486"/>
                  </a:cubicBezTo>
                  <a:cubicBezTo>
                    <a:pt x="1" y="6169"/>
                    <a:pt x="3055" y="11092"/>
                    <a:pt x="3558" y="11199"/>
                  </a:cubicBezTo>
                  <a:cubicBezTo>
                    <a:pt x="3563" y="11201"/>
                    <a:pt x="3568" y="11201"/>
                    <a:pt x="3574" y="11201"/>
                  </a:cubicBezTo>
                  <a:cubicBezTo>
                    <a:pt x="4082" y="11201"/>
                    <a:pt x="7259" y="6305"/>
                    <a:pt x="7259" y="5534"/>
                  </a:cubicBezTo>
                  <a:cubicBezTo>
                    <a:pt x="7259" y="4926"/>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a:off x="8902454" y="2651883"/>
              <a:ext cx="241938"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
            <p:cNvSpPr/>
            <p:nvPr/>
          </p:nvSpPr>
          <p:spPr>
            <a:xfrm>
              <a:off x="2890" y="3180540"/>
              <a:ext cx="241539"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
            <p:cNvSpPr/>
            <p:nvPr/>
          </p:nvSpPr>
          <p:spPr>
            <a:xfrm>
              <a:off x="380546" y="3180540"/>
              <a:ext cx="241539" cy="367622"/>
            </a:xfrm>
            <a:custGeom>
              <a:rect b="b" l="l" r="r" t="t"/>
              <a:pathLst>
                <a:path extrusionOk="0" h="11202" w="7247">
                  <a:moveTo>
                    <a:pt x="3794" y="1"/>
                  </a:moveTo>
                  <a:cubicBezTo>
                    <a:pt x="3791" y="1"/>
                    <a:pt x="3788"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
            <p:cNvSpPr/>
            <p:nvPr/>
          </p:nvSpPr>
          <p:spPr>
            <a:xfrm>
              <a:off x="767734" y="3180540"/>
              <a:ext cx="241572" cy="367228"/>
            </a:xfrm>
            <a:custGeom>
              <a:rect b="b" l="l" r="r" t="t"/>
              <a:pathLst>
                <a:path extrusionOk="0" h="11190" w="7248">
                  <a:moveTo>
                    <a:pt x="3795" y="1"/>
                  </a:moveTo>
                  <a:cubicBezTo>
                    <a:pt x="3792" y="1"/>
                    <a:pt x="3789" y="1"/>
                    <a:pt x="3786" y="1"/>
                  </a:cubicBezTo>
                  <a:cubicBezTo>
                    <a:pt x="3402" y="37"/>
                    <a:pt x="49" y="4792"/>
                    <a:pt x="25" y="5475"/>
                  </a:cubicBezTo>
                  <a:cubicBezTo>
                    <a:pt x="1" y="6157"/>
                    <a:pt x="3055" y="11080"/>
                    <a:pt x="3558" y="11188"/>
                  </a:cubicBezTo>
                  <a:cubicBezTo>
                    <a:pt x="3562" y="11189"/>
                    <a:pt x="3567" y="11189"/>
                    <a:pt x="3572" y="11189"/>
                  </a:cubicBezTo>
                  <a:cubicBezTo>
                    <a:pt x="4075" y="11189"/>
                    <a:pt x="7247" y="6294"/>
                    <a:pt x="7247" y="5523"/>
                  </a:cubicBezTo>
                  <a:cubicBezTo>
                    <a:pt x="7247" y="4903"/>
                    <a:pt x="4300"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
            <p:cNvSpPr/>
            <p:nvPr/>
          </p:nvSpPr>
          <p:spPr>
            <a:xfrm>
              <a:off x="8128011" y="3180540"/>
              <a:ext cx="241572" cy="367622"/>
            </a:xfrm>
            <a:custGeom>
              <a:rect b="b" l="l" r="r" t="t"/>
              <a:pathLst>
                <a:path extrusionOk="0" h="11202" w="7248">
                  <a:moveTo>
                    <a:pt x="3795" y="1"/>
                  </a:moveTo>
                  <a:cubicBezTo>
                    <a:pt x="3792" y="1"/>
                    <a:pt x="3789"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03"/>
                    <a:pt x="4312" y="1"/>
                    <a:pt x="37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
            <p:cNvSpPr/>
            <p:nvPr/>
          </p:nvSpPr>
          <p:spPr>
            <a:xfrm>
              <a:off x="8515232" y="3180540"/>
              <a:ext cx="241938" cy="367622"/>
            </a:xfrm>
            <a:custGeom>
              <a:rect b="b" l="l" r="r" t="t"/>
              <a:pathLst>
                <a:path extrusionOk="0" h="11202" w="7259">
                  <a:moveTo>
                    <a:pt x="3806" y="1"/>
                  </a:moveTo>
                  <a:cubicBezTo>
                    <a:pt x="3803"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
            <p:cNvSpPr/>
            <p:nvPr/>
          </p:nvSpPr>
          <p:spPr>
            <a:xfrm>
              <a:off x="8902454" y="3180540"/>
              <a:ext cx="241938"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
            <p:cNvSpPr/>
            <p:nvPr/>
          </p:nvSpPr>
          <p:spPr>
            <a:xfrm>
              <a:off x="2890" y="3708410"/>
              <a:ext cx="241539"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
            <p:cNvSpPr/>
            <p:nvPr/>
          </p:nvSpPr>
          <p:spPr>
            <a:xfrm>
              <a:off x="380546" y="3708410"/>
              <a:ext cx="241539" cy="367622"/>
            </a:xfrm>
            <a:custGeom>
              <a:rect b="b" l="l" r="r" t="t"/>
              <a:pathLst>
                <a:path extrusionOk="0" h="11202" w="7247">
                  <a:moveTo>
                    <a:pt x="3792" y="1"/>
                  </a:moveTo>
                  <a:cubicBezTo>
                    <a:pt x="3790" y="1"/>
                    <a:pt x="3787" y="1"/>
                    <a:pt x="3785" y="1"/>
                  </a:cubicBezTo>
                  <a:cubicBezTo>
                    <a:pt x="3390" y="37"/>
                    <a:pt x="36" y="4792"/>
                    <a:pt x="12" y="5475"/>
                  </a:cubicBezTo>
                  <a:cubicBezTo>
                    <a:pt x="0" y="6158"/>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
            <p:cNvSpPr/>
            <p:nvPr/>
          </p:nvSpPr>
          <p:spPr>
            <a:xfrm>
              <a:off x="767734" y="3708410"/>
              <a:ext cx="241572"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
            <p:cNvSpPr/>
            <p:nvPr/>
          </p:nvSpPr>
          <p:spPr>
            <a:xfrm>
              <a:off x="1155356" y="3708410"/>
              <a:ext cx="241539" cy="367622"/>
            </a:xfrm>
            <a:custGeom>
              <a:rect b="b" l="l" r="r" t="t"/>
              <a:pathLst>
                <a:path extrusionOk="0" h="11202" w="7247">
                  <a:moveTo>
                    <a:pt x="3793" y="1"/>
                  </a:moveTo>
                  <a:cubicBezTo>
                    <a:pt x="3790" y="1"/>
                    <a:pt x="3788" y="1"/>
                    <a:pt x="3785" y="1"/>
                  </a:cubicBezTo>
                  <a:cubicBezTo>
                    <a:pt x="3390" y="37"/>
                    <a:pt x="37" y="4792"/>
                    <a:pt x="13" y="5475"/>
                  </a:cubicBezTo>
                  <a:cubicBezTo>
                    <a:pt x="1" y="6158"/>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a:off x="1542578" y="3708410"/>
              <a:ext cx="241539" cy="367622"/>
            </a:xfrm>
            <a:custGeom>
              <a:rect b="b" l="l" r="r" t="t"/>
              <a:pathLst>
                <a:path extrusionOk="0" h="11202" w="7247">
                  <a:moveTo>
                    <a:pt x="3792" y="1"/>
                  </a:moveTo>
                  <a:cubicBezTo>
                    <a:pt x="3790" y="1"/>
                    <a:pt x="3788" y="1"/>
                    <a:pt x="3785" y="1"/>
                  </a:cubicBezTo>
                  <a:cubicBezTo>
                    <a:pt x="3402" y="37"/>
                    <a:pt x="48" y="4792"/>
                    <a:pt x="24"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
            <p:cNvSpPr/>
            <p:nvPr/>
          </p:nvSpPr>
          <p:spPr>
            <a:xfrm>
              <a:off x="1929799" y="3708410"/>
              <a:ext cx="241938" cy="367622"/>
            </a:xfrm>
            <a:custGeom>
              <a:rect b="b" l="l" r="r" t="t"/>
              <a:pathLst>
                <a:path extrusionOk="0" h="11202" w="7259">
                  <a:moveTo>
                    <a:pt x="3804" y="1"/>
                  </a:moveTo>
                  <a:cubicBezTo>
                    <a:pt x="3802" y="1"/>
                    <a:pt x="3799" y="1"/>
                    <a:pt x="3797" y="1"/>
                  </a:cubicBezTo>
                  <a:cubicBezTo>
                    <a:pt x="3402" y="37"/>
                    <a:pt x="48" y="4792"/>
                    <a:pt x="24" y="5475"/>
                  </a:cubicBezTo>
                  <a:cubicBezTo>
                    <a:pt x="0" y="6158"/>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
            <p:cNvSpPr/>
            <p:nvPr/>
          </p:nvSpPr>
          <p:spPr>
            <a:xfrm>
              <a:off x="2317421" y="3708410"/>
              <a:ext cx="241539"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
            <p:cNvSpPr/>
            <p:nvPr/>
          </p:nvSpPr>
          <p:spPr>
            <a:xfrm>
              <a:off x="2704609" y="3708410"/>
              <a:ext cx="241572" cy="367622"/>
            </a:xfrm>
            <a:custGeom>
              <a:rect b="b" l="l" r="r" t="t"/>
              <a:pathLst>
                <a:path extrusionOk="0" h="11202" w="7248">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
            <p:cNvSpPr/>
            <p:nvPr/>
          </p:nvSpPr>
          <p:spPr>
            <a:xfrm>
              <a:off x="3092231" y="3708410"/>
              <a:ext cx="241539" cy="367622"/>
            </a:xfrm>
            <a:custGeom>
              <a:rect b="b" l="l" r="r" t="t"/>
              <a:pathLst>
                <a:path extrusionOk="0" h="11202" w="7247">
                  <a:moveTo>
                    <a:pt x="3793" y="1"/>
                  </a:moveTo>
                  <a:cubicBezTo>
                    <a:pt x="3790" y="1"/>
                    <a:pt x="3788" y="1"/>
                    <a:pt x="3785" y="1"/>
                  </a:cubicBezTo>
                  <a:cubicBezTo>
                    <a:pt x="3390" y="37"/>
                    <a:pt x="37" y="4792"/>
                    <a:pt x="13"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
            <p:cNvSpPr/>
            <p:nvPr/>
          </p:nvSpPr>
          <p:spPr>
            <a:xfrm>
              <a:off x="3479452" y="3708410"/>
              <a:ext cx="241539"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
            <p:cNvSpPr/>
            <p:nvPr/>
          </p:nvSpPr>
          <p:spPr>
            <a:xfrm>
              <a:off x="3867074" y="3708410"/>
              <a:ext cx="241539" cy="367622"/>
            </a:xfrm>
            <a:custGeom>
              <a:rect b="b" l="l" r="r" t="t"/>
              <a:pathLst>
                <a:path extrusionOk="0" h="11202" w="7247">
                  <a:moveTo>
                    <a:pt x="3792" y="1"/>
                  </a:moveTo>
                  <a:cubicBezTo>
                    <a:pt x="3790" y="1"/>
                    <a:pt x="3787" y="1"/>
                    <a:pt x="3785" y="1"/>
                  </a:cubicBezTo>
                  <a:cubicBezTo>
                    <a:pt x="3390" y="37"/>
                    <a:pt x="36" y="4792"/>
                    <a:pt x="12" y="5475"/>
                  </a:cubicBezTo>
                  <a:cubicBezTo>
                    <a:pt x="0" y="6158"/>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
            <p:cNvSpPr/>
            <p:nvPr/>
          </p:nvSpPr>
          <p:spPr>
            <a:xfrm>
              <a:off x="4254295" y="3708410"/>
              <a:ext cx="241539"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
            <p:cNvSpPr/>
            <p:nvPr/>
          </p:nvSpPr>
          <p:spPr>
            <a:xfrm>
              <a:off x="4641483" y="3708410"/>
              <a:ext cx="241572" cy="367622"/>
            </a:xfrm>
            <a:custGeom>
              <a:rect b="b" l="l" r="r" t="t"/>
              <a:pathLst>
                <a:path extrusionOk="0" h="11202" w="7248">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
            <p:cNvSpPr/>
            <p:nvPr/>
          </p:nvSpPr>
          <p:spPr>
            <a:xfrm>
              <a:off x="5029105" y="3708410"/>
              <a:ext cx="241539" cy="367622"/>
            </a:xfrm>
            <a:custGeom>
              <a:rect b="b" l="l" r="r" t="t"/>
              <a:pathLst>
                <a:path extrusionOk="0" h="11202" w="7247">
                  <a:moveTo>
                    <a:pt x="3792" y="1"/>
                  </a:moveTo>
                  <a:cubicBezTo>
                    <a:pt x="3790" y="1"/>
                    <a:pt x="3788" y="1"/>
                    <a:pt x="3785" y="1"/>
                  </a:cubicBezTo>
                  <a:cubicBezTo>
                    <a:pt x="3402" y="37"/>
                    <a:pt x="37"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
            <p:cNvSpPr/>
            <p:nvPr/>
          </p:nvSpPr>
          <p:spPr>
            <a:xfrm>
              <a:off x="5416327" y="3708410"/>
              <a:ext cx="241539" cy="367622"/>
            </a:xfrm>
            <a:custGeom>
              <a:rect b="b" l="l" r="r" t="t"/>
              <a:pathLst>
                <a:path extrusionOk="0" h="11202" w="7247">
                  <a:moveTo>
                    <a:pt x="3792" y="1"/>
                  </a:moveTo>
                  <a:cubicBezTo>
                    <a:pt x="3790" y="1"/>
                    <a:pt x="3788" y="1"/>
                    <a:pt x="3785" y="1"/>
                  </a:cubicBezTo>
                  <a:cubicBezTo>
                    <a:pt x="3402" y="37"/>
                    <a:pt x="48" y="4792"/>
                    <a:pt x="24" y="5475"/>
                  </a:cubicBezTo>
                  <a:cubicBezTo>
                    <a:pt x="0"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
            <p:cNvSpPr/>
            <p:nvPr/>
          </p:nvSpPr>
          <p:spPr>
            <a:xfrm>
              <a:off x="5803948" y="3708410"/>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
            <p:cNvSpPr/>
            <p:nvPr/>
          </p:nvSpPr>
          <p:spPr>
            <a:xfrm>
              <a:off x="6191170" y="3708410"/>
              <a:ext cx="241539" cy="367622"/>
            </a:xfrm>
            <a:custGeom>
              <a:rect b="b" l="l" r="r" t="t"/>
              <a:pathLst>
                <a:path extrusionOk="0" h="11202" w="7247">
                  <a:moveTo>
                    <a:pt x="3792" y="1"/>
                  </a:moveTo>
                  <a:cubicBezTo>
                    <a:pt x="3789" y="1"/>
                    <a:pt x="3787" y="1"/>
                    <a:pt x="3785" y="1"/>
                  </a:cubicBezTo>
                  <a:cubicBezTo>
                    <a:pt x="3402" y="37"/>
                    <a:pt x="48" y="4792"/>
                    <a:pt x="24" y="5475"/>
                  </a:cubicBezTo>
                  <a:cubicBezTo>
                    <a:pt x="0" y="6158"/>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
            <p:cNvSpPr/>
            <p:nvPr/>
          </p:nvSpPr>
          <p:spPr>
            <a:xfrm>
              <a:off x="6578358" y="3708410"/>
              <a:ext cx="241938" cy="367622"/>
            </a:xfrm>
            <a:custGeom>
              <a:rect b="b" l="l" r="r" t="t"/>
              <a:pathLst>
                <a:path extrusionOk="0" h="11202" w="7259">
                  <a:moveTo>
                    <a:pt x="3804"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
            <p:cNvSpPr/>
            <p:nvPr/>
          </p:nvSpPr>
          <p:spPr>
            <a:xfrm>
              <a:off x="6965980" y="3708410"/>
              <a:ext cx="241539" cy="367622"/>
            </a:xfrm>
            <a:custGeom>
              <a:rect b="b" l="l" r="r" t="t"/>
              <a:pathLst>
                <a:path extrusionOk="0" h="11202" w="7247">
                  <a:moveTo>
                    <a:pt x="3792" y="1"/>
                  </a:moveTo>
                  <a:cubicBezTo>
                    <a:pt x="3790" y="1"/>
                    <a:pt x="3788" y="1"/>
                    <a:pt x="3785" y="1"/>
                  </a:cubicBezTo>
                  <a:cubicBezTo>
                    <a:pt x="3402" y="37"/>
                    <a:pt x="49" y="4792"/>
                    <a:pt x="25" y="5475"/>
                  </a:cubicBezTo>
                  <a:cubicBezTo>
                    <a:pt x="1" y="6158"/>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
            <p:cNvSpPr/>
            <p:nvPr/>
          </p:nvSpPr>
          <p:spPr>
            <a:xfrm>
              <a:off x="7353201" y="3708410"/>
              <a:ext cx="241539" cy="367622"/>
            </a:xfrm>
            <a:custGeom>
              <a:rect b="b" l="l" r="r" t="t"/>
              <a:pathLst>
                <a:path extrusionOk="0" h="11202" w="7247">
                  <a:moveTo>
                    <a:pt x="3792" y="1"/>
                  </a:moveTo>
                  <a:cubicBezTo>
                    <a:pt x="3790" y="1"/>
                    <a:pt x="3787" y="1"/>
                    <a:pt x="3785" y="1"/>
                  </a:cubicBezTo>
                  <a:cubicBezTo>
                    <a:pt x="3402" y="37"/>
                    <a:pt x="48" y="4792"/>
                    <a:pt x="24" y="5475"/>
                  </a:cubicBezTo>
                  <a:cubicBezTo>
                    <a:pt x="0" y="6158"/>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
            <p:cNvSpPr/>
            <p:nvPr/>
          </p:nvSpPr>
          <p:spPr>
            <a:xfrm>
              <a:off x="7740823" y="3708410"/>
              <a:ext cx="241539" cy="367622"/>
            </a:xfrm>
            <a:custGeom>
              <a:rect b="b" l="l" r="r" t="t"/>
              <a:pathLst>
                <a:path extrusionOk="0" h="11202" w="7247">
                  <a:moveTo>
                    <a:pt x="3792" y="1"/>
                  </a:moveTo>
                  <a:cubicBezTo>
                    <a:pt x="3790" y="1"/>
                    <a:pt x="3787" y="1"/>
                    <a:pt x="3785" y="1"/>
                  </a:cubicBezTo>
                  <a:cubicBezTo>
                    <a:pt x="3390" y="37"/>
                    <a:pt x="36" y="4792"/>
                    <a:pt x="24" y="5475"/>
                  </a:cubicBezTo>
                  <a:cubicBezTo>
                    <a:pt x="0" y="6158"/>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
            <p:cNvSpPr/>
            <p:nvPr/>
          </p:nvSpPr>
          <p:spPr>
            <a:xfrm>
              <a:off x="8128011" y="3708410"/>
              <a:ext cx="241572" cy="367622"/>
            </a:xfrm>
            <a:custGeom>
              <a:rect b="b" l="l" r="r" t="t"/>
              <a:pathLst>
                <a:path extrusionOk="0" h="11202" w="7248">
                  <a:moveTo>
                    <a:pt x="3793" y="1"/>
                  </a:moveTo>
                  <a:cubicBezTo>
                    <a:pt x="3791" y="1"/>
                    <a:pt x="3788" y="1"/>
                    <a:pt x="3786" y="1"/>
                  </a:cubicBezTo>
                  <a:cubicBezTo>
                    <a:pt x="3402" y="37"/>
                    <a:pt x="49" y="4792"/>
                    <a:pt x="25" y="5475"/>
                  </a:cubicBezTo>
                  <a:cubicBezTo>
                    <a:pt x="1" y="6158"/>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
            <p:cNvSpPr/>
            <p:nvPr/>
          </p:nvSpPr>
          <p:spPr>
            <a:xfrm>
              <a:off x="8515232" y="3708410"/>
              <a:ext cx="241938" cy="367622"/>
            </a:xfrm>
            <a:custGeom>
              <a:rect b="b" l="l" r="r" t="t"/>
              <a:pathLst>
                <a:path extrusionOk="0" h="11202" w="7259">
                  <a:moveTo>
                    <a:pt x="3805" y="1"/>
                  </a:moveTo>
                  <a:cubicBezTo>
                    <a:pt x="3802" y="1"/>
                    <a:pt x="3800" y="1"/>
                    <a:pt x="3798"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
            <p:cNvSpPr/>
            <p:nvPr/>
          </p:nvSpPr>
          <p:spPr>
            <a:xfrm>
              <a:off x="8902454" y="3708410"/>
              <a:ext cx="241938"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
            <p:cNvSpPr/>
            <p:nvPr/>
          </p:nvSpPr>
          <p:spPr>
            <a:xfrm>
              <a:off x="2890" y="4236312"/>
              <a:ext cx="241539"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
            <p:cNvSpPr/>
            <p:nvPr/>
          </p:nvSpPr>
          <p:spPr>
            <a:xfrm>
              <a:off x="380546" y="4236312"/>
              <a:ext cx="241539"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
            <p:cNvSpPr/>
            <p:nvPr/>
          </p:nvSpPr>
          <p:spPr>
            <a:xfrm>
              <a:off x="767734" y="4236312"/>
              <a:ext cx="241572"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
            <p:cNvSpPr/>
            <p:nvPr/>
          </p:nvSpPr>
          <p:spPr>
            <a:xfrm>
              <a:off x="1155356" y="4236312"/>
              <a:ext cx="241539"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
            <p:cNvSpPr/>
            <p:nvPr/>
          </p:nvSpPr>
          <p:spPr>
            <a:xfrm>
              <a:off x="1542578" y="4236312"/>
              <a:ext cx="241539"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
            <p:cNvSpPr/>
            <p:nvPr/>
          </p:nvSpPr>
          <p:spPr>
            <a:xfrm>
              <a:off x="1929799" y="4236312"/>
              <a:ext cx="241938"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
            <p:cNvSpPr/>
            <p:nvPr/>
          </p:nvSpPr>
          <p:spPr>
            <a:xfrm>
              <a:off x="2317421" y="4236312"/>
              <a:ext cx="241539"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
            <p:cNvSpPr/>
            <p:nvPr/>
          </p:nvSpPr>
          <p:spPr>
            <a:xfrm>
              <a:off x="2704609" y="4236312"/>
              <a:ext cx="241572"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
            <p:cNvSpPr/>
            <p:nvPr/>
          </p:nvSpPr>
          <p:spPr>
            <a:xfrm>
              <a:off x="3092231" y="4236312"/>
              <a:ext cx="241539"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
            <p:cNvSpPr/>
            <p:nvPr/>
          </p:nvSpPr>
          <p:spPr>
            <a:xfrm>
              <a:off x="3479452" y="4236312"/>
              <a:ext cx="241539"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
            <p:cNvSpPr/>
            <p:nvPr/>
          </p:nvSpPr>
          <p:spPr>
            <a:xfrm>
              <a:off x="3867074" y="4236312"/>
              <a:ext cx="241539"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
            <p:cNvSpPr/>
            <p:nvPr/>
          </p:nvSpPr>
          <p:spPr>
            <a:xfrm>
              <a:off x="4254295" y="4236312"/>
              <a:ext cx="241539"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
            <p:cNvSpPr/>
            <p:nvPr/>
          </p:nvSpPr>
          <p:spPr>
            <a:xfrm>
              <a:off x="4641483" y="4236312"/>
              <a:ext cx="241572"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
            <p:cNvSpPr/>
            <p:nvPr/>
          </p:nvSpPr>
          <p:spPr>
            <a:xfrm>
              <a:off x="5029105" y="4236312"/>
              <a:ext cx="241539"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
            <p:cNvSpPr/>
            <p:nvPr/>
          </p:nvSpPr>
          <p:spPr>
            <a:xfrm>
              <a:off x="5416327" y="4236312"/>
              <a:ext cx="241539"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
            <p:cNvSpPr/>
            <p:nvPr/>
          </p:nvSpPr>
          <p:spPr>
            <a:xfrm>
              <a:off x="5803948" y="4236312"/>
              <a:ext cx="241539"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
            <p:cNvSpPr/>
            <p:nvPr/>
          </p:nvSpPr>
          <p:spPr>
            <a:xfrm>
              <a:off x="6191170" y="4236312"/>
              <a:ext cx="241539"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
            <p:cNvSpPr/>
            <p:nvPr/>
          </p:nvSpPr>
          <p:spPr>
            <a:xfrm>
              <a:off x="6578358" y="4236312"/>
              <a:ext cx="241938"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
            <p:cNvSpPr/>
            <p:nvPr/>
          </p:nvSpPr>
          <p:spPr>
            <a:xfrm>
              <a:off x="6965980" y="4236312"/>
              <a:ext cx="241539"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
            <p:cNvSpPr/>
            <p:nvPr/>
          </p:nvSpPr>
          <p:spPr>
            <a:xfrm>
              <a:off x="7353201" y="4236312"/>
              <a:ext cx="241938"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
            <p:cNvSpPr/>
            <p:nvPr/>
          </p:nvSpPr>
          <p:spPr>
            <a:xfrm>
              <a:off x="7740823" y="4236312"/>
              <a:ext cx="241539"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
            <p:cNvSpPr/>
            <p:nvPr/>
          </p:nvSpPr>
          <p:spPr>
            <a:xfrm>
              <a:off x="8128011" y="4236312"/>
              <a:ext cx="241572"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
            <p:cNvSpPr/>
            <p:nvPr/>
          </p:nvSpPr>
          <p:spPr>
            <a:xfrm>
              <a:off x="8515232" y="4236312"/>
              <a:ext cx="241938"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
            <p:cNvSpPr/>
            <p:nvPr/>
          </p:nvSpPr>
          <p:spPr>
            <a:xfrm>
              <a:off x="8902454" y="4236312"/>
              <a:ext cx="241938"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
            <p:cNvSpPr/>
            <p:nvPr/>
          </p:nvSpPr>
          <p:spPr>
            <a:xfrm>
              <a:off x="2890" y="4764575"/>
              <a:ext cx="241539"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
            <p:cNvSpPr/>
            <p:nvPr/>
          </p:nvSpPr>
          <p:spPr>
            <a:xfrm>
              <a:off x="380546" y="4764575"/>
              <a:ext cx="241539"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
            <p:cNvSpPr/>
            <p:nvPr/>
          </p:nvSpPr>
          <p:spPr>
            <a:xfrm>
              <a:off x="767734" y="4764575"/>
              <a:ext cx="241572"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
            <p:cNvSpPr/>
            <p:nvPr/>
          </p:nvSpPr>
          <p:spPr>
            <a:xfrm>
              <a:off x="1155356" y="4764575"/>
              <a:ext cx="241539"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
            <p:cNvSpPr/>
            <p:nvPr/>
          </p:nvSpPr>
          <p:spPr>
            <a:xfrm>
              <a:off x="1542578"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
            <p:cNvSpPr/>
            <p:nvPr/>
          </p:nvSpPr>
          <p:spPr>
            <a:xfrm>
              <a:off x="1929799" y="4764575"/>
              <a:ext cx="241938"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
            <p:cNvSpPr/>
            <p:nvPr/>
          </p:nvSpPr>
          <p:spPr>
            <a:xfrm>
              <a:off x="2317421" y="4764575"/>
              <a:ext cx="241539"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a:off x="2704609" y="4764575"/>
              <a:ext cx="241572"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
            <p:cNvSpPr/>
            <p:nvPr/>
          </p:nvSpPr>
          <p:spPr>
            <a:xfrm>
              <a:off x="3092231" y="4764575"/>
              <a:ext cx="241539"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
            <p:cNvSpPr/>
            <p:nvPr/>
          </p:nvSpPr>
          <p:spPr>
            <a:xfrm>
              <a:off x="3479452"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
            <p:cNvSpPr/>
            <p:nvPr/>
          </p:nvSpPr>
          <p:spPr>
            <a:xfrm>
              <a:off x="3867074" y="4764575"/>
              <a:ext cx="241539"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
            <p:cNvSpPr/>
            <p:nvPr/>
          </p:nvSpPr>
          <p:spPr>
            <a:xfrm>
              <a:off x="4254295" y="4764575"/>
              <a:ext cx="241539"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
            <p:cNvSpPr/>
            <p:nvPr/>
          </p:nvSpPr>
          <p:spPr>
            <a:xfrm>
              <a:off x="4641483" y="4764575"/>
              <a:ext cx="241572"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
            <p:cNvSpPr/>
            <p:nvPr/>
          </p:nvSpPr>
          <p:spPr>
            <a:xfrm>
              <a:off x="5029105" y="4764575"/>
              <a:ext cx="241539"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
            <p:cNvSpPr/>
            <p:nvPr/>
          </p:nvSpPr>
          <p:spPr>
            <a:xfrm>
              <a:off x="5416327" y="4764575"/>
              <a:ext cx="241539"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
            <p:cNvSpPr/>
            <p:nvPr/>
          </p:nvSpPr>
          <p:spPr>
            <a:xfrm>
              <a:off x="5803948" y="4764575"/>
              <a:ext cx="241539"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
            <p:cNvSpPr/>
            <p:nvPr/>
          </p:nvSpPr>
          <p:spPr>
            <a:xfrm>
              <a:off x="6191170" y="4764575"/>
              <a:ext cx="241539"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
            <p:cNvSpPr/>
            <p:nvPr/>
          </p:nvSpPr>
          <p:spPr>
            <a:xfrm>
              <a:off x="6578358" y="4764575"/>
              <a:ext cx="241938"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
            <p:cNvSpPr/>
            <p:nvPr/>
          </p:nvSpPr>
          <p:spPr>
            <a:xfrm>
              <a:off x="6965980" y="4764575"/>
              <a:ext cx="241539"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
            <p:cNvSpPr/>
            <p:nvPr/>
          </p:nvSpPr>
          <p:spPr>
            <a:xfrm>
              <a:off x="7353201" y="4764575"/>
              <a:ext cx="241539"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
            <p:cNvSpPr/>
            <p:nvPr/>
          </p:nvSpPr>
          <p:spPr>
            <a:xfrm>
              <a:off x="7740823" y="4764575"/>
              <a:ext cx="241539"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
            <p:cNvSpPr/>
            <p:nvPr/>
          </p:nvSpPr>
          <p:spPr>
            <a:xfrm>
              <a:off x="8128011" y="4764575"/>
              <a:ext cx="241572"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
            <p:cNvSpPr/>
            <p:nvPr/>
          </p:nvSpPr>
          <p:spPr>
            <a:xfrm>
              <a:off x="8515232" y="4764575"/>
              <a:ext cx="241938"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8"/>
            <p:cNvSpPr/>
            <p:nvPr/>
          </p:nvSpPr>
          <p:spPr>
            <a:xfrm>
              <a:off x="8902454" y="4764575"/>
              <a:ext cx="241938"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40" name="Shape 940"/>
        <p:cNvGrpSpPr/>
        <p:nvPr/>
      </p:nvGrpSpPr>
      <p:grpSpPr>
        <a:xfrm>
          <a:off x="0" y="0"/>
          <a:ext cx="0" cy="0"/>
          <a:chOff x="0" y="0"/>
          <a:chExt cx="0" cy="0"/>
        </a:xfrm>
      </p:grpSpPr>
      <p:sp>
        <p:nvSpPr>
          <p:cNvPr id="941" name="Google Shape;941;p9"/>
          <p:cNvSpPr txBox="1"/>
          <p:nvPr>
            <p:ph type="title"/>
          </p:nvPr>
        </p:nvSpPr>
        <p:spPr>
          <a:xfrm>
            <a:off x="722375" y="1591425"/>
            <a:ext cx="26814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rtl="0" algn="l">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942" name="Google Shape;942;p9"/>
          <p:cNvSpPr txBox="1"/>
          <p:nvPr>
            <p:ph idx="1" type="subTitle"/>
          </p:nvPr>
        </p:nvSpPr>
        <p:spPr>
          <a:xfrm>
            <a:off x="722375" y="2323675"/>
            <a:ext cx="2681400" cy="119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grpSp>
        <p:nvGrpSpPr>
          <p:cNvPr id="943" name="Google Shape;943;p9"/>
          <p:cNvGrpSpPr/>
          <p:nvPr/>
        </p:nvGrpSpPr>
        <p:grpSpPr>
          <a:xfrm>
            <a:off x="2890" y="11321"/>
            <a:ext cx="9141506" cy="5120843"/>
            <a:chOff x="2890" y="11321"/>
            <a:chExt cx="9141506" cy="5120843"/>
          </a:xfrm>
        </p:grpSpPr>
        <p:sp>
          <p:nvSpPr>
            <p:cNvPr id="944" name="Google Shape;944;p9"/>
            <p:cNvSpPr/>
            <p:nvPr/>
          </p:nvSpPr>
          <p:spPr>
            <a:xfrm>
              <a:off x="2890" y="11321"/>
              <a:ext cx="241543" cy="367589"/>
            </a:xfrm>
            <a:custGeom>
              <a:rect b="b" l="l" r="r" t="t"/>
              <a:pathLst>
                <a:path extrusionOk="0" h="11201" w="7247">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9"/>
            <p:cNvSpPr/>
            <p:nvPr/>
          </p:nvSpPr>
          <p:spPr>
            <a:xfrm>
              <a:off x="380546"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54"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9"/>
            <p:cNvSpPr/>
            <p:nvPr/>
          </p:nvSpPr>
          <p:spPr>
            <a:xfrm>
              <a:off x="767734"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5"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9"/>
            <p:cNvSpPr/>
            <p:nvPr/>
          </p:nvSpPr>
          <p:spPr>
            <a:xfrm>
              <a:off x="1155356"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43" y="11092"/>
                    <a:pt x="3546" y="11200"/>
                  </a:cubicBezTo>
                  <a:cubicBezTo>
                    <a:pt x="3550" y="11200"/>
                    <a:pt x="3555" y="11201"/>
                    <a:pt x="3560"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9"/>
            <p:cNvSpPr/>
            <p:nvPr/>
          </p:nvSpPr>
          <p:spPr>
            <a:xfrm>
              <a:off x="1542578"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9"/>
            <p:cNvSpPr/>
            <p:nvPr/>
          </p:nvSpPr>
          <p:spPr>
            <a:xfrm>
              <a:off x="1929799" y="11321"/>
              <a:ext cx="241942" cy="367589"/>
            </a:xfrm>
            <a:custGeom>
              <a:rect b="b" l="l" r="r" t="t"/>
              <a:pathLst>
                <a:path extrusionOk="0" h="11201" w="7259">
                  <a:moveTo>
                    <a:pt x="3804" y="1"/>
                  </a:moveTo>
                  <a:cubicBezTo>
                    <a:pt x="3802" y="1"/>
                    <a:pt x="3799" y="1"/>
                    <a:pt x="3797" y="1"/>
                  </a:cubicBezTo>
                  <a:cubicBezTo>
                    <a:pt x="3402" y="37"/>
                    <a:pt x="48" y="4792"/>
                    <a:pt x="24" y="5475"/>
                  </a:cubicBezTo>
                  <a:cubicBezTo>
                    <a:pt x="0" y="6157"/>
                    <a:pt x="3054" y="11092"/>
                    <a:pt x="3558" y="11200"/>
                  </a:cubicBezTo>
                  <a:cubicBezTo>
                    <a:pt x="3562" y="11200"/>
                    <a:pt x="3566" y="11201"/>
                    <a:pt x="3571" y="11201"/>
                  </a:cubicBezTo>
                  <a:cubicBezTo>
                    <a:pt x="4074" y="11201"/>
                    <a:pt x="7258" y="6306"/>
                    <a:pt x="7258" y="5534"/>
                  </a:cubicBezTo>
                  <a:cubicBezTo>
                    <a:pt x="7258"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9"/>
            <p:cNvSpPr/>
            <p:nvPr/>
          </p:nvSpPr>
          <p:spPr>
            <a:xfrm>
              <a:off x="2317421"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9"/>
            <p:cNvSpPr/>
            <p:nvPr/>
          </p:nvSpPr>
          <p:spPr>
            <a:xfrm>
              <a:off x="2704609" y="11321"/>
              <a:ext cx="241576" cy="367589"/>
            </a:xfrm>
            <a:custGeom>
              <a:rect b="b" l="l" r="r" t="t"/>
              <a:pathLst>
                <a:path extrusionOk="0" h="11201" w="7248">
                  <a:moveTo>
                    <a:pt x="3793" y="1"/>
                  </a:moveTo>
                  <a:cubicBezTo>
                    <a:pt x="3790" y="1"/>
                    <a:pt x="3788" y="1"/>
                    <a:pt x="3786"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9"/>
            <p:cNvSpPr/>
            <p:nvPr/>
          </p:nvSpPr>
          <p:spPr>
            <a:xfrm>
              <a:off x="3092231" y="11321"/>
              <a:ext cx="241543" cy="367589"/>
            </a:xfrm>
            <a:custGeom>
              <a:rect b="b" l="l" r="r" t="t"/>
              <a:pathLst>
                <a:path extrusionOk="0" h="11201" w="7247">
                  <a:moveTo>
                    <a:pt x="3793" y="1"/>
                  </a:moveTo>
                  <a:cubicBezTo>
                    <a:pt x="3790" y="1"/>
                    <a:pt x="3788" y="1"/>
                    <a:pt x="3785" y="1"/>
                  </a:cubicBezTo>
                  <a:cubicBezTo>
                    <a:pt x="3390" y="37"/>
                    <a:pt x="37" y="4792"/>
                    <a:pt x="13" y="5475"/>
                  </a:cubicBezTo>
                  <a:cubicBezTo>
                    <a:pt x="1" y="6157"/>
                    <a:pt x="3055" y="11092"/>
                    <a:pt x="3558" y="11200"/>
                  </a:cubicBezTo>
                  <a:cubicBezTo>
                    <a:pt x="3562" y="11200"/>
                    <a:pt x="3567" y="11201"/>
                    <a:pt x="3571" y="11201"/>
                  </a:cubicBezTo>
                  <a:cubicBezTo>
                    <a:pt x="4063" y="11201"/>
                    <a:pt x="7247" y="6306"/>
                    <a:pt x="7247" y="5534"/>
                  </a:cubicBezTo>
                  <a:cubicBezTo>
                    <a:pt x="7247" y="4927"/>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9"/>
            <p:cNvSpPr/>
            <p:nvPr/>
          </p:nvSpPr>
          <p:spPr>
            <a:xfrm>
              <a:off x="3479452"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9"/>
            <p:cNvSpPr/>
            <p:nvPr/>
          </p:nvSpPr>
          <p:spPr>
            <a:xfrm>
              <a:off x="3867074" y="11321"/>
              <a:ext cx="241543" cy="367589"/>
            </a:xfrm>
            <a:custGeom>
              <a:rect b="b" l="l" r="r" t="t"/>
              <a:pathLst>
                <a:path extrusionOk="0" h="11201" w="7247">
                  <a:moveTo>
                    <a:pt x="3792" y="1"/>
                  </a:moveTo>
                  <a:cubicBezTo>
                    <a:pt x="3790" y="1"/>
                    <a:pt x="3787" y="1"/>
                    <a:pt x="3785" y="1"/>
                  </a:cubicBezTo>
                  <a:cubicBezTo>
                    <a:pt x="3390" y="37"/>
                    <a:pt x="36" y="4792"/>
                    <a:pt x="12" y="5475"/>
                  </a:cubicBezTo>
                  <a:cubicBezTo>
                    <a:pt x="0" y="6157"/>
                    <a:pt x="3042" y="11092"/>
                    <a:pt x="3545" y="11200"/>
                  </a:cubicBezTo>
                  <a:cubicBezTo>
                    <a:pt x="3550" y="11200"/>
                    <a:pt x="3554" y="11201"/>
                    <a:pt x="3559"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9"/>
            <p:cNvSpPr/>
            <p:nvPr/>
          </p:nvSpPr>
          <p:spPr>
            <a:xfrm>
              <a:off x="4254295"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9"/>
            <p:cNvSpPr/>
            <p:nvPr/>
          </p:nvSpPr>
          <p:spPr>
            <a:xfrm>
              <a:off x="4641483" y="11321"/>
              <a:ext cx="241576" cy="367589"/>
            </a:xfrm>
            <a:custGeom>
              <a:rect b="b" l="l" r="r" t="t"/>
              <a:pathLst>
                <a:path extrusionOk="0" h="11201" w="7248">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4" y="11201"/>
                    <a:pt x="7247" y="6306"/>
                    <a:pt x="7247" y="5534"/>
                  </a:cubicBezTo>
                  <a:cubicBezTo>
                    <a:pt x="7247" y="4927"/>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9"/>
            <p:cNvSpPr/>
            <p:nvPr/>
          </p:nvSpPr>
          <p:spPr>
            <a:xfrm>
              <a:off x="5029105" y="11321"/>
              <a:ext cx="241543" cy="367589"/>
            </a:xfrm>
            <a:custGeom>
              <a:rect b="b" l="l" r="r" t="t"/>
              <a:pathLst>
                <a:path extrusionOk="0" h="11201" w="7247">
                  <a:moveTo>
                    <a:pt x="3792" y="1"/>
                  </a:moveTo>
                  <a:cubicBezTo>
                    <a:pt x="3790" y="1"/>
                    <a:pt x="3788" y="1"/>
                    <a:pt x="3785" y="1"/>
                  </a:cubicBezTo>
                  <a:cubicBezTo>
                    <a:pt x="3402" y="37"/>
                    <a:pt x="37" y="4792"/>
                    <a:pt x="25" y="5475"/>
                  </a:cubicBezTo>
                  <a:cubicBezTo>
                    <a:pt x="1" y="6157"/>
                    <a:pt x="3055" y="11092"/>
                    <a:pt x="3558" y="11200"/>
                  </a:cubicBezTo>
                  <a:cubicBezTo>
                    <a:pt x="3562" y="11200"/>
                    <a:pt x="3567"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9"/>
            <p:cNvSpPr/>
            <p:nvPr/>
          </p:nvSpPr>
          <p:spPr>
            <a:xfrm>
              <a:off x="5416327" y="11321"/>
              <a:ext cx="241543" cy="367589"/>
            </a:xfrm>
            <a:custGeom>
              <a:rect b="b" l="l" r="r" t="t"/>
              <a:pathLst>
                <a:path extrusionOk="0" h="11201" w="7247">
                  <a:moveTo>
                    <a:pt x="3792" y="1"/>
                  </a:moveTo>
                  <a:cubicBezTo>
                    <a:pt x="3790" y="1"/>
                    <a:pt x="3788" y="1"/>
                    <a:pt x="3785" y="1"/>
                  </a:cubicBezTo>
                  <a:cubicBezTo>
                    <a:pt x="3402" y="37"/>
                    <a:pt x="48" y="4792"/>
                    <a:pt x="24" y="5475"/>
                  </a:cubicBezTo>
                  <a:cubicBezTo>
                    <a:pt x="0"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9"/>
            <p:cNvSpPr/>
            <p:nvPr/>
          </p:nvSpPr>
          <p:spPr>
            <a:xfrm>
              <a:off x="5803948" y="11321"/>
              <a:ext cx="241543" cy="367589"/>
            </a:xfrm>
            <a:custGeom>
              <a:rect b="b" l="l" r="r" t="t"/>
              <a:pathLst>
                <a:path extrusionOk="0" h="11201" w="7247">
                  <a:moveTo>
                    <a:pt x="3792" y="1"/>
                  </a:moveTo>
                  <a:cubicBezTo>
                    <a:pt x="3790" y="1"/>
                    <a:pt x="3787" y="1"/>
                    <a:pt x="3785" y="1"/>
                  </a:cubicBezTo>
                  <a:cubicBezTo>
                    <a:pt x="3402" y="37"/>
                    <a:pt x="48"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9"/>
            <p:cNvSpPr/>
            <p:nvPr/>
          </p:nvSpPr>
          <p:spPr>
            <a:xfrm>
              <a:off x="6191170" y="11321"/>
              <a:ext cx="241543" cy="367589"/>
            </a:xfrm>
            <a:custGeom>
              <a:rect b="b" l="l" r="r" t="t"/>
              <a:pathLst>
                <a:path extrusionOk="0" h="11201" w="7247">
                  <a:moveTo>
                    <a:pt x="3792" y="1"/>
                  </a:moveTo>
                  <a:cubicBezTo>
                    <a:pt x="3789" y="1"/>
                    <a:pt x="3787" y="1"/>
                    <a:pt x="3785" y="1"/>
                  </a:cubicBezTo>
                  <a:cubicBezTo>
                    <a:pt x="3402" y="37"/>
                    <a:pt x="48" y="4792"/>
                    <a:pt x="24" y="5475"/>
                  </a:cubicBezTo>
                  <a:cubicBezTo>
                    <a:pt x="0" y="6157"/>
                    <a:pt x="3054" y="11092"/>
                    <a:pt x="3557" y="11200"/>
                  </a:cubicBezTo>
                  <a:cubicBezTo>
                    <a:pt x="3561" y="11200"/>
                    <a:pt x="3566" y="11201"/>
                    <a:pt x="3571" y="11201"/>
                  </a:cubicBezTo>
                  <a:cubicBezTo>
                    <a:pt x="4062" y="11201"/>
                    <a:pt x="7246" y="6306"/>
                    <a:pt x="7246" y="5534"/>
                  </a:cubicBezTo>
                  <a:cubicBezTo>
                    <a:pt x="7246" y="4927"/>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9"/>
            <p:cNvSpPr/>
            <p:nvPr/>
          </p:nvSpPr>
          <p:spPr>
            <a:xfrm>
              <a:off x="6578358" y="11321"/>
              <a:ext cx="241942" cy="367589"/>
            </a:xfrm>
            <a:custGeom>
              <a:rect b="b" l="l" r="r" t="t"/>
              <a:pathLst>
                <a:path extrusionOk="0" h="11201" w="7259">
                  <a:moveTo>
                    <a:pt x="3804"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9"/>
            <p:cNvSpPr/>
            <p:nvPr/>
          </p:nvSpPr>
          <p:spPr>
            <a:xfrm>
              <a:off x="6965980" y="11321"/>
              <a:ext cx="241543" cy="367589"/>
            </a:xfrm>
            <a:custGeom>
              <a:rect b="b" l="l" r="r" t="t"/>
              <a:pathLst>
                <a:path extrusionOk="0" h="11201" w="7247">
                  <a:moveTo>
                    <a:pt x="3792" y="1"/>
                  </a:moveTo>
                  <a:cubicBezTo>
                    <a:pt x="3790" y="1"/>
                    <a:pt x="3788" y="1"/>
                    <a:pt x="3785" y="1"/>
                  </a:cubicBezTo>
                  <a:cubicBezTo>
                    <a:pt x="3402" y="37"/>
                    <a:pt x="49" y="4792"/>
                    <a:pt x="25" y="5475"/>
                  </a:cubicBezTo>
                  <a:cubicBezTo>
                    <a:pt x="1" y="6157"/>
                    <a:pt x="3055" y="11092"/>
                    <a:pt x="3558" y="11200"/>
                  </a:cubicBezTo>
                  <a:cubicBezTo>
                    <a:pt x="3562" y="11200"/>
                    <a:pt x="3566" y="11201"/>
                    <a:pt x="3571" y="11201"/>
                  </a:cubicBezTo>
                  <a:cubicBezTo>
                    <a:pt x="4062" y="11201"/>
                    <a:pt x="7247" y="6306"/>
                    <a:pt x="7247"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9"/>
            <p:cNvSpPr/>
            <p:nvPr/>
          </p:nvSpPr>
          <p:spPr>
            <a:xfrm>
              <a:off x="7353201" y="11321"/>
              <a:ext cx="241942" cy="367589"/>
            </a:xfrm>
            <a:custGeom>
              <a:rect b="b" l="l" r="r" t="t"/>
              <a:pathLst>
                <a:path extrusionOk="0" h="11201" w="7259">
                  <a:moveTo>
                    <a:pt x="3792" y="1"/>
                  </a:moveTo>
                  <a:cubicBezTo>
                    <a:pt x="3790" y="1"/>
                    <a:pt x="3787" y="1"/>
                    <a:pt x="3785" y="1"/>
                  </a:cubicBezTo>
                  <a:cubicBezTo>
                    <a:pt x="3402" y="37"/>
                    <a:pt x="48" y="4792"/>
                    <a:pt x="24" y="5475"/>
                  </a:cubicBezTo>
                  <a:cubicBezTo>
                    <a:pt x="0" y="6157"/>
                    <a:pt x="3055" y="11092"/>
                    <a:pt x="3570" y="11200"/>
                  </a:cubicBezTo>
                  <a:cubicBezTo>
                    <a:pt x="3574" y="11200"/>
                    <a:pt x="3578" y="11201"/>
                    <a:pt x="3583" y="11201"/>
                  </a:cubicBezTo>
                  <a:cubicBezTo>
                    <a:pt x="4074" y="11201"/>
                    <a:pt x="7259" y="6306"/>
                    <a:pt x="7259" y="5534"/>
                  </a:cubicBezTo>
                  <a:cubicBezTo>
                    <a:pt x="7247"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9"/>
            <p:cNvSpPr/>
            <p:nvPr/>
          </p:nvSpPr>
          <p:spPr>
            <a:xfrm>
              <a:off x="7740823" y="11321"/>
              <a:ext cx="241543" cy="367589"/>
            </a:xfrm>
            <a:custGeom>
              <a:rect b="b" l="l" r="r" t="t"/>
              <a:pathLst>
                <a:path extrusionOk="0" h="11201" w="7247">
                  <a:moveTo>
                    <a:pt x="3792" y="1"/>
                  </a:moveTo>
                  <a:cubicBezTo>
                    <a:pt x="3790" y="1"/>
                    <a:pt x="3787" y="1"/>
                    <a:pt x="3785" y="1"/>
                  </a:cubicBezTo>
                  <a:cubicBezTo>
                    <a:pt x="3390" y="37"/>
                    <a:pt x="36" y="4792"/>
                    <a:pt x="24" y="5475"/>
                  </a:cubicBezTo>
                  <a:cubicBezTo>
                    <a:pt x="0" y="6157"/>
                    <a:pt x="3054" y="11092"/>
                    <a:pt x="3557" y="11200"/>
                  </a:cubicBezTo>
                  <a:cubicBezTo>
                    <a:pt x="3562" y="11200"/>
                    <a:pt x="3566" y="11201"/>
                    <a:pt x="3571" y="11201"/>
                  </a:cubicBezTo>
                  <a:cubicBezTo>
                    <a:pt x="4062" y="11201"/>
                    <a:pt x="7246" y="6306"/>
                    <a:pt x="7246" y="5534"/>
                  </a:cubicBezTo>
                  <a:cubicBezTo>
                    <a:pt x="7246" y="4927"/>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9"/>
            <p:cNvSpPr/>
            <p:nvPr/>
          </p:nvSpPr>
          <p:spPr>
            <a:xfrm>
              <a:off x="8128011" y="11321"/>
              <a:ext cx="241576" cy="367589"/>
            </a:xfrm>
            <a:custGeom>
              <a:rect b="b" l="l" r="r" t="t"/>
              <a:pathLst>
                <a:path extrusionOk="0" h="11201" w="7248">
                  <a:moveTo>
                    <a:pt x="3793" y="1"/>
                  </a:moveTo>
                  <a:cubicBezTo>
                    <a:pt x="3791" y="1"/>
                    <a:pt x="3788" y="1"/>
                    <a:pt x="3786" y="1"/>
                  </a:cubicBezTo>
                  <a:cubicBezTo>
                    <a:pt x="3402" y="37"/>
                    <a:pt x="49" y="4792"/>
                    <a:pt x="25" y="5475"/>
                  </a:cubicBezTo>
                  <a:cubicBezTo>
                    <a:pt x="1" y="6157"/>
                    <a:pt x="3055" y="11092"/>
                    <a:pt x="3558" y="11200"/>
                  </a:cubicBezTo>
                  <a:cubicBezTo>
                    <a:pt x="3562" y="11200"/>
                    <a:pt x="3567" y="11201"/>
                    <a:pt x="3572" y="11201"/>
                  </a:cubicBezTo>
                  <a:cubicBezTo>
                    <a:pt x="4063" y="11201"/>
                    <a:pt x="7247" y="6306"/>
                    <a:pt x="7247" y="5534"/>
                  </a:cubicBezTo>
                  <a:cubicBezTo>
                    <a:pt x="7247" y="4927"/>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9"/>
            <p:cNvSpPr/>
            <p:nvPr/>
          </p:nvSpPr>
          <p:spPr>
            <a:xfrm>
              <a:off x="8515232" y="11321"/>
              <a:ext cx="241942" cy="367589"/>
            </a:xfrm>
            <a:custGeom>
              <a:rect b="b" l="l" r="r" t="t"/>
              <a:pathLst>
                <a:path extrusionOk="0" h="11201" w="7259">
                  <a:moveTo>
                    <a:pt x="3805" y="1"/>
                  </a:moveTo>
                  <a:cubicBezTo>
                    <a:pt x="3802" y="1"/>
                    <a:pt x="3800" y="1"/>
                    <a:pt x="3798" y="1"/>
                  </a:cubicBezTo>
                  <a:cubicBezTo>
                    <a:pt x="3402" y="37"/>
                    <a:pt x="49" y="4792"/>
                    <a:pt x="25" y="5475"/>
                  </a:cubicBezTo>
                  <a:cubicBezTo>
                    <a:pt x="1" y="6157"/>
                    <a:pt x="3055" y="11092"/>
                    <a:pt x="3558" y="11200"/>
                  </a:cubicBezTo>
                  <a:cubicBezTo>
                    <a:pt x="3562" y="11200"/>
                    <a:pt x="3567" y="11201"/>
                    <a:pt x="3572" y="11201"/>
                  </a:cubicBezTo>
                  <a:cubicBezTo>
                    <a:pt x="4075" y="11201"/>
                    <a:pt x="7259" y="6306"/>
                    <a:pt x="7259" y="5534"/>
                  </a:cubicBezTo>
                  <a:cubicBezTo>
                    <a:pt x="7259" y="4927"/>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
            <p:cNvSpPr/>
            <p:nvPr/>
          </p:nvSpPr>
          <p:spPr>
            <a:xfrm>
              <a:off x="8902454" y="11321"/>
              <a:ext cx="241942" cy="367589"/>
            </a:xfrm>
            <a:custGeom>
              <a:rect b="b" l="l" r="r" t="t"/>
              <a:pathLst>
                <a:path extrusionOk="0" h="11201" w="7259">
                  <a:moveTo>
                    <a:pt x="3804" y="1"/>
                  </a:moveTo>
                  <a:cubicBezTo>
                    <a:pt x="3802" y="1"/>
                    <a:pt x="3800" y="1"/>
                    <a:pt x="3797" y="1"/>
                  </a:cubicBezTo>
                  <a:cubicBezTo>
                    <a:pt x="3402" y="37"/>
                    <a:pt x="49" y="4792"/>
                    <a:pt x="25" y="5475"/>
                  </a:cubicBezTo>
                  <a:cubicBezTo>
                    <a:pt x="1" y="6157"/>
                    <a:pt x="3055" y="11092"/>
                    <a:pt x="3558" y="11200"/>
                  </a:cubicBezTo>
                  <a:cubicBezTo>
                    <a:pt x="3562" y="11200"/>
                    <a:pt x="3567" y="11201"/>
                    <a:pt x="3572" y="11201"/>
                  </a:cubicBezTo>
                  <a:cubicBezTo>
                    <a:pt x="4074" y="11201"/>
                    <a:pt x="7259" y="6306"/>
                    <a:pt x="7259" y="5534"/>
                  </a:cubicBezTo>
                  <a:cubicBezTo>
                    <a:pt x="7259" y="4927"/>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9"/>
            <p:cNvSpPr/>
            <p:nvPr/>
          </p:nvSpPr>
          <p:spPr>
            <a:xfrm>
              <a:off x="2890" y="539585"/>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
            <p:cNvSpPr/>
            <p:nvPr/>
          </p:nvSpPr>
          <p:spPr>
            <a:xfrm>
              <a:off x="380546" y="539585"/>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7"/>
                    <a:pt x="3054"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9"/>
            <p:cNvSpPr/>
            <p:nvPr/>
          </p:nvSpPr>
          <p:spPr>
            <a:xfrm>
              <a:off x="767734" y="539585"/>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9"/>
            <p:cNvSpPr/>
            <p:nvPr/>
          </p:nvSpPr>
          <p:spPr>
            <a:xfrm>
              <a:off x="1155356" y="539585"/>
              <a:ext cx="241543" cy="367622"/>
            </a:xfrm>
            <a:custGeom>
              <a:rect b="b" l="l" r="r" t="t"/>
              <a:pathLst>
                <a:path extrusionOk="0" h="11202" w="7247">
                  <a:moveTo>
                    <a:pt x="3793" y="1"/>
                  </a:moveTo>
                  <a:cubicBezTo>
                    <a:pt x="3790" y="1"/>
                    <a:pt x="3788" y="1"/>
                    <a:pt x="3785" y="1"/>
                  </a:cubicBezTo>
                  <a:cubicBezTo>
                    <a:pt x="3390" y="37"/>
                    <a:pt x="37" y="4792"/>
                    <a:pt x="13" y="5475"/>
                  </a:cubicBezTo>
                  <a:cubicBezTo>
                    <a:pt x="1" y="6157"/>
                    <a:pt x="3043" y="11080"/>
                    <a:pt x="3546" y="11200"/>
                  </a:cubicBezTo>
                  <a:cubicBezTo>
                    <a:pt x="3550" y="11201"/>
                    <a:pt x="3555" y="11201"/>
                    <a:pt x="3560"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9"/>
            <p:cNvSpPr/>
            <p:nvPr/>
          </p:nvSpPr>
          <p:spPr>
            <a:xfrm>
              <a:off x="1542578"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9"/>
            <p:cNvSpPr/>
            <p:nvPr/>
          </p:nvSpPr>
          <p:spPr>
            <a:xfrm>
              <a:off x="1929799" y="539585"/>
              <a:ext cx="241942" cy="367622"/>
            </a:xfrm>
            <a:custGeom>
              <a:rect b="b" l="l" r="r" t="t"/>
              <a:pathLst>
                <a:path extrusionOk="0" h="11202" w="7259">
                  <a:moveTo>
                    <a:pt x="3804" y="1"/>
                  </a:moveTo>
                  <a:cubicBezTo>
                    <a:pt x="3802" y="1"/>
                    <a:pt x="3799" y="1"/>
                    <a:pt x="3797" y="1"/>
                  </a:cubicBezTo>
                  <a:cubicBezTo>
                    <a:pt x="3402" y="37"/>
                    <a:pt x="48" y="4792"/>
                    <a:pt x="24" y="5475"/>
                  </a:cubicBezTo>
                  <a:cubicBezTo>
                    <a:pt x="0" y="6157"/>
                    <a:pt x="3054" y="11080"/>
                    <a:pt x="3558" y="11200"/>
                  </a:cubicBezTo>
                  <a:cubicBezTo>
                    <a:pt x="3562" y="11201"/>
                    <a:pt x="3566" y="11201"/>
                    <a:pt x="3571" y="11201"/>
                  </a:cubicBezTo>
                  <a:cubicBezTo>
                    <a:pt x="4074" y="11201"/>
                    <a:pt x="7258" y="6294"/>
                    <a:pt x="7258" y="5523"/>
                  </a:cubicBezTo>
                  <a:cubicBezTo>
                    <a:pt x="7258"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9"/>
            <p:cNvSpPr/>
            <p:nvPr/>
          </p:nvSpPr>
          <p:spPr>
            <a:xfrm>
              <a:off x="2317421" y="539585"/>
              <a:ext cx="241543"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9"/>
            <p:cNvSpPr/>
            <p:nvPr/>
          </p:nvSpPr>
          <p:spPr>
            <a:xfrm>
              <a:off x="2704609" y="539585"/>
              <a:ext cx="241576" cy="367622"/>
            </a:xfrm>
            <a:custGeom>
              <a:rect b="b" l="l" r="r" t="t"/>
              <a:pathLst>
                <a:path extrusionOk="0" h="11202" w="7248">
                  <a:moveTo>
                    <a:pt x="3793" y="1"/>
                  </a:moveTo>
                  <a:cubicBezTo>
                    <a:pt x="3790" y="1"/>
                    <a:pt x="3788" y="1"/>
                    <a:pt x="3786"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9"/>
            <p:cNvSpPr/>
            <p:nvPr/>
          </p:nvSpPr>
          <p:spPr>
            <a:xfrm>
              <a:off x="3092231" y="539585"/>
              <a:ext cx="241543" cy="367622"/>
            </a:xfrm>
            <a:custGeom>
              <a:rect b="b" l="l" r="r" t="t"/>
              <a:pathLst>
                <a:path extrusionOk="0" h="11202" w="7247">
                  <a:moveTo>
                    <a:pt x="3793" y="1"/>
                  </a:moveTo>
                  <a:cubicBezTo>
                    <a:pt x="3790" y="1"/>
                    <a:pt x="3788" y="1"/>
                    <a:pt x="3785" y="1"/>
                  </a:cubicBezTo>
                  <a:cubicBezTo>
                    <a:pt x="3390" y="37"/>
                    <a:pt x="37" y="4792"/>
                    <a:pt x="13"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9"/>
            <p:cNvSpPr/>
            <p:nvPr/>
          </p:nvSpPr>
          <p:spPr>
            <a:xfrm>
              <a:off x="3479452"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9"/>
            <p:cNvSpPr/>
            <p:nvPr/>
          </p:nvSpPr>
          <p:spPr>
            <a:xfrm>
              <a:off x="3867074" y="539585"/>
              <a:ext cx="241543" cy="367622"/>
            </a:xfrm>
            <a:custGeom>
              <a:rect b="b" l="l" r="r" t="t"/>
              <a:pathLst>
                <a:path extrusionOk="0" h="11202" w="7247">
                  <a:moveTo>
                    <a:pt x="3792" y="1"/>
                  </a:moveTo>
                  <a:cubicBezTo>
                    <a:pt x="3790" y="1"/>
                    <a:pt x="3787" y="1"/>
                    <a:pt x="3785" y="1"/>
                  </a:cubicBezTo>
                  <a:cubicBezTo>
                    <a:pt x="3390" y="37"/>
                    <a:pt x="36" y="4792"/>
                    <a:pt x="12" y="5475"/>
                  </a:cubicBezTo>
                  <a:cubicBezTo>
                    <a:pt x="0" y="6157"/>
                    <a:pt x="3042" y="11080"/>
                    <a:pt x="3545" y="11200"/>
                  </a:cubicBezTo>
                  <a:cubicBezTo>
                    <a:pt x="3550" y="11201"/>
                    <a:pt x="3554" y="11201"/>
                    <a:pt x="3559"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9"/>
            <p:cNvSpPr/>
            <p:nvPr/>
          </p:nvSpPr>
          <p:spPr>
            <a:xfrm>
              <a:off x="4254295" y="539585"/>
              <a:ext cx="241543"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9"/>
            <p:cNvSpPr/>
            <p:nvPr/>
          </p:nvSpPr>
          <p:spPr>
            <a:xfrm>
              <a:off x="4641483" y="539585"/>
              <a:ext cx="241576" cy="367622"/>
            </a:xfrm>
            <a:custGeom>
              <a:rect b="b" l="l" r="r" t="t"/>
              <a:pathLst>
                <a:path extrusionOk="0" h="11202" w="7248">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47" y="6294"/>
                    <a:pt x="7247" y="5523"/>
                  </a:cubicBezTo>
                  <a:cubicBezTo>
                    <a:pt x="7247" y="4915"/>
                    <a:pt x="4293"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9"/>
            <p:cNvSpPr/>
            <p:nvPr/>
          </p:nvSpPr>
          <p:spPr>
            <a:xfrm>
              <a:off x="5029105" y="539585"/>
              <a:ext cx="241543" cy="367622"/>
            </a:xfrm>
            <a:custGeom>
              <a:rect b="b" l="l" r="r" t="t"/>
              <a:pathLst>
                <a:path extrusionOk="0" h="11202" w="7247">
                  <a:moveTo>
                    <a:pt x="3792" y="1"/>
                  </a:moveTo>
                  <a:cubicBezTo>
                    <a:pt x="3790" y="1"/>
                    <a:pt x="3788" y="1"/>
                    <a:pt x="3785" y="1"/>
                  </a:cubicBezTo>
                  <a:cubicBezTo>
                    <a:pt x="3402" y="37"/>
                    <a:pt x="37" y="4792"/>
                    <a:pt x="25" y="5475"/>
                  </a:cubicBezTo>
                  <a:cubicBezTo>
                    <a:pt x="1" y="6157"/>
                    <a:pt x="3055" y="11080"/>
                    <a:pt x="3558" y="11200"/>
                  </a:cubicBezTo>
                  <a:cubicBezTo>
                    <a:pt x="3562" y="11201"/>
                    <a:pt x="3567"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9"/>
            <p:cNvSpPr/>
            <p:nvPr/>
          </p:nvSpPr>
          <p:spPr>
            <a:xfrm>
              <a:off x="5416327" y="539585"/>
              <a:ext cx="241543" cy="367622"/>
            </a:xfrm>
            <a:custGeom>
              <a:rect b="b" l="l" r="r" t="t"/>
              <a:pathLst>
                <a:path extrusionOk="0" h="11202" w="7247">
                  <a:moveTo>
                    <a:pt x="3792" y="1"/>
                  </a:moveTo>
                  <a:cubicBezTo>
                    <a:pt x="3790" y="1"/>
                    <a:pt x="3788" y="1"/>
                    <a:pt x="3785" y="1"/>
                  </a:cubicBezTo>
                  <a:cubicBezTo>
                    <a:pt x="3402" y="37"/>
                    <a:pt x="48" y="4792"/>
                    <a:pt x="24" y="5475"/>
                  </a:cubicBezTo>
                  <a:cubicBezTo>
                    <a:pt x="0"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9"/>
            <p:cNvSpPr/>
            <p:nvPr/>
          </p:nvSpPr>
          <p:spPr>
            <a:xfrm>
              <a:off x="5803948" y="539585"/>
              <a:ext cx="241543" cy="367622"/>
            </a:xfrm>
            <a:custGeom>
              <a:rect b="b" l="l" r="r" t="t"/>
              <a:pathLst>
                <a:path extrusionOk="0" h="11202" w="7247">
                  <a:moveTo>
                    <a:pt x="3792" y="1"/>
                  </a:moveTo>
                  <a:cubicBezTo>
                    <a:pt x="3790" y="1"/>
                    <a:pt x="3787" y="1"/>
                    <a:pt x="3785" y="1"/>
                  </a:cubicBezTo>
                  <a:cubicBezTo>
                    <a:pt x="3402" y="37"/>
                    <a:pt x="48"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9"/>
            <p:cNvSpPr/>
            <p:nvPr/>
          </p:nvSpPr>
          <p:spPr>
            <a:xfrm>
              <a:off x="6191170" y="539585"/>
              <a:ext cx="241543" cy="367622"/>
            </a:xfrm>
            <a:custGeom>
              <a:rect b="b" l="l" r="r" t="t"/>
              <a:pathLst>
                <a:path extrusionOk="0" h="11202" w="7247">
                  <a:moveTo>
                    <a:pt x="3792" y="1"/>
                  </a:moveTo>
                  <a:cubicBezTo>
                    <a:pt x="3789" y="1"/>
                    <a:pt x="3787" y="1"/>
                    <a:pt x="3785" y="1"/>
                  </a:cubicBezTo>
                  <a:cubicBezTo>
                    <a:pt x="3402" y="37"/>
                    <a:pt x="48" y="4792"/>
                    <a:pt x="24" y="5475"/>
                  </a:cubicBezTo>
                  <a:cubicBezTo>
                    <a:pt x="0" y="6157"/>
                    <a:pt x="3054" y="11080"/>
                    <a:pt x="3557" y="11200"/>
                  </a:cubicBezTo>
                  <a:cubicBezTo>
                    <a:pt x="3561" y="11201"/>
                    <a:pt x="3566" y="11201"/>
                    <a:pt x="3571" y="11201"/>
                  </a:cubicBezTo>
                  <a:cubicBezTo>
                    <a:pt x="4062" y="11201"/>
                    <a:pt x="7246" y="6294"/>
                    <a:pt x="7246" y="5523"/>
                  </a:cubicBezTo>
                  <a:cubicBezTo>
                    <a:pt x="7246" y="4915"/>
                    <a:pt x="4292"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9"/>
            <p:cNvSpPr/>
            <p:nvPr/>
          </p:nvSpPr>
          <p:spPr>
            <a:xfrm>
              <a:off x="6578358" y="539585"/>
              <a:ext cx="241942" cy="367622"/>
            </a:xfrm>
            <a:custGeom>
              <a:rect b="b" l="l" r="r" t="t"/>
              <a:pathLst>
                <a:path extrusionOk="0" h="11202" w="7259">
                  <a:moveTo>
                    <a:pt x="3804"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293"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9"/>
            <p:cNvSpPr/>
            <p:nvPr/>
          </p:nvSpPr>
          <p:spPr>
            <a:xfrm>
              <a:off x="6965980" y="539585"/>
              <a:ext cx="241543" cy="367622"/>
            </a:xfrm>
            <a:custGeom>
              <a:rect b="b" l="l" r="r" t="t"/>
              <a:pathLst>
                <a:path extrusionOk="0" h="11202" w="7247">
                  <a:moveTo>
                    <a:pt x="3792" y="1"/>
                  </a:moveTo>
                  <a:cubicBezTo>
                    <a:pt x="3790" y="1"/>
                    <a:pt x="3788" y="1"/>
                    <a:pt x="3785" y="1"/>
                  </a:cubicBezTo>
                  <a:cubicBezTo>
                    <a:pt x="3402" y="37"/>
                    <a:pt x="49" y="4792"/>
                    <a:pt x="25" y="5475"/>
                  </a:cubicBezTo>
                  <a:cubicBezTo>
                    <a:pt x="1" y="6157"/>
                    <a:pt x="3055" y="11080"/>
                    <a:pt x="3558" y="11200"/>
                  </a:cubicBezTo>
                  <a:cubicBezTo>
                    <a:pt x="3562" y="11201"/>
                    <a:pt x="3566" y="11201"/>
                    <a:pt x="3571" y="11201"/>
                  </a:cubicBezTo>
                  <a:cubicBezTo>
                    <a:pt x="4062"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9"/>
            <p:cNvSpPr/>
            <p:nvPr/>
          </p:nvSpPr>
          <p:spPr>
            <a:xfrm>
              <a:off x="7353201" y="539585"/>
              <a:ext cx="241543" cy="367622"/>
            </a:xfrm>
            <a:custGeom>
              <a:rect b="b" l="l" r="r" t="t"/>
              <a:pathLst>
                <a:path extrusionOk="0" h="11202" w="7247">
                  <a:moveTo>
                    <a:pt x="3792" y="1"/>
                  </a:moveTo>
                  <a:cubicBezTo>
                    <a:pt x="3790" y="1"/>
                    <a:pt x="3787" y="1"/>
                    <a:pt x="3785" y="1"/>
                  </a:cubicBezTo>
                  <a:cubicBezTo>
                    <a:pt x="3402" y="37"/>
                    <a:pt x="48" y="4792"/>
                    <a:pt x="24" y="5475"/>
                  </a:cubicBezTo>
                  <a:cubicBezTo>
                    <a:pt x="0" y="6157"/>
                    <a:pt x="3055" y="11080"/>
                    <a:pt x="3558" y="11200"/>
                  </a:cubicBezTo>
                  <a:cubicBezTo>
                    <a:pt x="3562" y="11201"/>
                    <a:pt x="3566" y="11201"/>
                    <a:pt x="3571" y="11201"/>
                  </a:cubicBezTo>
                  <a:cubicBezTo>
                    <a:pt x="4074" y="11201"/>
                    <a:pt x="7247" y="6294"/>
                    <a:pt x="7247" y="5523"/>
                  </a:cubicBezTo>
                  <a:cubicBezTo>
                    <a:pt x="7247"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9"/>
            <p:cNvSpPr/>
            <p:nvPr/>
          </p:nvSpPr>
          <p:spPr>
            <a:xfrm>
              <a:off x="7740823" y="539585"/>
              <a:ext cx="241543" cy="367622"/>
            </a:xfrm>
            <a:custGeom>
              <a:rect b="b" l="l" r="r" t="t"/>
              <a:pathLst>
                <a:path extrusionOk="0" h="11202" w="7247">
                  <a:moveTo>
                    <a:pt x="3792" y="1"/>
                  </a:moveTo>
                  <a:cubicBezTo>
                    <a:pt x="3790" y="1"/>
                    <a:pt x="3787" y="1"/>
                    <a:pt x="3785" y="1"/>
                  </a:cubicBezTo>
                  <a:cubicBezTo>
                    <a:pt x="3390" y="37"/>
                    <a:pt x="36" y="4792"/>
                    <a:pt x="24" y="5475"/>
                  </a:cubicBezTo>
                  <a:cubicBezTo>
                    <a:pt x="0" y="6157"/>
                    <a:pt x="3054" y="11080"/>
                    <a:pt x="3557" y="11200"/>
                  </a:cubicBezTo>
                  <a:cubicBezTo>
                    <a:pt x="3562" y="11201"/>
                    <a:pt x="3566" y="11201"/>
                    <a:pt x="3571" y="11201"/>
                  </a:cubicBezTo>
                  <a:cubicBezTo>
                    <a:pt x="4062" y="11201"/>
                    <a:pt x="7246" y="6294"/>
                    <a:pt x="7246" y="5523"/>
                  </a:cubicBezTo>
                  <a:cubicBezTo>
                    <a:pt x="7246" y="4915"/>
                    <a:pt x="4293" y="1"/>
                    <a:pt x="37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9"/>
            <p:cNvSpPr/>
            <p:nvPr/>
          </p:nvSpPr>
          <p:spPr>
            <a:xfrm>
              <a:off x="8128011" y="539585"/>
              <a:ext cx="241576" cy="367622"/>
            </a:xfrm>
            <a:custGeom>
              <a:rect b="b" l="l" r="r" t="t"/>
              <a:pathLst>
                <a:path extrusionOk="0" h="11202" w="7248">
                  <a:moveTo>
                    <a:pt x="3793" y="1"/>
                  </a:moveTo>
                  <a:cubicBezTo>
                    <a:pt x="3791" y="1"/>
                    <a:pt x="3788" y="1"/>
                    <a:pt x="3786" y="1"/>
                  </a:cubicBezTo>
                  <a:cubicBezTo>
                    <a:pt x="3402" y="37"/>
                    <a:pt x="49" y="4792"/>
                    <a:pt x="25" y="5475"/>
                  </a:cubicBezTo>
                  <a:cubicBezTo>
                    <a:pt x="1" y="6157"/>
                    <a:pt x="3055" y="11080"/>
                    <a:pt x="3558" y="11200"/>
                  </a:cubicBezTo>
                  <a:cubicBezTo>
                    <a:pt x="3562" y="11201"/>
                    <a:pt x="3567" y="11201"/>
                    <a:pt x="3572" y="11201"/>
                  </a:cubicBezTo>
                  <a:cubicBezTo>
                    <a:pt x="4063" y="11201"/>
                    <a:pt x="7247" y="6294"/>
                    <a:pt x="7247" y="5523"/>
                  </a:cubicBezTo>
                  <a:cubicBezTo>
                    <a:pt x="7247" y="4915"/>
                    <a:pt x="4305"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9"/>
            <p:cNvSpPr/>
            <p:nvPr/>
          </p:nvSpPr>
          <p:spPr>
            <a:xfrm>
              <a:off x="8515232" y="539585"/>
              <a:ext cx="241942" cy="367622"/>
            </a:xfrm>
            <a:custGeom>
              <a:rect b="b" l="l" r="r" t="t"/>
              <a:pathLst>
                <a:path extrusionOk="0" h="11202" w="7259">
                  <a:moveTo>
                    <a:pt x="3805" y="1"/>
                  </a:moveTo>
                  <a:cubicBezTo>
                    <a:pt x="3802" y="1"/>
                    <a:pt x="3800" y="1"/>
                    <a:pt x="3798"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9"/>
            <p:cNvSpPr/>
            <p:nvPr/>
          </p:nvSpPr>
          <p:spPr>
            <a:xfrm>
              <a:off x="8902454" y="539585"/>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9"/>
            <p:cNvSpPr/>
            <p:nvPr/>
          </p:nvSpPr>
          <p:spPr>
            <a:xfrm>
              <a:off x="2890" y="1067848"/>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8"/>
                    <a:pt x="3055" y="11080"/>
                    <a:pt x="3558" y="11188"/>
                  </a:cubicBezTo>
                  <a:cubicBezTo>
                    <a:pt x="3563" y="11189"/>
                    <a:pt x="3568" y="11190"/>
                    <a:pt x="3573" y="11190"/>
                  </a:cubicBezTo>
                  <a:cubicBezTo>
                    <a:pt x="4070" y="11190"/>
                    <a:pt x="7247" y="6293"/>
                    <a:pt x="7247" y="5523"/>
                  </a:cubicBezTo>
                  <a:cubicBezTo>
                    <a:pt x="7247" y="4916"/>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9"/>
            <p:cNvSpPr/>
            <p:nvPr/>
          </p:nvSpPr>
          <p:spPr>
            <a:xfrm>
              <a:off x="8902454" y="1067848"/>
              <a:ext cx="241942" cy="367228"/>
            </a:xfrm>
            <a:custGeom>
              <a:rect b="b" l="l" r="r" t="t"/>
              <a:pathLst>
                <a:path extrusionOk="0" h="11190" w="7259">
                  <a:moveTo>
                    <a:pt x="3806" y="1"/>
                  </a:moveTo>
                  <a:cubicBezTo>
                    <a:pt x="3803" y="1"/>
                    <a:pt x="3800" y="1"/>
                    <a:pt x="3797" y="1"/>
                  </a:cubicBezTo>
                  <a:cubicBezTo>
                    <a:pt x="3402" y="37"/>
                    <a:pt x="49" y="4792"/>
                    <a:pt x="25" y="5475"/>
                  </a:cubicBezTo>
                  <a:cubicBezTo>
                    <a:pt x="1" y="6158"/>
                    <a:pt x="3055" y="11080"/>
                    <a:pt x="3558" y="11188"/>
                  </a:cubicBezTo>
                  <a:cubicBezTo>
                    <a:pt x="3563" y="11189"/>
                    <a:pt x="3568" y="11190"/>
                    <a:pt x="3573" y="11190"/>
                  </a:cubicBezTo>
                  <a:cubicBezTo>
                    <a:pt x="4082" y="11190"/>
                    <a:pt x="7259" y="6293"/>
                    <a:pt x="7259" y="5523"/>
                  </a:cubicBezTo>
                  <a:cubicBezTo>
                    <a:pt x="7259" y="4916"/>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9"/>
            <p:cNvSpPr/>
            <p:nvPr/>
          </p:nvSpPr>
          <p:spPr>
            <a:xfrm>
              <a:off x="2890" y="1595750"/>
              <a:ext cx="241543" cy="367589"/>
            </a:xfrm>
            <a:custGeom>
              <a:rect b="b" l="l" r="r" t="t"/>
              <a:pathLst>
                <a:path extrusionOk="0" h="11201" w="7247">
                  <a:moveTo>
                    <a:pt x="3793" y="0"/>
                  </a:moveTo>
                  <a:cubicBezTo>
                    <a:pt x="3790" y="0"/>
                    <a:pt x="3788" y="0"/>
                    <a:pt x="3786" y="1"/>
                  </a:cubicBezTo>
                  <a:cubicBezTo>
                    <a:pt x="3402" y="36"/>
                    <a:pt x="49" y="4791"/>
                    <a:pt x="25" y="5474"/>
                  </a:cubicBezTo>
                  <a:cubicBezTo>
                    <a:pt x="1" y="6157"/>
                    <a:pt x="3055" y="11091"/>
                    <a:pt x="3558" y="11199"/>
                  </a:cubicBezTo>
                  <a:cubicBezTo>
                    <a:pt x="3562" y="11200"/>
                    <a:pt x="3567" y="11200"/>
                    <a:pt x="3571" y="11200"/>
                  </a:cubicBezTo>
                  <a:cubicBezTo>
                    <a:pt x="4063" y="11200"/>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
            <p:cNvSpPr/>
            <p:nvPr/>
          </p:nvSpPr>
          <p:spPr>
            <a:xfrm>
              <a:off x="8902454" y="1595750"/>
              <a:ext cx="241942" cy="367589"/>
            </a:xfrm>
            <a:custGeom>
              <a:rect b="b" l="l" r="r" t="t"/>
              <a:pathLst>
                <a:path extrusionOk="0" h="11201" w="7259">
                  <a:moveTo>
                    <a:pt x="3804" y="0"/>
                  </a:moveTo>
                  <a:cubicBezTo>
                    <a:pt x="3802" y="0"/>
                    <a:pt x="3800" y="0"/>
                    <a:pt x="3797" y="1"/>
                  </a:cubicBezTo>
                  <a:cubicBezTo>
                    <a:pt x="3402" y="36"/>
                    <a:pt x="49" y="4791"/>
                    <a:pt x="25" y="5474"/>
                  </a:cubicBezTo>
                  <a:cubicBezTo>
                    <a:pt x="1" y="6157"/>
                    <a:pt x="3055" y="11091"/>
                    <a:pt x="3558" y="11199"/>
                  </a:cubicBezTo>
                  <a:cubicBezTo>
                    <a:pt x="3562" y="11200"/>
                    <a:pt x="3567" y="11200"/>
                    <a:pt x="3572" y="11200"/>
                  </a:cubicBezTo>
                  <a:cubicBezTo>
                    <a:pt x="4074" y="11200"/>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
            <p:cNvSpPr/>
            <p:nvPr/>
          </p:nvSpPr>
          <p:spPr>
            <a:xfrm>
              <a:off x="2890" y="2124014"/>
              <a:ext cx="241543" cy="367589"/>
            </a:xfrm>
            <a:custGeom>
              <a:rect b="b" l="l" r="r" t="t"/>
              <a:pathLst>
                <a:path extrusionOk="0" h="11201" w="7247">
                  <a:moveTo>
                    <a:pt x="3793" y="0"/>
                  </a:moveTo>
                  <a:cubicBezTo>
                    <a:pt x="3790" y="0"/>
                    <a:pt x="3788" y="1"/>
                    <a:pt x="3786" y="1"/>
                  </a:cubicBezTo>
                  <a:cubicBezTo>
                    <a:pt x="3402" y="37"/>
                    <a:pt x="49" y="4792"/>
                    <a:pt x="25" y="5474"/>
                  </a:cubicBezTo>
                  <a:cubicBezTo>
                    <a:pt x="1" y="6157"/>
                    <a:pt x="3055" y="11080"/>
                    <a:pt x="3558" y="11199"/>
                  </a:cubicBezTo>
                  <a:cubicBezTo>
                    <a:pt x="3562" y="11200"/>
                    <a:pt x="3567" y="11201"/>
                    <a:pt x="3572" y="11201"/>
                  </a:cubicBezTo>
                  <a:cubicBezTo>
                    <a:pt x="4074" y="11201"/>
                    <a:pt x="7247" y="6293"/>
                    <a:pt x="7247" y="5522"/>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9"/>
            <p:cNvSpPr/>
            <p:nvPr/>
          </p:nvSpPr>
          <p:spPr>
            <a:xfrm>
              <a:off x="8902454" y="2124014"/>
              <a:ext cx="241942" cy="367589"/>
            </a:xfrm>
            <a:custGeom>
              <a:rect b="b" l="l" r="r" t="t"/>
              <a:pathLst>
                <a:path extrusionOk="0" h="11201" w="7259">
                  <a:moveTo>
                    <a:pt x="3804" y="0"/>
                  </a:moveTo>
                  <a:cubicBezTo>
                    <a:pt x="3802" y="0"/>
                    <a:pt x="3800" y="1"/>
                    <a:pt x="3797" y="1"/>
                  </a:cubicBezTo>
                  <a:cubicBezTo>
                    <a:pt x="3402" y="37"/>
                    <a:pt x="49" y="4792"/>
                    <a:pt x="25" y="5474"/>
                  </a:cubicBezTo>
                  <a:cubicBezTo>
                    <a:pt x="1" y="6157"/>
                    <a:pt x="3055" y="11092"/>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9"/>
            <p:cNvSpPr/>
            <p:nvPr/>
          </p:nvSpPr>
          <p:spPr>
            <a:xfrm>
              <a:off x="2890" y="2651883"/>
              <a:ext cx="241543" cy="367622"/>
            </a:xfrm>
            <a:custGeom>
              <a:rect b="b" l="l" r="r" t="t"/>
              <a:pathLst>
                <a:path extrusionOk="0" h="11202" w="7247">
                  <a:moveTo>
                    <a:pt x="3793" y="1"/>
                  </a:moveTo>
                  <a:cubicBezTo>
                    <a:pt x="3790" y="1"/>
                    <a:pt x="3788" y="1"/>
                    <a:pt x="3786" y="1"/>
                  </a:cubicBezTo>
                  <a:cubicBezTo>
                    <a:pt x="3402" y="49"/>
                    <a:pt x="49" y="4792"/>
                    <a:pt x="25" y="5486"/>
                  </a:cubicBezTo>
                  <a:cubicBezTo>
                    <a:pt x="1" y="6169"/>
                    <a:pt x="3055" y="11092"/>
                    <a:pt x="3558" y="11199"/>
                  </a:cubicBezTo>
                  <a:cubicBezTo>
                    <a:pt x="3563" y="11201"/>
                    <a:pt x="3568" y="11201"/>
                    <a:pt x="3573" y="11201"/>
                  </a:cubicBezTo>
                  <a:cubicBezTo>
                    <a:pt x="4070" y="11201"/>
                    <a:pt x="7247" y="6305"/>
                    <a:pt x="7247" y="5534"/>
                  </a:cubicBezTo>
                  <a:cubicBezTo>
                    <a:pt x="7247" y="4926"/>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9"/>
            <p:cNvSpPr/>
            <p:nvPr/>
          </p:nvSpPr>
          <p:spPr>
            <a:xfrm>
              <a:off x="8902454" y="2651883"/>
              <a:ext cx="241942" cy="367622"/>
            </a:xfrm>
            <a:custGeom>
              <a:rect b="b" l="l" r="r" t="t"/>
              <a:pathLst>
                <a:path extrusionOk="0" h="11202" w="7259">
                  <a:moveTo>
                    <a:pt x="3804" y="1"/>
                  </a:moveTo>
                  <a:cubicBezTo>
                    <a:pt x="3802" y="1"/>
                    <a:pt x="3800" y="1"/>
                    <a:pt x="3797" y="1"/>
                  </a:cubicBezTo>
                  <a:cubicBezTo>
                    <a:pt x="3402" y="49"/>
                    <a:pt x="49" y="4792"/>
                    <a:pt x="25" y="5486"/>
                  </a:cubicBezTo>
                  <a:cubicBezTo>
                    <a:pt x="1" y="6169"/>
                    <a:pt x="3055" y="11092"/>
                    <a:pt x="3558" y="11199"/>
                  </a:cubicBezTo>
                  <a:cubicBezTo>
                    <a:pt x="3563" y="11201"/>
                    <a:pt x="3568" y="11201"/>
                    <a:pt x="3573" y="11201"/>
                  </a:cubicBezTo>
                  <a:cubicBezTo>
                    <a:pt x="4082" y="11201"/>
                    <a:pt x="7259" y="6305"/>
                    <a:pt x="7259" y="5534"/>
                  </a:cubicBezTo>
                  <a:cubicBezTo>
                    <a:pt x="7259" y="4926"/>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9"/>
            <p:cNvSpPr/>
            <p:nvPr/>
          </p:nvSpPr>
          <p:spPr>
            <a:xfrm>
              <a:off x="2890" y="3180540"/>
              <a:ext cx="241543" cy="367228"/>
            </a:xfrm>
            <a:custGeom>
              <a:rect b="b" l="l" r="r" t="t"/>
              <a:pathLst>
                <a:path extrusionOk="0" h="11190" w="7247">
                  <a:moveTo>
                    <a:pt x="3794" y="1"/>
                  </a:moveTo>
                  <a:cubicBezTo>
                    <a:pt x="3791" y="1"/>
                    <a:pt x="3788" y="1"/>
                    <a:pt x="3786" y="1"/>
                  </a:cubicBezTo>
                  <a:cubicBezTo>
                    <a:pt x="3402" y="37"/>
                    <a:pt x="49" y="4792"/>
                    <a:pt x="25" y="5475"/>
                  </a:cubicBezTo>
                  <a:cubicBezTo>
                    <a:pt x="1" y="6157"/>
                    <a:pt x="3055" y="11080"/>
                    <a:pt x="3558" y="11188"/>
                  </a:cubicBezTo>
                  <a:cubicBezTo>
                    <a:pt x="3562" y="11189"/>
                    <a:pt x="3567" y="11189"/>
                    <a:pt x="3572" y="11189"/>
                  </a:cubicBezTo>
                  <a:cubicBezTo>
                    <a:pt x="4074" y="11189"/>
                    <a:pt x="7247" y="6294"/>
                    <a:pt x="7247" y="5523"/>
                  </a:cubicBezTo>
                  <a:cubicBezTo>
                    <a:pt x="7247" y="4903"/>
                    <a:pt x="4300" y="1"/>
                    <a:pt x="37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9"/>
            <p:cNvSpPr/>
            <p:nvPr/>
          </p:nvSpPr>
          <p:spPr>
            <a:xfrm>
              <a:off x="8902454" y="3180540"/>
              <a:ext cx="241942" cy="367622"/>
            </a:xfrm>
            <a:custGeom>
              <a:rect b="b" l="l" r="r" t="t"/>
              <a:pathLst>
                <a:path extrusionOk="0" h="11202" w="7259">
                  <a:moveTo>
                    <a:pt x="3806" y="1"/>
                  </a:moveTo>
                  <a:cubicBezTo>
                    <a:pt x="3803" y="1"/>
                    <a:pt x="3800" y="1"/>
                    <a:pt x="3797" y="1"/>
                  </a:cubicBezTo>
                  <a:cubicBezTo>
                    <a:pt x="3402" y="37"/>
                    <a:pt x="49" y="4792"/>
                    <a:pt x="25" y="5475"/>
                  </a:cubicBezTo>
                  <a:cubicBezTo>
                    <a:pt x="1" y="6157"/>
                    <a:pt x="3055" y="11080"/>
                    <a:pt x="3558" y="11200"/>
                  </a:cubicBezTo>
                  <a:cubicBezTo>
                    <a:pt x="3562" y="11201"/>
                    <a:pt x="3567" y="11201"/>
                    <a:pt x="3572" y="11201"/>
                  </a:cubicBezTo>
                  <a:cubicBezTo>
                    <a:pt x="4074" y="11201"/>
                    <a:pt x="7259" y="6294"/>
                    <a:pt x="7259" y="5523"/>
                  </a:cubicBezTo>
                  <a:cubicBezTo>
                    <a:pt x="7259" y="4903"/>
                    <a:pt x="4312" y="1"/>
                    <a:pt x="38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9"/>
            <p:cNvSpPr/>
            <p:nvPr/>
          </p:nvSpPr>
          <p:spPr>
            <a:xfrm>
              <a:off x="2890" y="3708410"/>
              <a:ext cx="241543" cy="367622"/>
            </a:xfrm>
            <a:custGeom>
              <a:rect b="b" l="l" r="r" t="t"/>
              <a:pathLst>
                <a:path extrusionOk="0" h="11202" w="7247">
                  <a:moveTo>
                    <a:pt x="3793" y="1"/>
                  </a:moveTo>
                  <a:cubicBezTo>
                    <a:pt x="3790" y="1"/>
                    <a:pt x="3788" y="1"/>
                    <a:pt x="3786" y="1"/>
                  </a:cubicBezTo>
                  <a:cubicBezTo>
                    <a:pt x="3402" y="37"/>
                    <a:pt x="49" y="4792"/>
                    <a:pt x="25" y="5475"/>
                  </a:cubicBezTo>
                  <a:cubicBezTo>
                    <a:pt x="1" y="6158"/>
                    <a:pt x="3055" y="11080"/>
                    <a:pt x="3558" y="11200"/>
                  </a:cubicBezTo>
                  <a:cubicBezTo>
                    <a:pt x="3562" y="11201"/>
                    <a:pt x="3567" y="11201"/>
                    <a:pt x="3571" y="11201"/>
                  </a:cubicBezTo>
                  <a:cubicBezTo>
                    <a:pt x="4062" y="11201"/>
                    <a:pt x="7247" y="6294"/>
                    <a:pt x="7247" y="5523"/>
                  </a:cubicBezTo>
                  <a:cubicBezTo>
                    <a:pt x="7247" y="4915"/>
                    <a:pt x="4293" y="1"/>
                    <a:pt x="379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9"/>
            <p:cNvSpPr/>
            <p:nvPr/>
          </p:nvSpPr>
          <p:spPr>
            <a:xfrm>
              <a:off x="8902454" y="3708410"/>
              <a:ext cx="241942" cy="367622"/>
            </a:xfrm>
            <a:custGeom>
              <a:rect b="b" l="l" r="r" t="t"/>
              <a:pathLst>
                <a:path extrusionOk="0" h="11202" w="7259">
                  <a:moveTo>
                    <a:pt x="3804" y="1"/>
                  </a:moveTo>
                  <a:cubicBezTo>
                    <a:pt x="3802" y="1"/>
                    <a:pt x="3800" y="1"/>
                    <a:pt x="3797" y="1"/>
                  </a:cubicBezTo>
                  <a:cubicBezTo>
                    <a:pt x="3402" y="37"/>
                    <a:pt x="49" y="4792"/>
                    <a:pt x="25" y="5475"/>
                  </a:cubicBezTo>
                  <a:cubicBezTo>
                    <a:pt x="1" y="6158"/>
                    <a:pt x="3055" y="11080"/>
                    <a:pt x="3558" y="11200"/>
                  </a:cubicBezTo>
                  <a:cubicBezTo>
                    <a:pt x="3562" y="11201"/>
                    <a:pt x="3567" y="11201"/>
                    <a:pt x="3572" y="11201"/>
                  </a:cubicBezTo>
                  <a:cubicBezTo>
                    <a:pt x="4074" y="11201"/>
                    <a:pt x="7259" y="6294"/>
                    <a:pt x="7259" y="5523"/>
                  </a:cubicBezTo>
                  <a:cubicBezTo>
                    <a:pt x="7259" y="4915"/>
                    <a:pt x="4305" y="1"/>
                    <a:pt x="3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9"/>
            <p:cNvSpPr/>
            <p:nvPr/>
          </p:nvSpPr>
          <p:spPr>
            <a:xfrm>
              <a:off x="2890" y="4236312"/>
              <a:ext cx="241543" cy="367589"/>
            </a:xfrm>
            <a:custGeom>
              <a:rect b="b" l="l" r="r" t="t"/>
              <a:pathLst>
                <a:path extrusionOk="0" h="11201" w="7247">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3"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9"/>
            <p:cNvSpPr/>
            <p:nvPr/>
          </p:nvSpPr>
          <p:spPr>
            <a:xfrm>
              <a:off x="380546" y="4236312"/>
              <a:ext cx="241543" cy="367589"/>
            </a:xfrm>
            <a:custGeom>
              <a:rect b="b" l="l" r="r" t="t"/>
              <a:pathLst>
                <a:path extrusionOk="0" h="11201" w="7247">
                  <a:moveTo>
                    <a:pt x="3792" y="0"/>
                  </a:moveTo>
                  <a:cubicBezTo>
                    <a:pt x="3790" y="0"/>
                    <a:pt x="3787" y="0"/>
                    <a:pt x="3785" y="1"/>
                  </a:cubicBezTo>
                  <a:cubicBezTo>
                    <a:pt x="3390" y="48"/>
                    <a:pt x="36" y="4791"/>
                    <a:pt x="12" y="5474"/>
                  </a:cubicBezTo>
                  <a:cubicBezTo>
                    <a:pt x="0" y="6169"/>
                    <a:pt x="3054" y="11091"/>
                    <a:pt x="3545" y="11199"/>
                  </a:cubicBezTo>
                  <a:cubicBezTo>
                    <a:pt x="3550" y="11200"/>
                    <a:pt x="3555"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9"/>
            <p:cNvSpPr/>
            <p:nvPr/>
          </p:nvSpPr>
          <p:spPr>
            <a:xfrm>
              <a:off x="767734" y="4236312"/>
              <a:ext cx="241576"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
            <p:cNvSpPr/>
            <p:nvPr/>
          </p:nvSpPr>
          <p:spPr>
            <a:xfrm>
              <a:off x="1155356" y="4236312"/>
              <a:ext cx="241543" cy="367589"/>
            </a:xfrm>
            <a:custGeom>
              <a:rect b="b" l="l" r="r" t="t"/>
              <a:pathLst>
                <a:path extrusionOk="0" h="11201" w="7247">
                  <a:moveTo>
                    <a:pt x="3793" y="0"/>
                  </a:moveTo>
                  <a:cubicBezTo>
                    <a:pt x="3790" y="0"/>
                    <a:pt x="3788" y="0"/>
                    <a:pt x="3785" y="1"/>
                  </a:cubicBezTo>
                  <a:cubicBezTo>
                    <a:pt x="3390" y="48"/>
                    <a:pt x="37" y="4791"/>
                    <a:pt x="13" y="5474"/>
                  </a:cubicBezTo>
                  <a:cubicBezTo>
                    <a:pt x="1" y="6169"/>
                    <a:pt x="3043" y="11091"/>
                    <a:pt x="3546" y="11199"/>
                  </a:cubicBezTo>
                  <a:cubicBezTo>
                    <a:pt x="3551" y="11200"/>
                    <a:pt x="3556" y="11201"/>
                    <a:pt x="3561"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9"/>
            <p:cNvSpPr/>
            <p:nvPr/>
          </p:nvSpPr>
          <p:spPr>
            <a:xfrm>
              <a:off x="1542578"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1"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9"/>
            <p:cNvSpPr/>
            <p:nvPr/>
          </p:nvSpPr>
          <p:spPr>
            <a:xfrm>
              <a:off x="1929799" y="4236312"/>
              <a:ext cx="241942" cy="367589"/>
            </a:xfrm>
            <a:custGeom>
              <a:rect b="b" l="l" r="r" t="t"/>
              <a:pathLst>
                <a:path extrusionOk="0" h="11201" w="7259">
                  <a:moveTo>
                    <a:pt x="3804" y="0"/>
                  </a:moveTo>
                  <a:cubicBezTo>
                    <a:pt x="3802" y="0"/>
                    <a:pt x="3799" y="0"/>
                    <a:pt x="3797" y="1"/>
                  </a:cubicBezTo>
                  <a:cubicBezTo>
                    <a:pt x="3402" y="48"/>
                    <a:pt x="48" y="4791"/>
                    <a:pt x="24" y="5474"/>
                  </a:cubicBezTo>
                  <a:cubicBezTo>
                    <a:pt x="0" y="6169"/>
                    <a:pt x="3054" y="11091"/>
                    <a:pt x="3558" y="11199"/>
                  </a:cubicBezTo>
                  <a:cubicBezTo>
                    <a:pt x="3562" y="11200"/>
                    <a:pt x="3568" y="11201"/>
                    <a:pt x="3573" y="11201"/>
                  </a:cubicBezTo>
                  <a:cubicBezTo>
                    <a:pt x="4082" y="11201"/>
                    <a:pt x="7258" y="6304"/>
                    <a:pt x="7258" y="5534"/>
                  </a:cubicBezTo>
                  <a:cubicBezTo>
                    <a:pt x="7258"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9"/>
            <p:cNvSpPr/>
            <p:nvPr/>
          </p:nvSpPr>
          <p:spPr>
            <a:xfrm>
              <a:off x="2317421" y="4236312"/>
              <a:ext cx="241543"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9"/>
            <p:cNvSpPr/>
            <p:nvPr/>
          </p:nvSpPr>
          <p:spPr>
            <a:xfrm>
              <a:off x="2704609" y="4236312"/>
              <a:ext cx="241576" cy="367589"/>
            </a:xfrm>
            <a:custGeom>
              <a:rect b="b" l="l" r="r" t="t"/>
              <a:pathLst>
                <a:path extrusionOk="0" h="11201" w="7248">
                  <a:moveTo>
                    <a:pt x="3793" y="0"/>
                  </a:moveTo>
                  <a:cubicBezTo>
                    <a:pt x="3790" y="0"/>
                    <a:pt x="3788" y="0"/>
                    <a:pt x="3786"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9"/>
            <p:cNvSpPr/>
            <p:nvPr/>
          </p:nvSpPr>
          <p:spPr>
            <a:xfrm>
              <a:off x="3092231" y="4236312"/>
              <a:ext cx="241543" cy="367589"/>
            </a:xfrm>
            <a:custGeom>
              <a:rect b="b" l="l" r="r" t="t"/>
              <a:pathLst>
                <a:path extrusionOk="0" h="11201" w="7247">
                  <a:moveTo>
                    <a:pt x="3793" y="0"/>
                  </a:moveTo>
                  <a:cubicBezTo>
                    <a:pt x="3790" y="0"/>
                    <a:pt x="3788" y="0"/>
                    <a:pt x="3785" y="1"/>
                  </a:cubicBezTo>
                  <a:cubicBezTo>
                    <a:pt x="3390" y="48"/>
                    <a:pt x="37" y="4791"/>
                    <a:pt x="13"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9"/>
            <p:cNvSpPr/>
            <p:nvPr/>
          </p:nvSpPr>
          <p:spPr>
            <a:xfrm>
              <a:off x="3479452"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9"/>
            <p:cNvSpPr/>
            <p:nvPr/>
          </p:nvSpPr>
          <p:spPr>
            <a:xfrm>
              <a:off x="3867074" y="4236312"/>
              <a:ext cx="241543" cy="367589"/>
            </a:xfrm>
            <a:custGeom>
              <a:rect b="b" l="l" r="r" t="t"/>
              <a:pathLst>
                <a:path extrusionOk="0" h="11201" w="7247">
                  <a:moveTo>
                    <a:pt x="3792" y="0"/>
                  </a:moveTo>
                  <a:cubicBezTo>
                    <a:pt x="3790" y="0"/>
                    <a:pt x="3787" y="0"/>
                    <a:pt x="3785" y="1"/>
                  </a:cubicBezTo>
                  <a:cubicBezTo>
                    <a:pt x="3390" y="48"/>
                    <a:pt x="36" y="4791"/>
                    <a:pt x="12" y="5474"/>
                  </a:cubicBezTo>
                  <a:cubicBezTo>
                    <a:pt x="0" y="6169"/>
                    <a:pt x="3042" y="11091"/>
                    <a:pt x="3545" y="11199"/>
                  </a:cubicBezTo>
                  <a:cubicBezTo>
                    <a:pt x="3550" y="11200"/>
                    <a:pt x="3556" y="11201"/>
                    <a:pt x="3561"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9"/>
            <p:cNvSpPr/>
            <p:nvPr/>
          </p:nvSpPr>
          <p:spPr>
            <a:xfrm>
              <a:off x="4254295" y="4236312"/>
              <a:ext cx="241543"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9"/>
            <p:cNvSpPr/>
            <p:nvPr/>
          </p:nvSpPr>
          <p:spPr>
            <a:xfrm>
              <a:off x="4641483" y="4236312"/>
              <a:ext cx="241576" cy="367589"/>
            </a:xfrm>
            <a:custGeom>
              <a:rect b="b" l="l" r="r" t="t"/>
              <a:pathLst>
                <a:path extrusionOk="0" h="11201" w="7248">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47" y="6304"/>
                    <a:pt x="7247" y="5534"/>
                  </a:cubicBezTo>
                  <a:cubicBezTo>
                    <a:pt x="7247" y="4926"/>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9"/>
            <p:cNvSpPr/>
            <p:nvPr/>
          </p:nvSpPr>
          <p:spPr>
            <a:xfrm>
              <a:off x="5029105" y="4236312"/>
              <a:ext cx="241543" cy="367589"/>
            </a:xfrm>
            <a:custGeom>
              <a:rect b="b" l="l" r="r" t="t"/>
              <a:pathLst>
                <a:path extrusionOk="0" h="11201" w="7247">
                  <a:moveTo>
                    <a:pt x="3792" y="0"/>
                  </a:moveTo>
                  <a:cubicBezTo>
                    <a:pt x="3790" y="0"/>
                    <a:pt x="3788" y="0"/>
                    <a:pt x="3785" y="1"/>
                  </a:cubicBezTo>
                  <a:cubicBezTo>
                    <a:pt x="3402" y="48"/>
                    <a:pt x="37"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9"/>
            <p:cNvSpPr/>
            <p:nvPr/>
          </p:nvSpPr>
          <p:spPr>
            <a:xfrm>
              <a:off x="5416327" y="4236312"/>
              <a:ext cx="241543" cy="367589"/>
            </a:xfrm>
            <a:custGeom>
              <a:rect b="b" l="l" r="r" t="t"/>
              <a:pathLst>
                <a:path extrusionOk="0" h="11201" w="7247">
                  <a:moveTo>
                    <a:pt x="3792" y="0"/>
                  </a:moveTo>
                  <a:cubicBezTo>
                    <a:pt x="3790" y="0"/>
                    <a:pt x="3788" y="0"/>
                    <a:pt x="3785" y="1"/>
                  </a:cubicBezTo>
                  <a:cubicBezTo>
                    <a:pt x="3402" y="48"/>
                    <a:pt x="48" y="4791"/>
                    <a:pt x="24" y="5474"/>
                  </a:cubicBezTo>
                  <a:cubicBezTo>
                    <a:pt x="0" y="6169"/>
                    <a:pt x="3055" y="11091"/>
                    <a:pt x="3558" y="11199"/>
                  </a:cubicBezTo>
                  <a:cubicBezTo>
                    <a:pt x="3562" y="11200"/>
                    <a:pt x="3567"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9"/>
            <p:cNvSpPr/>
            <p:nvPr/>
          </p:nvSpPr>
          <p:spPr>
            <a:xfrm>
              <a:off x="5803948" y="4236312"/>
              <a:ext cx="241543" cy="367589"/>
            </a:xfrm>
            <a:custGeom>
              <a:rect b="b" l="l" r="r" t="t"/>
              <a:pathLst>
                <a:path extrusionOk="0" h="11201" w="7247">
                  <a:moveTo>
                    <a:pt x="3792" y="0"/>
                  </a:moveTo>
                  <a:cubicBezTo>
                    <a:pt x="3790" y="0"/>
                    <a:pt x="3787" y="0"/>
                    <a:pt x="3785" y="1"/>
                  </a:cubicBezTo>
                  <a:cubicBezTo>
                    <a:pt x="3402" y="48"/>
                    <a:pt x="48"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9"/>
            <p:cNvSpPr/>
            <p:nvPr/>
          </p:nvSpPr>
          <p:spPr>
            <a:xfrm>
              <a:off x="6191170" y="4236312"/>
              <a:ext cx="241543" cy="367589"/>
            </a:xfrm>
            <a:custGeom>
              <a:rect b="b" l="l" r="r" t="t"/>
              <a:pathLst>
                <a:path extrusionOk="0" h="11201" w="7247">
                  <a:moveTo>
                    <a:pt x="3792" y="0"/>
                  </a:moveTo>
                  <a:cubicBezTo>
                    <a:pt x="3789" y="0"/>
                    <a:pt x="3787" y="0"/>
                    <a:pt x="3785" y="1"/>
                  </a:cubicBezTo>
                  <a:cubicBezTo>
                    <a:pt x="3402" y="48"/>
                    <a:pt x="48" y="4791"/>
                    <a:pt x="24" y="5474"/>
                  </a:cubicBezTo>
                  <a:cubicBezTo>
                    <a:pt x="0" y="6169"/>
                    <a:pt x="3054" y="11091"/>
                    <a:pt x="3557" y="11199"/>
                  </a:cubicBezTo>
                  <a:cubicBezTo>
                    <a:pt x="3562" y="11200"/>
                    <a:pt x="3567" y="11201"/>
                    <a:pt x="3572" y="11201"/>
                  </a:cubicBezTo>
                  <a:cubicBezTo>
                    <a:pt x="4069" y="11201"/>
                    <a:pt x="7246" y="6304"/>
                    <a:pt x="7246" y="5534"/>
                  </a:cubicBezTo>
                  <a:cubicBezTo>
                    <a:pt x="7246" y="4926"/>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
            <p:cNvSpPr/>
            <p:nvPr/>
          </p:nvSpPr>
          <p:spPr>
            <a:xfrm>
              <a:off x="6578358" y="4236312"/>
              <a:ext cx="241942" cy="367589"/>
            </a:xfrm>
            <a:custGeom>
              <a:rect b="b" l="l" r="r" t="t"/>
              <a:pathLst>
                <a:path extrusionOk="0" h="11201" w="7259">
                  <a:moveTo>
                    <a:pt x="3804"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
            <p:cNvSpPr/>
            <p:nvPr/>
          </p:nvSpPr>
          <p:spPr>
            <a:xfrm>
              <a:off x="6965980" y="4236312"/>
              <a:ext cx="241543" cy="367589"/>
            </a:xfrm>
            <a:custGeom>
              <a:rect b="b" l="l" r="r" t="t"/>
              <a:pathLst>
                <a:path extrusionOk="0" h="11201" w="7247">
                  <a:moveTo>
                    <a:pt x="3792" y="0"/>
                  </a:moveTo>
                  <a:cubicBezTo>
                    <a:pt x="3790" y="0"/>
                    <a:pt x="3788" y="0"/>
                    <a:pt x="3785"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9"/>
            <p:cNvSpPr/>
            <p:nvPr/>
          </p:nvSpPr>
          <p:spPr>
            <a:xfrm>
              <a:off x="7353201" y="4236312"/>
              <a:ext cx="241942" cy="367589"/>
            </a:xfrm>
            <a:custGeom>
              <a:rect b="b" l="l" r="r" t="t"/>
              <a:pathLst>
                <a:path extrusionOk="0" h="11201" w="7259">
                  <a:moveTo>
                    <a:pt x="3792" y="0"/>
                  </a:moveTo>
                  <a:cubicBezTo>
                    <a:pt x="3790" y="0"/>
                    <a:pt x="3787" y="0"/>
                    <a:pt x="3785" y="1"/>
                  </a:cubicBezTo>
                  <a:cubicBezTo>
                    <a:pt x="3402" y="48"/>
                    <a:pt x="48" y="4791"/>
                    <a:pt x="24" y="5474"/>
                  </a:cubicBezTo>
                  <a:cubicBezTo>
                    <a:pt x="0" y="6169"/>
                    <a:pt x="3055" y="11091"/>
                    <a:pt x="3570" y="11199"/>
                  </a:cubicBezTo>
                  <a:cubicBezTo>
                    <a:pt x="3574" y="11200"/>
                    <a:pt x="3579" y="11201"/>
                    <a:pt x="3585" y="11201"/>
                  </a:cubicBezTo>
                  <a:cubicBezTo>
                    <a:pt x="4082" y="11201"/>
                    <a:pt x="7259" y="6304"/>
                    <a:pt x="7259" y="5534"/>
                  </a:cubicBezTo>
                  <a:cubicBezTo>
                    <a:pt x="7247"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9"/>
            <p:cNvSpPr/>
            <p:nvPr/>
          </p:nvSpPr>
          <p:spPr>
            <a:xfrm>
              <a:off x="7740823" y="4236312"/>
              <a:ext cx="241543" cy="367589"/>
            </a:xfrm>
            <a:custGeom>
              <a:rect b="b" l="l" r="r" t="t"/>
              <a:pathLst>
                <a:path extrusionOk="0" h="11201" w="7247">
                  <a:moveTo>
                    <a:pt x="3792" y="0"/>
                  </a:moveTo>
                  <a:cubicBezTo>
                    <a:pt x="3790" y="0"/>
                    <a:pt x="3787" y="0"/>
                    <a:pt x="3785" y="1"/>
                  </a:cubicBezTo>
                  <a:cubicBezTo>
                    <a:pt x="3390" y="48"/>
                    <a:pt x="36" y="4791"/>
                    <a:pt x="24" y="5474"/>
                  </a:cubicBezTo>
                  <a:cubicBezTo>
                    <a:pt x="0" y="6169"/>
                    <a:pt x="3054" y="11091"/>
                    <a:pt x="3557" y="11199"/>
                  </a:cubicBezTo>
                  <a:cubicBezTo>
                    <a:pt x="3562" y="11200"/>
                    <a:pt x="3567" y="11201"/>
                    <a:pt x="3573" y="11201"/>
                  </a:cubicBezTo>
                  <a:cubicBezTo>
                    <a:pt x="4069" y="11201"/>
                    <a:pt x="7246" y="6304"/>
                    <a:pt x="7246" y="5534"/>
                  </a:cubicBezTo>
                  <a:cubicBezTo>
                    <a:pt x="7246" y="4926"/>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9"/>
            <p:cNvSpPr/>
            <p:nvPr/>
          </p:nvSpPr>
          <p:spPr>
            <a:xfrm>
              <a:off x="8128011" y="4236312"/>
              <a:ext cx="241576" cy="367589"/>
            </a:xfrm>
            <a:custGeom>
              <a:rect b="b" l="l" r="r" t="t"/>
              <a:pathLst>
                <a:path extrusionOk="0" h="11201" w="7248">
                  <a:moveTo>
                    <a:pt x="3793" y="0"/>
                  </a:moveTo>
                  <a:cubicBezTo>
                    <a:pt x="3791" y="0"/>
                    <a:pt x="3788" y="0"/>
                    <a:pt x="3786" y="1"/>
                  </a:cubicBezTo>
                  <a:cubicBezTo>
                    <a:pt x="3402" y="48"/>
                    <a:pt x="49" y="4791"/>
                    <a:pt x="25" y="5474"/>
                  </a:cubicBezTo>
                  <a:cubicBezTo>
                    <a:pt x="1" y="6169"/>
                    <a:pt x="3055" y="11091"/>
                    <a:pt x="3558" y="11199"/>
                  </a:cubicBezTo>
                  <a:cubicBezTo>
                    <a:pt x="3563" y="11200"/>
                    <a:pt x="3568" y="11201"/>
                    <a:pt x="3573" y="11201"/>
                  </a:cubicBezTo>
                  <a:cubicBezTo>
                    <a:pt x="4070" y="11201"/>
                    <a:pt x="7247" y="6304"/>
                    <a:pt x="7247" y="5534"/>
                  </a:cubicBezTo>
                  <a:cubicBezTo>
                    <a:pt x="7247" y="4926"/>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9"/>
            <p:cNvSpPr/>
            <p:nvPr/>
          </p:nvSpPr>
          <p:spPr>
            <a:xfrm>
              <a:off x="8515232" y="4236312"/>
              <a:ext cx="241942" cy="367589"/>
            </a:xfrm>
            <a:custGeom>
              <a:rect b="b" l="l" r="r" t="t"/>
              <a:pathLst>
                <a:path extrusionOk="0" h="11201" w="7259">
                  <a:moveTo>
                    <a:pt x="3805" y="0"/>
                  </a:moveTo>
                  <a:cubicBezTo>
                    <a:pt x="3802" y="0"/>
                    <a:pt x="3800" y="0"/>
                    <a:pt x="3798" y="1"/>
                  </a:cubicBezTo>
                  <a:cubicBezTo>
                    <a:pt x="3402" y="48"/>
                    <a:pt x="49" y="4791"/>
                    <a:pt x="25" y="5474"/>
                  </a:cubicBezTo>
                  <a:cubicBezTo>
                    <a:pt x="1" y="6169"/>
                    <a:pt x="3055" y="11091"/>
                    <a:pt x="3558" y="11199"/>
                  </a:cubicBezTo>
                  <a:cubicBezTo>
                    <a:pt x="3563" y="11200"/>
                    <a:pt x="3568" y="11201"/>
                    <a:pt x="3574" y="11201"/>
                  </a:cubicBezTo>
                  <a:cubicBezTo>
                    <a:pt x="4082" y="11201"/>
                    <a:pt x="7259" y="6304"/>
                    <a:pt x="7259" y="5534"/>
                  </a:cubicBezTo>
                  <a:cubicBezTo>
                    <a:pt x="7259" y="4926"/>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9"/>
            <p:cNvSpPr/>
            <p:nvPr/>
          </p:nvSpPr>
          <p:spPr>
            <a:xfrm>
              <a:off x="8902454" y="4236312"/>
              <a:ext cx="241942" cy="367589"/>
            </a:xfrm>
            <a:custGeom>
              <a:rect b="b" l="l" r="r" t="t"/>
              <a:pathLst>
                <a:path extrusionOk="0" h="11201" w="7259">
                  <a:moveTo>
                    <a:pt x="3804" y="0"/>
                  </a:moveTo>
                  <a:cubicBezTo>
                    <a:pt x="3802" y="0"/>
                    <a:pt x="3800" y="0"/>
                    <a:pt x="3797" y="1"/>
                  </a:cubicBezTo>
                  <a:cubicBezTo>
                    <a:pt x="3402" y="48"/>
                    <a:pt x="49" y="4791"/>
                    <a:pt x="25" y="5474"/>
                  </a:cubicBezTo>
                  <a:cubicBezTo>
                    <a:pt x="1" y="6169"/>
                    <a:pt x="3055" y="11091"/>
                    <a:pt x="3558" y="11199"/>
                  </a:cubicBezTo>
                  <a:cubicBezTo>
                    <a:pt x="3563" y="11200"/>
                    <a:pt x="3568" y="11201"/>
                    <a:pt x="3573" y="11201"/>
                  </a:cubicBezTo>
                  <a:cubicBezTo>
                    <a:pt x="4082" y="11201"/>
                    <a:pt x="7259" y="6304"/>
                    <a:pt x="7259" y="5534"/>
                  </a:cubicBezTo>
                  <a:cubicBezTo>
                    <a:pt x="7259" y="4926"/>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9"/>
            <p:cNvSpPr/>
            <p:nvPr/>
          </p:nvSpPr>
          <p:spPr>
            <a:xfrm>
              <a:off x="2890" y="4764575"/>
              <a:ext cx="241543" cy="367589"/>
            </a:xfrm>
            <a:custGeom>
              <a:rect b="b" l="l" r="r" t="t"/>
              <a:pathLst>
                <a:path extrusionOk="0" h="11201" w="7247">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9"/>
            <p:cNvSpPr/>
            <p:nvPr/>
          </p:nvSpPr>
          <p:spPr>
            <a:xfrm>
              <a:off x="380546"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54"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9"/>
            <p:cNvSpPr/>
            <p:nvPr/>
          </p:nvSpPr>
          <p:spPr>
            <a:xfrm>
              <a:off x="767734"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5"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9"/>
            <p:cNvSpPr/>
            <p:nvPr/>
          </p:nvSpPr>
          <p:spPr>
            <a:xfrm>
              <a:off x="1155356"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43" y="11091"/>
                    <a:pt x="3546" y="11199"/>
                  </a:cubicBezTo>
                  <a:cubicBezTo>
                    <a:pt x="3550" y="11200"/>
                    <a:pt x="3555" y="11201"/>
                    <a:pt x="3560"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9"/>
            <p:cNvSpPr/>
            <p:nvPr/>
          </p:nvSpPr>
          <p:spPr>
            <a:xfrm>
              <a:off x="1542578"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9"/>
            <p:cNvSpPr/>
            <p:nvPr/>
          </p:nvSpPr>
          <p:spPr>
            <a:xfrm>
              <a:off x="1929799" y="4764575"/>
              <a:ext cx="241942" cy="367589"/>
            </a:xfrm>
            <a:custGeom>
              <a:rect b="b" l="l" r="r" t="t"/>
              <a:pathLst>
                <a:path extrusionOk="0" h="11201" w="7259">
                  <a:moveTo>
                    <a:pt x="3804" y="0"/>
                  </a:moveTo>
                  <a:cubicBezTo>
                    <a:pt x="3802" y="0"/>
                    <a:pt x="3799" y="0"/>
                    <a:pt x="3797" y="1"/>
                  </a:cubicBezTo>
                  <a:cubicBezTo>
                    <a:pt x="3402" y="37"/>
                    <a:pt x="48" y="4792"/>
                    <a:pt x="24" y="5474"/>
                  </a:cubicBezTo>
                  <a:cubicBezTo>
                    <a:pt x="0" y="6157"/>
                    <a:pt x="3054" y="11091"/>
                    <a:pt x="3558" y="11199"/>
                  </a:cubicBezTo>
                  <a:cubicBezTo>
                    <a:pt x="3562" y="11200"/>
                    <a:pt x="3566" y="11201"/>
                    <a:pt x="3571" y="11201"/>
                  </a:cubicBezTo>
                  <a:cubicBezTo>
                    <a:pt x="4074" y="11201"/>
                    <a:pt x="7258" y="6305"/>
                    <a:pt x="7258" y="5534"/>
                  </a:cubicBezTo>
                  <a:cubicBezTo>
                    <a:pt x="7258"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9"/>
            <p:cNvSpPr/>
            <p:nvPr/>
          </p:nvSpPr>
          <p:spPr>
            <a:xfrm>
              <a:off x="2317421"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9"/>
            <p:cNvSpPr/>
            <p:nvPr/>
          </p:nvSpPr>
          <p:spPr>
            <a:xfrm>
              <a:off x="2704609" y="4764575"/>
              <a:ext cx="241576" cy="367589"/>
            </a:xfrm>
            <a:custGeom>
              <a:rect b="b" l="l" r="r" t="t"/>
              <a:pathLst>
                <a:path extrusionOk="0" h="11201" w="7248">
                  <a:moveTo>
                    <a:pt x="3793" y="0"/>
                  </a:moveTo>
                  <a:cubicBezTo>
                    <a:pt x="3790" y="0"/>
                    <a:pt x="3788" y="0"/>
                    <a:pt x="3786"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9"/>
            <p:cNvSpPr/>
            <p:nvPr/>
          </p:nvSpPr>
          <p:spPr>
            <a:xfrm>
              <a:off x="3092231" y="4764575"/>
              <a:ext cx="241543" cy="367589"/>
            </a:xfrm>
            <a:custGeom>
              <a:rect b="b" l="l" r="r" t="t"/>
              <a:pathLst>
                <a:path extrusionOk="0" h="11201" w="7247">
                  <a:moveTo>
                    <a:pt x="3793" y="0"/>
                  </a:moveTo>
                  <a:cubicBezTo>
                    <a:pt x="3790" y="0"/>
                    <a:pt x="3788" y="0"/>
                    <a:pt x="3785" y="1"/>
                  </a:cubicBezTo>
                  <a:cubicBezTo>
                    <a:pt x="3390" y="37"/>
                    <a:pt x="37" y="4792"/>
                    <a:pt x="13" y="5474"/>
                  </a:cubicBezTo>
                  <a:cubicBezTo>
                    <a:pt x="1" y="6157"/>
                    <a:pt x="3055" y="11091"/>
                    <a:pt x="3558" y="11199"/>
                  </a:cubicBezTo>
                  <a:cubicBezTo>
                    <a:pt x="3562" y="11200"/>
                    <a:pt x="3567" y="11201"/>
                    <a:pt x="3571" y="11201"/>
                  </a:cubicBezTo>
                  <a:cubicBezTo>
                    <a:pt x="4063" y="11201"/>
                    <a:pt x="7247" y="6305"/>
                    <a:pt x="7247" y="5534"/>
                  </a:cubicBezTo>
                  <a:cubicBezTo>
                    <a:pt x="7247" y="4914"/>
                    <a:pt x="4293"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9"/>
            <p:cNvSpPr/>
            <p:nvPr/>
          </p:nvSpPr>
          <p:spPr>
            <a:xfrm>
              <a:off x="3479452"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9"/>
            <p:cNvSpPr/>
            <p:nvPr/>
          </p:nvSpPr>
          <p:spPr>
            <a:xfrm>
              <a:off x="3867074" y="4764575"/>
              <a:ext cx="241543" cy="367589"/>
            </a:xfrm>
            <a:custGeom>
              <a:rect b="b" l="l" r="r" t="t"/>
              <a:pathLst>
                <a:path extrusionOk="0" h="11201" w="7247">
                  <a:moveTo>
                    <a:pt x="3792" y="0"/>
                  </a:moveTo>
                  <a:cubicBezTo>
                    <a:pt x="3790" y="0"/>
                    <a:pt x="3787" y="0"/>
                    <a:pt x="3785" y="1"/>
                  </a:cubicBezTo>
                  <a:cubicBezTo>
                    <a:pt x="3390" y="37"/>
                    <a:pt x="36" y="4792"/>
                    <a:pt x="12" y="5474"/>
                  </a:cubicBezTo>
                  <a:cubicBezTo>
                    <a:pt x="0" y="6157"/>
                    <a:pt x="3042" y="11091"/>
                    <a:pt x="3545" y="11199"/>
                  </a:cubicBezTo>
                  <a:cubicBezTo>
                    <a:pt x="3550" y="11200"/>
                    <a:pt x="3554" y="11201"/>
                    <a:pt x="3559"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9"/>
            <p:cNvSpPr/>
            <p:nvPr/>
          </p:nvSpPr>
          <p:spPr>
            <a:xfrm>
              <a:off x="4254295"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9"/>
            <p:cNvSpPr/>
            <p:nvPr/>
          </p:nvSpPr>
          <p:spPr>
            <a:xfrm>
              <a:off x="4641483" y="4764575"/>
              <a:ext cx="241576" cy="367589"/>
            </a:xfrm>
            <a:custGeom>
              <a:rect b="b" l="l" r="r" t="t"/>
              <a:pathLst>
                <a:path extrusionOk="0" h="11201" w="7248">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4" y="11201"/>
                    <a:pt x="7247" y="6305"/>
                    <a:pt x="7247" y="5534"/>
                  </a:cubicBezTo>
                  <a:cubicBezTo>
                    <a:pt x="7247" y="4914"/>
                    <a:pt x="4293"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9"/>
            <p:cNvSpPr/>
            <p:nvPr/>
          </p:nvSpPr>
          <p:spPr>
            <a:xfrm>
              <a:off x="5029105" y="4764575"/>
              <a:ext cx="241543" cy="367589"/>
            </a:xfrm>
            <a:custGeom>
              <a:rect b="b" l="l" r="r" t="t"/>
              <a:pathLst>
                <a:path extrusionOk="0" h="11201" w="7247">
                  <a:moveTo>
                    <a:pt x="3792" y="0"/>
                  </a:moveTo>
                  <a:cubicBezTo>
                    <a:pt x="3790" y="0"/>
                    <a:pt x="3788" y="0"/>
                    <a:pt x="3785" y="1"/>
                  </a:cubicBezTo>
                  <a:cubicBezTo>
                    <a:pt x="3402" y="37"/>
                    <a:pt x="37" y="4792"/>
                    <a:pt x="25" y="5474"/>
                  </a:cubicBezTo>
                  <a:cubicBezTo>
                    <a:pt x="1" y="6157"/>
                    <a:pt x="3055" y="11091"/>
                    <a:pt x="3558" y="11199"/>
                  </a:cubicBezTo>
                  <a:cubicBezTo>
                    <a:pt x="3562" y="11200"/>
                    <a:pt x="3567"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9"/>
            <p:cNvSpPr/>
            <p:nvPr/>
          </p:nvSpPr>
          <p:spPr>
            <a:xfrm>
              <a:off x="5416327" y="4764575"/>
              <a:ext cx="241543" cy="367589"/>
            </a:xfrm>
            <a:custGeom>
              <a:rect b="b" l="l" r="r" t="t"/>
              <a:pathLst>
                <a:path extrusionOk="0" h="11201" w="7247">
                  <a:moveTo>
                    <a:pt x="3792" y="0"/>
                  </a:moveTo>
                  <a:cubicBezTo>
                    <a:pt x="3790" y="0"/>
                    <a:pt x="3788" y="0"/>
                    <a:pt x="3785" y="1"/>
                  </a:cubicBezTo>
                  <a:cubicBezTo>
                    <a:pt x="3402" y="37"/>
                    <a:pt x="48" y="4792"/>
                    <a:pt x="24" y="5474"/>
                  </a:cubicBezTo>
                  <a:cubicBezTo>
                    <a:pt x="0"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9"/>
            <p:cNvSpPr/>
            <p:nvPr/>
          </p:nvSpPr>
          <p:spPr>
            <a:xfrm>
              <a:off x="5803948"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9"/>
            <p:cNvSpPr/>
            <p:nvPr/>
          </p:nvSpPr>
          <p:spPr>
            <a:xfrm>
              <a:off x="6191170" y="4764575"/>
              <a:ext cx="241543" cy="367589"/>
            </a:xfrm>
            <a:custGeom>
              <a:rect b="b" l="l" r="r" t="t"/>
              <a:pathLst>
                <a:path extrusionOk="0" h="11201" w="7247">
                  <a:moveTo>
                    <a:pt x="3792" y="0"/>
                  </a:moveTo>
                  <a:cubicBezTo>
                    <a:pt x="3789" y="0"/>
                    <a:pt x="3787" y="0"/>
                    <a:pt x="3785" y="1"/>
                  </a:cubicBezTo>
                  <a:cubicBezTo>
                    <a:pt x="3402" y="37"/>
                    <a:pt x="48" y="4792"/>
                    <a:pt x="24" y="5474"/>
                  </a:cubicBezTo>
                  <a:cubicBezTo>
                    <a:pt x="0" y="6157"/>
                    <a:pt x="3054" y="11091"/>
                    <a:pt x="3557" y="11199"/>
                  </a:cubicBezTo>
                  <a:cubicBezTo>
                    <a:pt x="3561" y="11200"/>
                    <a:pt x="3566" y="11201"/>
                    <a:pt x="3571" y="11201"/>
                  </a:cubicBezTo>
                  <a:cubicBezTo>
                    <a:pt x="4062" y="11201"/>
                    <a:pt x="7246" y="6305"/>
                    <a:pt x="7246" y="5534"/>
                  </a:cubicBezTo>
                  <a:cubicBezTo>
                    <a:pt x="7246" y="4914"/>
                    <a:pt x="4292"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9"/>
            <p:cNvSpPr/>
            <p:nvPr/>
          </p:nvSpPr>
          <p:spPr>
            <a:xfrm>
              <a:off x="6578358" y="4764575"/>
              <a:ext cx="241942" cy="367589"/>
            </a:xfrm>
            <a:custGeom>
              <a:rect b="b" l="l" r="r" t="t"/>
              <a:pathLst>
                <a:path extrusionOk="0" h="11201" w="7259">
                  <a:moveTo>
                    <a:pt x="3804"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293"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9"/>
            <p:cNvSpPr/>
            <p:nvPr/>
          </p:nvSpPr>
          <p:spPr>
            <a:xfrm>
              <a:off x="6965980" y="4764575"/>
              <a:ext cx="241543" cy="367589"/>
            </a:xfrm>
            <a:custGeom>
              <a:rect b="b" l="l" r="r" t="t"/>
              <a:pathLst>
                <a:path extrusionOk="0" h="11201" w="7247">
                  <a:moveTo>
                    <a:pt x="3792" y="0"/>
                  </a:moveTo>
                  <a:cubicBezTo>
                    <a:pt x="3790" y="0"/>
                    <a:pt x="3788" y="0"/>
                    <a:pt x="3785" y="1"/>
                  </a:cubicBezTo>
                  <a:cubicBezTo>
                    <a:pt x="3402" y="37"/>
                    <a:pt x="49" y="4792"/>
                    <a:pt x="25" y="5474"/>
                  </a:cubicBezTo>
                  <a:cubicBezTo>
                    <a:pt x="1" y="6157"/>
                    <a:pt x="3055" y="11091"/>
                    <a:pt x="3558" y="11199"/>
                  </a:cubicBezTo>
                  <a:cubicBezTo>
                    <a:pt x="3562" y="11200"/>
                    <a:pt x="3566" y="11201"/>
                    <a:pt x="3571" y="11201"/>
                  </a:cubicBezTo>
                  <a:cubicBezTo>
                    <a:pt x="4062"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9"/>
            <p:cNvSpPr/>
            <p:nvPr/>
          </p:nvSpPr>
          <p:spPr>
            <a:xfrm>
              <a:off x="7353201" y="4764575"/>
              <a:ext cx="241543" cy="367589"/>
            </a:xfrm>
            <a:custGeom>
              <a:rect b="b" l="l" r="r" t="t"/>
              <a:pathLst>
                <a:path extrusionOk="0" h="11201" w="7247">
                  <a:moveTo>
                    <a:pt x="3792" y="0"/>
                  </a:moveTo>
                  <a:cubicBezTo>
                    <a:pt x="3790" y="0"/>
                    <a:pt x="3787" y="0"/>
                    <a:pt x="3785" y="1"/>
                  </a:cubicBezTo>
                  <a:cubicBezTo>
                    <a:pt x="3402" y="37"/>
                    <a:pt x="48" y="4792"/>
                    <a:pt x="24" y="5474"/>
                  </a:cubicBezTo>
                  <a:cubicBezTo>
                    <a:pt x="0" y="6157"/>
                    <a:pt x="3055" y="11091"/>
                    <a:pt x="3558" y="11199"/>
                  </a:cubicBezTo>
                  <a:cubicBezTo>
                    <a:pt x="3562" y="11200"/>
                    <a:pt x="3567" y="11201"/>
                    <a:pt x="3571" y="11201"/>
                  </a:cubicBezTo>
                  <a:cubicBezTo>
                    <a:pt x="4074" y="11201"/>
                    <a:pt x="7247" y="6305"/>
                    <a:pt x="7247" y="5534"/>
                  </a:cubicBezTo>
                  <a:cubicBezTo>
                    <a:pt x="7247"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9"/>
            <p:cNvSpPr/>
            <p:nvPr/>
          </p:nvSpPr>
          <p:spPr>
            <a:xfrm>
              <a:off x="7740823" y="4764575"/>
              <a:ext cx="241543" cy="367589"/>
            </a:xfrm>
            <a:custGeom>
              <a:rect b="b" l="l" r="r" t="t"/>
              <a:pathLst>
                <a:path extrusionOk="0" h="11201" w="7247">
                  <a:moveTo>
                    <a:pt x="3792" y="0"/>
                  </a:moveTo>
                  <a:cubicBezTo>
                    <a:pt x="3790" y="0"/>
                    <a:pt x="3787" y="0"/>
                    <a:pt x="3785" y="1"/>
                  </a:cubicBezTo>
                  <a:cubicBezTo>
                    <a:pt x="3390" y="37"/>
                    <a:pt x="36" y="4792"/>
                    <a:pt x="24" y="5474"/>
                  </a:cubicBezTo>
                  <a:cubicBezTo>
                    <a:pt x="0" y="6157"/>
                    <a:pt x="3054" y="11091"/>
                    <a:pt x="3557" y="11199"/>
                  </a:cubicBezTo>
                  <a:cubicBezTo>
                    <a:pt x="3562" y="11200"/>
                    <a:pt x="3566" y="11201"/>
                    <a:pt x="3571" y="11201"/>
                  </a:cubicBezTo>
                  <a:cubicBezTo>
                    <a:pt x="4062" y="11201"/>
                    <a:pt x="7246" y="6305"/>
                    <a:pt x="7246" y="5534"/>
                  </a:cubicBezTo>
                  <a:cubicBezTo>
                    <a:pt x="7246" y="4914"/>
                    <a:pt x="4293" y="0"/>
                    <a:pt x="37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9"/>
            <p:cNvSpPr/>
            <p:nvPr/>
          </p:nvSpPr>
          <p:spPr>
            <a:xfrm>
              <a:off x="8128011" y="4764575"/>
              <a:ext cx="241576" cy="367589"/>
            </a:xfrm>
            <a:custGeom>
              <a:rect b="b" l="l" r="r" t="t"/>
              <a:pathLst>
                <a:path extrusionOk="0" h="11201" w="7248">
                  <a:moveTo>
                    <a:pt x="3793" y="0"/>
                  </a:moveTo>
                  <a:cubicBezTo>
                    <a:pt x="3791" y="0"/>
                    <a:pt x="3788" y="0"/>
                    <a:pt x="3786" y="1"/>
                  </a:cubicBezTo>
                  <a:cubicBezTo>
                    <a:pt x="3402" y="37"/>
                    <a:pt x="49" y="4792"/>
                    <a:pt x="25" y="5474"/>
                  </a:cubicBezTo>
                  <a:cubicBezTo>
                    <a:pt x="1" y="6157"/>
                    <a:pt x="3055" y="11091"/>
                    <a:pt x="3558" y="11199"/>
                  </a:cubicBezTo>
                  <a:cubicBezTo>
                    <a:pt x="3562" y="11200"/>
                    <a:pt x="3567" y="11201"/>
                    <a:pt x="3572" y="11201"/>
                  </a:cubicBezTo>
                  <a:cubicBezTo>
                    <a:pt x="4063" y="11201"/>
                    <a:pt x="7247" y="6305"/>
                    <a:pt x="7247" y="5534"/>
                  </a:cubicBezTo>
                  <a:cubicBezTo>
                    <a:pt x="7247" y="4914"/>
                    <a:pt x="4305" y="0"/>
                    <a:pt x="37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9"/>
            <p:cNvSpPr/>
            <p:nvPr/>
          </p:nvSpPr>
          <p:spPr>
            <a:xfrm>
              <a:off x="8515232" y="4764575"/>
              <a:ext cx="241942" cy="367589"/>
            </a:xfrm>
            <a:custGeom>
              <a:rect b="b" l="l" r="r" t="t"/>
              <a:pathLst>
                <a:path extrusionOk="0" h="11201" w="7259">
                  <a:moveTo>
                    <a:pt x="3805" y="0"/>
                  </a:moveTo>
                  <a:cubicBezTo>
                    <a:pt x="3802" y="0"/>
                    <a:pt x="3800" y="0"/>
                    <a:pt x="3798" y="1"/>
                  </a:cubicBezTo>
                  <a:cubicBezTo>
                    <a:pt x="3402" y="37"/>
                    <a:pt x="49" y="4792"/>
                    <a:pt x="25" y="5474"/>
                  </a:cubicBezTo>
                  <a:cubicBezTo>
                    <a:pt x="1" y="6157"/>
                    <a:pt x="3055" y="11091"/>
                    <a:pt x="3558" y="11199"/>
                  </a:cubicBezTo>
                  <a:cubicBezTo>
                    <a:pt x="3562" y="11200"/>
                    <a:pt x="3567" y="11201"/>
                    <a:pt x="3572" y="11201"/>
                  </a:cubicBezTo>
                  <a:cubicBezTo>
                    <a:pt x="4075" y="11201"/>
                    <a:pt x="7259" y="6305"/>
                    <a:pt x="7259" y="5534"/>
                  </a:cubicBezTo>
                  <a:cubicBezTo>
                    <a:pt x="7259" y="4914"/>
                    <a:pt x="4305" y="0"/>
                    <a:pt x="3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9"/>
            <p:cNvSpPr/>
            <p:nvPr/>
          </p:nvSpPr>
          <p:spPr>
            <a:xfrm>
              <a:off x="8902454" y="4764575"/>
              <a:ext cx="241942" cy="367589"/>
            </a:xfrm>
            <a:custGeom>
              <a:rect b="b" l="l" r="r" t="t"/>
              <a:pathLst>
                <a:path extrusionOk="0" h="11201" w="7259">
                  <a:moveTo>
                    <a:pt x="3804" y="0"/>
                  </a:moveTo>
                  <a:cubicBezTo>
                    <a:pt x="3802" y="0"/>
                    <a:pt x="3800" y="0"/>
                    <a:pt x="3797" y="1"/>
                  </a:cubicBezTo>
                  <a:cubicBezTo>
                    <a:pt x="3402" y="37"/>
                    <a:pt x="49" y="4792"/>
                    <a:pt x="25" y="5474"/>
                  </a:cubicBezTo>
                  <a:cubicBezTo>
                    <a:pt x="1" y="6157"/>
                    <a:pt x="3055" y="11091"/>
                    <a:pt x="3558" y="11199"/>
                  </a:cubicBezTo>
                  <a:cubicBezTo>
                    <a:pt x="3562" y="11200"/>
                    <a:pt x="3567" y="11201"/>
                    <a:pt x="3572" y="11201"/>
                  </a:cubicBezTo>
                  <a:cubicBezTo>
                    <a:pt x="4074" y="11201"/>
                    <a:pt x="7259" y="6305"/>
                    <a:pt x="7259" y="5534"/>
                  </a:cubicBezTo>
                  <a:cubicBezTo>
                    <a:pt x="7259" y="4914"/>
                    <a:pt x="4305" y="0"/>
                    <a:pt x="38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2" name="Shape 1052"/>
        <p:cNvGrpSpPr/>
        <p:nvPr/>
      </p:nvGrpSpPr>
      <p:grpSpPr>
        <a:xfrm>
          <a:off x="0" y="0"/>
          <a:ext cx="0" cy="0"/>
          <a:chOff x="0" y="0"/>
          <a:chExt cx="0" cy="0"/>
        </a:xfrm>
      </p:grpSpPr>
      <p:sp>
        <p:nvSpPr>
          <p:cNvPr id="1053" name="Google Shape;1053;p10"/>
          <p:cNvSpPr txBox="1"/>
          <p:nvPr>
            <p:ph type="title"/>
          </p:nvPr>
        </p:nvSpPr>
        <p:spPr>
          <a:xfrm>
            <a:off x="5452600" y="1476775"/>
            <a:ext cx="2934000" cy="21900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2375" y="425725"/>
            <a:ext cx="7699200" cy="572700"/>
          </a:xfrm>
          <a:prstGeom prst="rect">
            <a:avLst/>
          </a:prstGeom>
          <a:noFill/>
          <a:ln>
            <a:noFill/>
          </a:ln>
          <a:effectLst>
            <a:outerShdw blurRad="14288" rotWithShape="0" algn="bl" dir="1320000" dist="19050">
              <a:srgbClr val="000000">
                <a:alpha val="20000"/>
              </a:srgbClr>
            </a:outerShdw>
          </a:effectLst>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1pPr>
            <a:lvl2pPr lvl="1"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2pPr>
            <a:lvl3pPr lvl="2"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3pPr>
            <a:lvl4pPr lvl="3"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4pPr>
            <a:lvl5pPr lvl="4"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5pPr>
            <a:lvl6pPr lvl="5"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6pPr>
            <a:lvl7pPr lvl="6"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7pPr>
            <a:lvl8pPr lvl="7"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8pPr>
            <a:lvl9pPr lvl="8" algn="ctr">
              <a:lnSpc>
                <a:spcPct val="100000"/>
              </a:lnSpc>
              <a:spcBef>
                <a:spcPts val="0"/>
              </a:spcBef>
              <a:spcAft>
                <a:spcPts val="0"/>
              </a:spcAft>
              <a:buClr>
                <a:schemeClr val="accent2"/>
              </a:buClr>
              <a:buSzPts val="3600"/>
              <a:buFont typeface="Grand Hotel"/>
              <a:buNone/>
              <a:defRPr sz="3600">
                <a:solidFill>
                  <a:schemeClr val="accent2"/>
                </a:solidFill>
                <a:latin typeface="Grand Hotel"/>
                <a:ea typeface="Grand Hotel"/>
                <a:cs typeface="Grand Hotel"/>
                <a:sym typeface="Grand Hotel"/>
              </a:defRPr>
            </a:lvl9pPr>
          </a:lstStyle>
          <a:p/>
        </p:txBody>
      </p:sp>
      <p:sp>
        <p:nvSpPr>
          <p:cNvPr id="7" name="Google Shape;7;p1"/>
          <p:cNvSpPr txBox="1"/>
          <p:nvPr>
            <p:ph idx="1" type="body"/>
          </p:nvPr>
        </p:nvSpPr>
        <p:spPr>
          <a:xfrm>
            <a:off x="708350" y="1126725"/>
            <a:ext cx="77274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indent="-317500" lvl="1" marL="9144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www.figma.com/proto/umAGrZH039lXSOxaF67TPM/SeniorCircle-take-1?scaling=scale-down&amp;page-id=0%3A1&amp;hide-ui=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1" name="Shape 3051"/>
        <p:cNvGrpSpPr/>
        <p:nvPr/>
      </p:nvGrpSpPr>
      <p:grpSpPr>
        <a:xfrm>
          <a:off x="0" y="0"/>
          <a:ext cx="0" cy="0"/>
          <a:chOff x="0" y="0"/>
          <a:chExt cx="0" cy="0"/>
        </a:xfrm>
      </p:grpSpPr>
      <p:grpSp>
        <p:nvGrpSpPr>
          <p:cNvPr id="3052" name="Google Shape;3052;p29"/>
          <p:cNvGrpSpPr/>
          <p:nvPr/>
        </p:nvGrpSpPr>
        <p:grpSpPr>
          <a:xfrm flipH="1">
            <a:off x="6113192" y="1363639"/>
            <a:ext cx="2119562" cy="1772378"/>
            <a:chOff x="5914728" y="1287439"/>
            <a:chExt cx="2119562" cy="1772378"/>
          </a:xfrm>
        </p:grpSpPr>
        <p:sp>
          <p:nvSpPr>
            <p:cNvPr id="3053" name="Google Shape;3053;p29"/>
            <p:cNvSpPr/>
            <p:nvPr/>
          </p:nvSpPr>
          <p:spPr>
            <a:xfrm flipH="1" rot="8100000">
              <a:off x="7469425" y="1440350"/>
              <a:ext cx="547138" cy="276770"/>
            </a:xfrm>
            <a:custGeom>
              <a:rect b="b" l="l" r="r" t="t"/>
              <a:pathLst>
                <a:path extrusionOk="0" h="4843" w="9574">
                  <a:moveTo>
                    <a:pt x="3457" y="1601"/>
                  </a:moveTo>
                  <a:cubicBezTo>
                    <a:pt x="3447" y="1808"/>
                    <a:pt x="3394" y="2006"/>
                    <a:pt x="3305" y="2195"/>
                  </a:cubicBezTo>
                  <a:cubicBezTo>
                    <a:pt x="3196" y="2429"/>
                    <a:pt x="3017" y="2621"/>
                    <a:pt x="2784" y="2744"/>
                  </a:cubicBezTo>
                  <a:cubicBezTo>
                    <a:pt x="2743" y="2758"/>
                    <a:pt x="2702" y="2758"/>
                    <a:pt x="2647" y="2758"/>
                  </a:cubicBezTo>
                  <a:cubicBezTo>
                    <a:pt x="2633" y="2744"/>
                    <a:pt x="2606" y="2744"/>
                    <a:pt x="2592" y="2730"/>
                  </a:cubicBezTo>
                  <a:lnTo>
                    <a:pt x="2578" y="2717"/>
                  </a:lnTo>
                  <a:lnTo>
                    <a:pt x="2537" y="2676"/>
                  </a:lnTo>
                  <a:cubicBezTo>
                    <a:pt x="2510" y="2634"/>
                    <a:pt x="2482" y="2593"/>
                    <a:pt x="2469" y="2552"/>
                  </a:cubicBezTo>
                  <a:cubicBezTo>
                    <a:pt x="2469" y="2497"/>
                    <a:pt x="2469" y="2429"/>
                    <a:pt x="2469" y="2374"/>
                  </a:cubicBezTo>
                  <a:cubicBezTo>
                    <a:pt x="2523" y="2113"/>
                    <a:pt x="2702" y="1880"/>
                    <a:pt x="2949" y="1757"/>
                  </a:cubicBezTo>
                  <a:cubicBezTo>
                    <a:pt x="3106" y="1674"/>
                    <a:pt x="3278" y="1621"/>
                    <a:pt x="3457" y="1601"/>
                  </a:cubicBezTo>
                  <a:close/>
                  <a:moveTo>
                    <a:pt x="1673" y="0"/>
                  </a:moveTo>
                  <a:cubicBezTo>
                    <a:pt x="1434" y="0"/>
                    <a:pt x="1194" y="34"/>
                    <a:pt x="960" y="97"/>
                  </a:cubicBezTo>
                  <a:cubicBezTo>
                    <a:pt x="727" y="152"/>
                    <a:pt x="507" y="220"/>
                    <a:pt x="302" y="330"/>
                  </a:cubicBezTo>
                  <a:cubicBezTo>
                    <a:pt x="219" y="358"/>
                    <a:pt x="164" y="385"/>
                    <a:pt x="123" y="412"/>
                  </a:cubicBezTo>
                  <a:lnTo>
                    <a:pt x="68" y="440"/>
                  </a:lnTo>
                  <a:lnTo>
                    <a:pt x="82" y="467"/>
                  </a:lnTo>
                  <a:cubicBezTo>
                    <a:pt x="0" y="514"/>
                    <a:pt x="48" y="630"/>
                    <a:pt x="123" y="630"/>
                  </a:cubicBezTo>
                  <a:cubicBezTo>
                    <a:pt x="136" y="630"/>
                    <a:pt x="150" y="626"/>
                    <a:pt x="164" y="618"/>
                  </a:cubicBezTo>
                  <a:lnTo>
                    <a:pt x="219" y="591"/>
                  </a:lnTo>
                  <a:cubicBezTo>
                    <a:pt x="260" y="577"/>
                    <a:pt x="302" y="550"/>
                    <a:pt x="384" y="522"/>
                  </a:cubicBezTo>
                  <a:cubicBezTo>
                    <a:pt x="576" y="426"/>
                    <a:pt x="795" y="358"/>
                    <a:pt x="1001" y="316"/>
                  </a:cubicBezTo>
                  <a:cubicBezTo>
                    <a:pt x="1201" y="277"/>
                    <a:pt x="1401" y="255"/>
                    <a:pt x="1598" y="255"/>
                  </a:cubicBezTo>
                  <a:cubicBezTo>
                    <a:pt x="1739" y="255"/>
                    <a:pt x="1879" y="266"/>
                    <a:pt x="2016" y="289"/>
                  </a:cubicBezTo>
                  <a:lnTo>
                    <a:pt x="2167" y="316"/>
                  </a:lnTo>
                  <a:cubicBezTo>
                    <a:pt x="2222" y="330"/>
                    <a:pt x="2263" y="344"/>
                    <a:pt x="2318" y="358"/>
                  </a:cubicBezTo>
                  <a:cubicBezTo>
                    <a:pt x="2414" y="385"/>
                    <a:pt x="2510" y="426"/>
                    <a:pt x="2606" y="467"/>
                  </a:cubicBezTo>
                  <a:cubicBezTo>
                    <a:pt x="2715" y="522"/>
                    <a:pt x="2811" y="563"/>
                    <a:pt x="2907" y="632"/>
                  </a:cubicBezTo>
                  <a:cubicBezTo>
                    <a:pt x="2949" y="659"/>
                    <a:pt x="3004" y="687"/>
                    <a:pt x="3045" y="728"/>
                  </a:cubicBezTo>
                  <a:cubicBezTo>
                    <a:pt x="3086" y="755"/>
                    <a:pt x="3127" y="797"/>
                    <a:pt x="3168" y="838"/>
                  </a:cubicBezTo>
                  <a:cubicBezTo>
                    <a:pt x="3284" y="954"/>
                    <a:pt x="3366" y="1097"/>
                    <a:pt x="3414" y="1253"/>
                  </a:cubicBezTo>
                  <a:lnTo>
                    <a:pt x="3414" y="1253"/>
                  </a:lnTo>
                  <a:cubicBezTo>
                    <a:pt x="3192" y="1277"/>
                    <a:pt x="2974" y="1345"/>
                    <a:pt x="2770" y="1455"/>
                  </a:cubicBezTo>
                  <a:cubicBezTo>
                    <a:pt x="2441" y="1619"/>
                    <a:pt x="2208" y="1935"/>
                    <a:pt x="2139" y="2305"/>
                  </a:cubicBezTo>
                  <a:cubicBezTo>
                    <a:pt x="2098" y="2511"/>
                    <a:pt x="2167" y="2730"/>
                    <a:pt x="2304" y="2881"/>
                  </a:cubicBezTo>
                  <a:lnTo>
                    <a:pt x="2345" y="2922"/>
                  </a:lnTo>
                  <a:cubicBezTo>
                    <a:pt x="2359" y="2950"/>
                    <a:pt x="2386" y="2964"/>
                    <a:pt x="2414" y="2977"/>
                  </a:cubicBezTo>
                  <a:cubicBezTo>
                    <a:pt x="2469" y="3005"/>
                    <a:pt x="2523" y="3032"/>
                    <a:pt x="2578" y="3046"/>
                  </a:cubicBezTo>
                  <a:cubicBezTo>
                    <a:pt x="2613" y="3051"/>
                    <a:pt x="2650" y="3054"/>
                    <a:pt x="2688" y="3054"/>
                  </a:cubicBezTo>
                  <a:cubicBezTo>
                    <a:pt x="2753" y="3054"/>
                    <a:pt x="2819" y="3045"/>
                    <a:pt x="2880" y="3018"/>
                  </a:cubicBezTo>
                  <a:cubicBezTo>
                    <a:pt x="3045" y="2950"/>
                    <a:pt x="3196" y="2840"/>
                    <a:pt x="3305" y="2703"/>
                  </a:cubicBezTo>
                  <a:cubicBezTo>
                    <a:pt x="3415" y="2580"/>
                    <a:pt x="3497" y="2456"/>
                    <a:pt x="3566" y="2305"/>
                  </a:cubicBezTo>
                  <a:cubicBezTo>
                    <a:pt x="3674" y="2089"/>
                    <a:pt x="3740" y="1846"/>
                    <a:pt x="3749" y="1598"/>
                  </a:cubicBezTo>
                  <a:lnTo>
                    <a:pt x="3749" y="1598"/>
                  </a:lnTo>
                  <a:cubicBezTo>
                    <a:pt x="3770" y="1600"/>
                    <a:pt x="3791" y="1603"/>
                    <a:pt x="3813" y="1606"/>
                  </a:cubicBezTo>
                  <a:cubicBezTo>
                    <a:pt x="4416" y="1688"/>
                    <a:pt x="5006" y="2031"/>
                    <a:pt x="5500" y="2442"/>
                  </a:cubicBezTo>
                  <a:cubicBezTo>
                    <a:pt x="5993" y="2868"/>
                    <a:pt x="6432" y="3361"/>
                    <a:pt x="6789" y="3910"/>
                  </a:cubicBezTo>
                  <a:cubicBezTo>
                    <a:pt x="6981" y="4198"/>
                    <a:pt x="7228" y="4459"/>
                    <a:pt x="7516" y="4664"/>
                  </a:cubicBezTo>
                  <a:cubicBezTo>
                    <a:pt x="7667" y="4760"/>
                    <a:pt x="7845" y="4829"/>
                    <a:pt x="8037" y="4843"/>
                  </a:cubicBezTo>
                  <a:cubicBezTo>
                    <a:pt x="8215" y="4843"/>
                    <a:pt x="8394" y="4829"/>
                    <a:pt x="8572" y="4774"/>
                  </a:cubicBezTo>
                  <a:cubicBezTo>
                    <a:pt x="8613" y="4760"/>
                    <a:pt x="8641" y="4747"/>
                    <a:pt x="8695" y="4733"/>
                  </a:cubicBezTo>
                  <a:lnTo>
                    <a:pt x="8805" y="4692"/>
                  </a:lnTo>
                  <a:cubicBezTo>
                    <a:pt x="8887" y="4651"/>
                    <a:pt x="8956" y="4609"/>
                    <a:pt x="9038" y="4555"/>
                  </a:cubicBezTo>
                  <a:cubicBezTo>
                    <a:pt x="9176" y="4445"/>
                    <a:pt x="9299" y="4321"/>
                    <a:pt x="9381" y="4157"/>
                  </a:cubicBezTo>
                  <a:cubicBezTo>
                    <a:pt x="9532" y="3869"/>
                    <a:pt x="9573" y="3512"/>
                    <a:pt x="9491" y="3197"/>
                  </a:cubicBezTo>
                  <a:cubicBezTo>
                    <a:pt x="9422" y="2881"/>
                    <a:pt x="9258" y="2607"/>
                    <a:pt x="9011" y="2401"/>
                  </a:cubicBezTo>
                  <a:cubicBezTo>
                    <a:pt x="8901" y="2305"/>
                    <a:pt x="8750" y="2237"/>
                    <a:pt x="8599" y="2195"/>
                  </a:cubicBezTo>
                  <a:cubicBezTo>
                    <a:pt x="8532" y="2183"/>
                    <a:pt x="8464" y="2176"/>
                    <a:pt x="8397" y="2176"/>
                  </a:cubicBezTo>
                  <a:cubicBezTo>
                    <a:pt x="8316" y="2176"/>
                    <a:pt x="8236" y="2187"/>
                    <a:pt x="8161" y="2209"/>
                  </a:cubicBezTo>
                  <a:cubicBezTo>
                    <a:pt x="8023" y="2237"/>
                    <a:pt x="7886" y="2291"/>
                    <a:pt x="7777" y="2374"/>
                  </a:cubicBezTo>
                  <a:cubicBezTo>
                    <a:pt x="7667" y="2456"/>
                    <a:pt x="7571" y="2538"/>
                    <a:pt x="7502" y="2648"/>
                  </a:cubicBezTo>
                  <a:cubicBezTo>
                    <a:pt x="7351" y="2854"/>
                    <a:pt x="7283" y="3114"/>
                    <a:pt x="7324" y="3361"/>
                  </a:cubicBezTo>
                  <a:cubicBezTo>
                    <a:pt x="7365" y="3581"/>
                    <a:pt x="7488" y="3786"/>
                    <a:pt x="7667" y="3910"/>
                  </a:cubicBezTo>
                  <a:cubicBezTo>
                    <a:pt x="7783" y="3988"/>
                    <a:pt x="7921" y="4024"/>
                    <a:pt x="8059" y="4024"/>
                  </a:cubicBezTo>
                  <a:cubicBezTo>
                    <a:pt x="8116" y="4024"/>
                    <a:pt x="8173" y="4018"/>
                    <a:pt x="8229" y="4006"/>
                  </a:cubicBezTo>
                  <a:cubicBezTo>
                    <a:pt x="8394" y="3951"/>
                    <a:pt x="8517" y="3814"/>
                    <a:pt x="8545" y="3649"/>
                  </a:cubicBezTo>
                  <a:cubicBezTo>
                    <a:pt x="8572" y="3540"/>
                    <a:pt x="8558" y="3416"/>
                    <a:pt x="8517" y="3306"/>
                  </a:cubicBezTo>
                  <a:cubicBezTo>
                    <a:pt x="8490" y="3238"/>
                    <a:pt x="8462" y="3169"/>
                    <a:pt x="8407" y="3114"/>
                  </a:cubicBezTo>
                  <a:cubicBezTo>
                    <a:pt x="8394" y="3101"/>
                    <a:pt x="8366" y="3087"/>
                    <a:pt x="8353" y="3060"/>
                  </a:cubicBezTo>
                  <a:cubicBezTo>
                    <a:pt x="8333" y="3047"/>
                    <a:pt x="8314" y="3042"/>
                    <a:pt x="8296" y="3042"/>
                  </a:cubicBezTo>
                  <a:cubicBezTo>
                    <a:pt x="8215" y="3042"/>
                    <a:pt x="8164" y="3154"/>
                    <a:pt x="8243" y="3210"/>
                  </a:cubicBezTo>
                  <a:cubicBezTo>
                    <a:pt x="8298" y="3252"/>
                    <a:pt x="8325" y="3306"/>
                    <a:pt x="8339" y="3361"/>
                  </a:cubicBezTo>
                  <a:cubicBezTo>
                    <a:pt x="8366" y="3444"/>
                    <a:pt x="8366" y="3526"/>
                    <a:pt x="8353" y="3608"/>
                  </a:cubicBezTo>
                  <a:cubicBezTo>
                    <a:pt x="8339" y="3690"/>
                    <a:pt x="8270" y="3773"/>
                    <a:pt x="8174" y="3800"/>
                  </a:cubicBezTo>
                  <a:cubicBezTo>
                    <a:pt x="8140" y="3807"/>
                    <a:pt x="8106" y="3810"/>
                    <a:pt x="8072" y="3810"/>
                  </a:cubicBezTo>
                  <a:cubicBezTo>
                    <a:pt x="7970" y="3810"/>
                    <a:pt x="7873" y="3780"/>
                    <a:pt x="7790" y="3718"/>
                  </a:cubicBezTo>
                  <a:cubicBezTo>
                    <a:pt x="7667" y="3622"/>
                    <a:pt x="7584" y="3485"/>
                    <a:pt x="7557" y="3320"/>
                  </a:cubicBezTo>
                  <a:cubicBezTo>
                    <a:pt x="7530" y="3128"/>
                    <a:pt x="7584" y="2950"/>
                    <a:pt x="7694" y="2799"/>
                  </a:cubicBezTo>
                  <a:cubicBezTo>
                    <a:pt x="7722" y="2758"/>
                    <a:pt x="7763" y="2717"/>
                    <a:pt x="7790" y="2689"/>
                  </a:cubicBezTo>
                  <a:cubicBezTo>
                    <a:pt x="7831" y="2648"/>
                    <a:pt x="7873" y="2607"/>
                    <a:pt x="7927" y="2580"/>
                  </a:cubicBezTo>
                  <a:cubicBezTo>
                    <a:pt x="8010" y="2525"/>
                    <a:pt x="8106" y="2484"/>
                    <a:pt x="8215" y="2456"/>
                  </a:cubicBezTo>
                  <a:cubicBezTo>
                    <a:pt x="8271" y="2442"/>
                    <a:pt x="8327" y="2435"/>
                    <a:pt x="8382" y="2435"/>
                  </a:cubicBezTo>
                  <a:cubicBezTo>
                    <a:pt x="8544" y="2435"/>
                    <a:pt x="8700" y="2494"/>
                    <a:pt x="8833" y="2607"/>
                  </a:cubicBezTo>
                  <a:cubicBezTo>
                    <a:pt x="9011" y="2772"/>
                    <a:pt x="9148" y="2991"/>
                    <a:pt x="9189" y="3238"/>
                  </a:cubicBezTo>
                  <a:cubicBezTo>
                    <a:pt x="9258" y="3498"/>
                    <a:pt x="9217" y="3759"/>
                    <a:pt x="9107" y="3992"/>
                  </a:cubicBezTo>
                  <a:cubicBezTo>
                    <a:pt x="9038" y="4116"/>
                    <a:pt x="8942" y="4212"/>
                    <a:pt x="8833" y="4280"/>
                  </a:cubicBezTo>
                  <a:cubicBezTo>
                    <a:pt x="8778" y="4321"/>
                    <a:pt x="8723" y="4349"/>
                    <a:pt x="8668" y="4376"/>
                  </a:cubicBezTo>
                  <a:lnTo>
                    <a:pt x="8558" y="4417"/>
                  </a:lnTo>
                  <a:lnTo>
                    <a:pt x="8462" y="4445"/>
                  </a:lnTo>
                  <a:cubicBezTo>
                    <a:pt x="8359" y="4483"/>
                    <a:pt x="8249" y="4502"/>
                    <a:pt x="8139" y="4502"/>
                  </a:cubicBezTo>
                  <a:cubicBezTo>
                    <a:pt x="7973" y="4502"/>
                    <a:pt x="7807" y="4459"/>
                    <a:pt x="7667" y="4376"/>
                  </a:cubicBezTo>
                  <a:cubicBezTo>
                    <a:pt x="7420" y="4184"/>
                    <a:pt x="7214" y="3965"/>
                    <a:pt x="7050" y="3704"/>
                  </a:cubicBezTo>
                  <a:cubicBezTo>
                    <a:pt x="6666" y="3128"/>
                    <a:pt x="6213" y="2607"/>
                    <a:pt x="5705" y="2154"/>
                  </a:cubicBezTo>
                  <a:cubicBezTo>
                    <a:pt x="5431" y="1935"/>
                    <a:pt x="5143" y="1743"/>
                    <a:pt x="4828" y="1578"/>
                  </a:cubicBezTo>
                  <a:cubicBezTo>
                    <a:pt x="4512" y="1414"/>
                    <a:pt x="4183" y="1304"/>
                    <a:pt x="3826" y="1263"/>
                  </a:cubicBezTo>
                  <a:cubicBezTo>
                    <a:pt x="3789" y="1257"/>
                    <a:pt x="3752" y="1253"/>
                    <a:pt x="3715" y="1250"/>
                  </a:cubicBezTo>
                  <a:lnTo>
                    <a:pt x="3715" y="1250"/>
                  </a:lnTo>
                  <a:cubicBezTo>
                    <a:pt x="3657" y="1018"/>
                    <a:pt x="3541" y="801"/>
                    <a:pt x="3360" y="632"/>
                  </a:cubicBezTo>
                  <a:cubicBezTo>
                    <a:pt x="3319" y="577"/>
                    <a:pt x="3264" y="536"/>
                    <a:pt x="3209" y="495"/>
                  </a:cubicBezTo>
                  <a:cubicBezTo>
                    <a:pt x="3154" y="440"/>
                    <a:pt x="3113" y="426"/>
                    <a:pt x="3045" y="385"/>
                  </a:cubicBezTo>
                  <a:cubicBezTo>
                    <a:pt x="2949" y="316"/>
                    <a:pt x="2839" y="262"/>
                    <a:pt x="2715" y="207"/>
                  </a:cubicBezTo>
                  <a:cubicBezTo>
                    <a:pt x="2606" y="166"/>
                    <a:pt x="2496" y="124"/>
                    <a:pt x="2373" y="97"/>
                  </a:cubicBezTo>
                  <a:cubicBezTo>
                    <a:pt x="2318" y="83"/>
                    <a:pt x="2263" y="70"/>
                    <a:pt x="2208" y="56"/>
                  </a:cubicBezTo>
                  <a:lnTo>
                    <a:pt x="2043" y="28"/>
                  </a:lnTo>
                  <a:cubicBezTo>
                    <a:pt x="1921" y="10"/>
                    <a:pt x="1797" y="0"/>
                    <a:pt x="1673" y="0"/>
                  </a:cubicBezTo>
                  <a:close/>
                </a:path>
              </a:pathLst>
            </a:cu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9"/>
            <p:cNvSpPr/>
            <p:nvPr/>
          </p:nvSpPr>
          <p:spPr>
            <a:xfrm rot="10205288">
              <a:off x="5934466" y="2738011"/>
              <a:ext cx="547159" cy="276780"/>
            </a:xfrm>
            <a:custGeom>
              <a:rect b="b" l="l" r="r" t="t"/>
              <a:pathLst>
                <a:path extrusionOk="0" h="4843" w="9574">
                  <a:moveTo>
                    <a:pt x="3457" y="1601"/>
                  </a:moveTo>
                  <a:cubicBezTo>
                    <a:pt x="3447" y="1808"/>
                    <a:pt x="3394" y="2006"/>
                    <a:pt x="3305" y="2195"/>
                  </a:cubicBezTo>
                  <a:cubicBezTo>
                    <a:pt x="3196" y="2429"/>
                    <a:pt x="3017" y="2621"/>
                    <a:pt x="2784" y="2744"/>
                  </a:cubicBezTo>
                  <a:cubicBezTo>
                    <a:pt x="2743" y="2758"/>
                    <a:pt x="2702" y="2758"/>
                    <a:pt x="2647" y="2758"/>
                  </a:cubicBezTo>
                  <a:cubicBezTo>
                    <a:pt x="2633" y="2744"/>
                    <a:pt x="2606" y="2744"/>
                    <a:pt x="2592" y="2730"/>
                  </a:cubicBezTo>
                  <a:lnTo>
                    <a:pt x="2578" y="2717"/>
                  </a:lnTo>
                  <a:lnTo>
                    <a:pt x="2537" y="2676"/>
                  </a:lnTo>
                  <a:cubicBezTo>
                    <a:pt x="2510" y="2634"/>
                    <a:pt x="2482" y="2593"/>
                    <a:pt x="2469" y="2552"/>
                  </a:cubicBezTo>
                  <a:cubicBezTo>
                    <a:pt x="2469" y="2497"/>
                    <a:pt x="2469" y="2429"/>
                    <a:pt x="2469" y="2374"/>
                  </a:cubicBezTo>
                  <a:cubicBezTo>
                    <a:pt x="2523" y="2113"/>
                    <a:pt x="2702" y="1880"/>
                    <a:pt x="2949" y="1757"/>
                  </a:cubicBezTo>
                  <a:cubicBezTo>
                    <a:pt x="3106" y="1674"/>
                    <a:pt x="3278" y="1621"/>
                    <a:pt x="3457" y="1601"/>
                  </a:cubicBezTo>
                  <a:close/>
                  <a:moveTo>
                    <a:pt x="1673" y="0"/>
                  </a:moveTo>
                  <a:cubicBezTo>
                    <a:pt x="1434" y="0"/>
                    <a:pt x="1194" y="34"/>
                    <a:pt x="960" y="97"/>
                  </a:cubicBezTo>
                  <a:cubicBezTo>
                    <a:pt x="727" y="152"/>
                    <a:pt x="507" y="220"/>
                    <a:pt x="302" y="330"/>
                  </a:cubicBezTo>
                  <a:cubicBezTo>
                    <a:pt x="219" y="358"/>
                    <a:pt x="164" y="385"/>
                    <a:pt x="123" y="412"/>
                  </a:cubicBezTo>
                  <a:lnTo>
                    <a:pt x="68" y="440"/>
                  </a:lnTo>
                  <a:lnTo>
                    <a:pt x="82" y="467"/>
                  </a:lnTo>
                  <a:cubicBezTo>
                    <a:pt x="0" y="514"/>
                    <a:pt x="48" y="630"/>
                    <a:pt x="123" y="630"/>
                  </a:cubicBezTo>
                  <a:cubicBezTo>
                    <a:pt x="136" y="630"/>
                    <a:pt x="150" y="626"/>
                    <a:pt x="164" y="618"/>
                  </a:cubicBezTo>
                  <a:lnTo>
                    <a:pt x="219" y="591"/>
                  </a:lnTo>
                  <a:cubicBezTo>
                    <a:pt x="260" y="577"/>
                    <a:pt x="302" y="550"/>
                    <a:pt x="384" y="522"/>
                  </a:cubicBezTo>
                  <a:cubicBezTo>
                    <a:pt x="576" y="426"/>
                    <a:pt x="795" y="358"/>
                    <a:pt x="1001" y="316"/>
                  </a:cubicBezTo>
                  <a:cubicBezTo>
                    <a:pt x="1201" y="277"/>
                    <a:pt x="1401" y="255"/>
                    <a:pt x="1598" y="255"/>
                  </a:cubicBezTo>
                  <a:cubicBezTo>
                    <a:pt x="1739" y="255"/>
                    <a:pt x="1879" y="266"/>
                    <a:pt x="2016" y="289"/>
                  </a:cubicBezTo>
                  <a:lnTo>
                    <a:pt x="2167" y="316"/>
                  </a:lnTo>
                  <a:cubicBezTo>
                    <a:pt x="2222" y="330"/>
                    <a:pt x="2263" y="344"/>
                    <a:pt x="2318" y="358"/>
                  </a:cubicBezTo>
                  <a:cubicBezTo>
                    <a:pt x="2414" y="385"/>
                    <a:pt x="2510" y="426"/>
                    <a:pt x="2606" y="467"/>
                  </a:cubicBezTo>
                  <a:cubicBezTo>
                    <a:pt x="2715" y="522"/>
                    <a:pt x="2811" y="563"/>
                    <a:pt x="2907" y="632"/>
                  </a:cubicBezTo>
                  <a:cubicBezTo>
                    <a:pt x="2949" y="659"/>
                    <a:pt x="3004" y="687"/>
                    <a:pt x="3045" y="728"/>
                  </a:cubicBezTo>
                  <a:cubicBezTo>
                    <a:pt x="3086" y="755"/>
                    <a:pt x="3127" y="797"/>
                    <a:pt x="3168" y="838"/>
                  </a:cubicBezTo>
                  <a:cubicBezTo>
                    <a:pt x="3284" y="954"/>
                    <a:pt x="3366" y="1097"/>
                    <a:pt x="3414" y="1253"/>
                  </a:cubicBezTo>
                  <a:lnTo>
                    <a:pt x="3414" y="1253"/>
                  </a:lnTo>
                  <a:cubicBezTo>
                    <a:pt x="3192" y="1277"/>
                    <a:pt x="2974" y="1345"/>
                    <a:pt x="2770" y="1455"/>
                  </a:cubicBezTo>
                  <a:cubicBezTo>
                    <a:pt x="2441" y="1619"/>
                    <a:pt x="2208" y="1935"/>
                    <a:pt x="2139" y="2305"/>
                  </a:cubicBezTo>
                  <a:cubicBezTo>
                    <a:pt x="2098" y="2511"/>
                    <a:pt x="2167" y="2730"/>
                    <a:pt x="2304" y="2881"/>
                  </a:cubicBezTo>
                  <a:lnTo>
                    <a:pt x="2345" y="2922"/>
                  </a:lnTo>
                  <a:cubicBezTo>
                    <a:pt x="2359" y="2950"/>
                    <a:pt x="2386" y="2964"/>
                    <a:pt x="2414" y="2977"/>
                  </a:cubicBezTo>
                  <a:cubicBezTo>
                    <a:pt x="2469" y="3005"/>
                    <a:pt x="2523" y="3032"/>
                    <a:pt x="2578" y="3046"/>
                  </a:cubicBezTo>
                  <a:cubicBezTo>
                    <a:pt x="2613" y="3051"/>
                    <a:pt x="2650" y="3054"/>
                    <a:pt x="2688" y="3054"/>
                  </a:cubicBezTo>
                  <a:cubicBezTo>
                    <a:pt x="2753" y="3054"/>
                    <a:pt x="2819" y="3045"/>
                    <a:pt x="2880" y="3018"/>
                  </a:cubicBezTo>
                  <a:cubicBezTo>
                    <a:pt x="3045" y="2950"/>
                    <a:pt x="3196" y="2840"/>
                    <a:pt x="3305" y="2703"/>
                  </a:cubicBezTo>
                  <a:cubicBezTo>
                    <a:pt x="3415" y="2580"/>
                    <a:pt x="3497" y="2456"/>
                    <a:pt x="3566" y="2305"/>
                  </a:cubicBezTo>
                  <a:cubicBezTo>
                    <a:pt x="3674" y="2089"/>
                    <a:pt x="3740" y="1846"/>
                    <a:pt x="3749" y="1598"/>
                  </a:cubicBezTo>
                  <a:lnTo>
                    <a:pt x="3749" y="1598"/>
                  </a:lnTo>
                  <a:cubicBezTo>
                    <a:pt x="3770" y="1600"/>
                    <a:pt x="3791" y="1603"/>
                    <a:pt x="3813" y="1606"/>
                  </a:cubicBezTo>
                  <a:cubicBezTo>
                    <a:pt x="4416" y="1688"/>
                    <a:pt x="5006" y="2031"/>
                    <a:pt x="5500" y="2442"/>
                  </a:cubicBezTo>
                  <a:cubicBezTo>
                    <a:pt x="5993" y="2868"/>
                    <a:pt x="6432" y="3361"/>
                    <a:pt x="6789" y="3910"/>
                  </a:cubicBezTo>
                  <a:cubicBezTo>
                    <a:pt x="6981" y="4198"/>
                    <a:pt x="7228" y="4459"/>
                    <a:pt x="7516" y="4664"/>
                  </a:cubicBezTo>
                  <a:cubicBezTo>
                    <a:pt x="7667" y="4760"/>
                    <a:pt x="7845" y="4829"/>
                    <a:pt x="8037" y="4843"/>
                  </a:cubicBezTo>
                  <a:cubicBezTo>
                    <a:pt x="8215" y="4843"/>
                    <a:pt x="8394" y="4829"/>
                    <a:pt x="8572" y="4774"/>
                  </a:cubicBezTo>
                  <a:cubicBezTo>
                    <a:pt x="8613" y="4760"/>
                    <a:pt x="8641" y="4747"/>
                    <a:pt x="8695" y="4733"/>
                  </a:cubicBezTo>
                  <a:lnTo>
                    <a:pt x="8805" y="4692"/>
                  </a:lnTo>
                  <a:cubicBezTo>
                    <a:pt x="8887" y="4651"/>
                    <a:pt x="8956" y="4609"/>
                    <a:pt x="9038" y="4555"/>
                  </a:cubicBezTo>
                  <a:cubicBezTo>
                    <a:pt x="9176" y="4445"/>
                    <a:pt x="9299" y="4321"/>
                    <a:pt x="9381" y="4157"/>
                  </a:cubicBezTo>
                  <a:cubicBezTo>
                    <a:pt x="9532" y="3869"/>
                    <a:pt x="9573" y="3512"/>
                    <a:pt x="9491" y="3197"/>
                  </a:cubicBezTo>
                  <a:cubicBezTo>
                    <a:pt x="9422" y="2881"/>
                    <a:pt x="9258" y="2607"/>
                    <a:pt x="9011" y="2401"/>
                  </a:cubicBezTo>
                  <a:cubicBezTo>
                    <a:pt x="8901" y="2305"/>
                    <a:pt x="8750" y="2237"/>
                    <a:pt x="8599" y="2195"/>
                  </a:cubicBezTo>
                  <a:cubicBezTo>
                    <a:pt x="8532" y="2183"/>
                    <a:pt x="8464" y="2176"/>
                    <a:pt x="8397" y="2176"/>
                  </a:cubicBezTo>
                  <a:cubicBezTo>
                    <a:pt x="8316" y="2176"/>
                    <a:pt x="8236" y="2187"/>
                    <a:pt x="8161" y="2209"/>
                  </a:cubicBezTo>
                  <a:cubicBezTo>
                    <a:pt x="8023" y="2237"/>
                    <a:pt x="7886" y="2291"/>
                    <a:pt x="7777" y="2374"/>
                  </a:cubicBezTo>
                  <a:cubicBezTo>
                    <a:pt x="7667" y="2456"/>
                    <a:pt x="7571" y="2538"/>
                    <a:pt x="7502" y="2648"/>
                  </a:cubicBezTo>
                  <a:cubicBezTo>
                    <a:pt x="7351" y="2854"/>
                    <a:pt x="7283" y="3114"/>
                    <a:pt x="7324" y="3361"/>
                  </a:cubicBezTo>
                  <a:cubicBezTo>
                    <a:pt x="7365" y="3581"/>
                    <a:pt x="7488" y="3786"/>
                    <a:pt x="7667" y="3910"/>
                  </a:cubicBezTo>
                  <a:cubicBezTo>
                    <a:pt x="7783" y="3988"/>
                    <a:pt x="7921" y="4024"/>
                    <a:pt x="8059" y="4024"/>
                  </a:cubicBezTo>
                  <a:cubicBezTo>
                    <a:pt x="8116" y="4024"/>
                    <a:pt x="8173" y="4018"/>
                    <a:pt x="8229" y="4006"/>
                  </a:cubicBezTo>
                  <a:cubicBezTo>
                    <a:pt x="8394" y="3951"/>
                    <a:pt x="8517" y="3814"/>
                    <a:pt x="8545" y="3649"/>
                  </a:cubicBezTo>
                  <a:cubicBezTo>
                    <a:pt x="8572" y="3540"/>
                    <a:pt x="8558" y="3416"/>
                    <a:pt x="8517" y="3306"/>
                  </a:cubicBezTo>
                  <a:cubicBezTo>
                    <a:pt x="8490" y="3238"/>
                    <a:pt x="8462" y="3169"/>
                    <a:pt x="8407" y="3114"/>
                  </a:cubicBezTo>
                  <a:cubicBezTo>
                    <a:pt x="8394" y="3101"/>
                    <a:pt x="8366" y="3087"/>
                    <a:pt x="8353" y="3060"/>
                  </a:cubicBezTo>
                  <a:cubicBezTo>
                    <a:pt x="8333" y="3047"/>
                    <a:pt x="8314" y="3042"/>
                    <a:pt x="8296" y="3042"/>
                  </a:cubicBezTo>
                  <a:cubicBezTo>
                    <a:pt x="8215" y="3042"/>
                    <a:pt x="8164" y="3154"/>
                    <a:pt x="8243" y="3210"/>
                  </a:cubicBezTo>
                  <a:cubicBezTo>
                    <a:pt x="8298" y="3252"/>
                    <a:pt x="8325" y="3306"/>
                    <a:pt x="8339" y="3361"/>
                  </a:cubicBezTo>
                  <a:cubicBezTo>
                    <a:pt x="8366" y="3444"/>
                    <a:pt x="8366" y="3526"/>
                    <a:pt x="8353" y="3608"/>
                  </a:cubicBezTo>
                  <a:cubicBezTo>
                    <a:pt x="8339" y="3690"/>
                    <a:pt x="8270" y="3773"/>
                    <a:pt x="8174" y="3800"/>
                  </a:cubicBezTo>
                  <a:cubicBezTo>
                    <a:pt x="8140" y="3807"/>
                    <a:pt x="8106" y="3810"/>
                    <a:pt x="8072" y="3810"/>
                  </a:cubicBezTo>
                  <a:cubicBezTo>
                    <a:pt x="7970" y="3810"/>
                    <a:pt x="7873" y="3780"/>
                    <a:pt x="7790" y="3718"/>
                  </a:cubicBezTo>
                  <a:cubicBezTo>
                    <a:pt x="7667" y="3622"/>
                    <a:pt x="7584" y="3485"/>
                    <a:pt x="7557" y="3320"/>
                  </a:cubicBezTo>
                  <a:cubicBezTo>
                    <a:pt x="7530" y="3128"/>
                    <a:pt x="7584" y="2950"/>
                    <a:pt x="7694" y="2799"/>
                  </a:cubicBezTo>
                  <a:cubicBezTo>
                    <a:pt x="7722" y="2758"/>
                    <a:pt x="7763" y="2717"/>
                    <a:pt x="7790" y="2689"/>
                  </a:cubicBezTo>
                  <a:cubicBezTo>
                    <a:pt x="7831" y="2648"/>
                    <a:pt x="7873" y="2607"/>
                    <a:pt x="7927" y="2580"/>
                  </a:cubicBezTo>
                  <a:cubicBezTo>
                    <a:pt x="8010" y="2525"/>
                    <a:pt x="8106" y="2484"/>
                    <a:pt x="8215" y="2456"/>
                  </a:cubicBezTo>
                  <a:cubicBezTo>
                    <a:pt x="8271" y="2442"/>
                    <a:pt x="8327" y="2435"/>
                    <a:pt x="8382" y="2435"/>
                  </a:cubicBezTo>
                  <a:cubicBezTo>
                    <a:pt x="8544" y="2435"/>
                    <a:pt x="8700" y="2494"/>
                    <a:pt x="8833" y="2607"/>
                  </a:cubicBezTo>
                  <a:cubicBezTo>
                    <a:pt x="9011" y="2772"/>
                    <a:pt x="9148" y="2991"/>
                    <a:pt x="9189" y="3238"/>
                  </a:cubicBezTo>
                  <a:cubicBezTo>
                    <a:pt x="9258" y="3498"/>
                    <a:pt x="9217" y="3759"/>
                    <a:pt x="9107" y="3992"/>
                  </a:cubicBezTo>
                  <a:cubicBezTo>
                    <a:pt x="9038" y="4116"/>
                    <a:pt x="8942" y="4212"/>
                    <a:pt x="8833" y="4280"/>
                  </a:cubicBezTo>
                  <a:cubicBezTo>
                    <a:pt x="8778" y="4321"/>
                    <a:pt x="8723" y="4349"/>
                    <a:pt x="8668" y="4376"/>
                  </a:cubicBezTo>
                  <a:lnTo>
                    <a:pt x="8558" y="4417"/>
                  </a:lnTo>
                  <a:lnTo>
                    <a:pt x="8462" y="4445"/>
                  </a:lnTo>
                  <a:cubicBezTo>
                    <a:pt x="8359" y="4483"/>
                    <a:pt x="8249" y="4502"/>
                    <a:pt x="8139" y="4502"/>
                  </a:cubicBezTo>
                  <a:cubicBezTo>
                    <a:pt x="7973" y="4502"/>
                    <a:pt x="7807" y="4459"/>
                    <a:pt x="7667" y="4376"/>
                  </a:cubicBezTo>
                  <a:cubicBezTo>
                    <a:pt x="7420" y="4184"/>
                    <a:pt x="7214" y="3965"/>
                    <a:pt x="7050" y="3704"/>
                  </a:cubicBezTo>
                  <a:cubicBezTo>
                    <a:pt x="6666" y="3128"/>
                    <a:pt x="6213" y="2607"/>
                    <a:pt x="5705" y="2154"/>
                  </a:cubicBezTo>
                  <a:cubicBezTo>
                    <a:pt x="5431" y="1935"/>
                    <a:pt x="5143" y="1743"/>
                    <a:pt x="4828" y="1578"/>
                  </a:cubicBezTo>
                  <a:cubicBezTo>
                    <a:pt x="4512" y="1414"/>
                    <a:pt x="4183" y="1304"/>
                    <a:pt x="3826" y="1263"/>
                  </a:cubicBezTo>
                  <a:cubicBezTo>
                    <a:pt x="3789" y="1257"/>
                    <a:pt x="3752" y="1253"/>
                    <a:pt x="3715" y="1250"/>
                  </a:cubicBezTo>
                  <a:lnTo>
                    <a:pt x="3715" y="1250"/>
                  </a:lnTo>
                  <a:cubicBezTo>
                    <a:pt x="3657" y="1018"/>
                    <a:pt x="3541" y="801"/>
                    <a:pt x="3360" y="632"/>
                  </a:cubicBezTo>
                  <a:cubicBezTo>
                    <a:pt x="3319" y="577"/>
                    <a:pt x="3264" y="536"/>
                    <a:pt x="3209" y="495"/>
                  </a:cubicBezTo>
                  <a:cubicBezTo>
                    <a:pt x="3154" y="440"/>
                    <a:pt x="3113" y="426"/>
                    <a:pt x="3045" y="385"/>
                  </a:cubicBezTo>
                  <a:cubicBezTo>
                    <a:pt x="2949" y="316"/>
                    <a:pt x="2839" y="262"/>
                    <a:pt x="2715" y="207"/>
                  </a:cubicBezTo>
                  <a:cubicBezTo>
                    <a:pt x="2606" y="166"/>
                    <a:pt x="2496" y="124"/>
                    <a:pt x="2373" y="97"/>
                  </a:cubicBezTo>
                  <a:cubicBezTo>
                    <a:pt x="2318" y="83"/>
                    <a:pt x="2263" y="70"/>
                    <a:pt x="2208" y="56"/>
                  </a:cubicBezTo>
                  <a:lnTo>
                    <a:pt x="2043" y="28"/>
                  </a:lnTo>
                  <a:cubicBezTo>
                    <a:pt x="1921" y="10"/>
                    <a:pt x="1797" y="0"/>
                    <a:pt x="1673" y="0"/>
                  </a:cubicBezTo>
                  <a:close/>
                </a:path>
              </a:pathLst>
            </a:cu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5" name="Google Shape;3055;p29"/>
          <p:cNvGrpSpPr/>
          <p:nvPr/>
        </p:nvGrpSpPr>
        <p:grpSpPr>
          <a:xfrm>
            <a:off x="6695786" y="304809"/>
            <a:ext cx="1942914" cy="2354430"/>
            <a:chOff x="6695786" y="304809"/>
            <a:chExt cx="1942914" cy="2354430"/>
          </a:xfrm>
        </p:grpSpPr>
        <p:sp>
          <p:nvSpPr>
            <p:cNvPr id="3056" name="Google Shape;3056;p29"/>
            <p:cNvSpPr/>
            <p:nvPr/>
          </p:nvSpPr>
          <p:spPr>
            <a:xfrm flipH="1">
              <a:off x="6695786" y="716744"/>
              <a:ext cx="1942914" cy="1942495"/>
            </a:xfrm>
            <a:custGeom>
              <a:rect b="b" l="l" r="r" t="t"/>
              <a:pathLst>
                <a:path extrusionOk="0" h="64999" w="65013">
                  <a:moveTo>
                    <a:pt x="32506" y="1"/>
                  </a:moveTo>
                  <a:cubicBezTo>
                    <a:pt x="14553" y="1"/>
                    <a:pt x="1" y="14553"/>
                    <a:pt x="1" y="32507"/>
                  </a:cubicBezTo>
                  <a:cubicBezTo>
                    <a:pt x="1" y="50446"/>
                    <a:pt x="14553" y="64999"/>
                    <a:pt x="32506" y="64999"/>
                  </a:cubicBezTo>
                  <a:cubicBezTo>
                    <a:pt x="50460" y="64999"/>
                    <a:pt x="65012" y="50446"/>
                    <a:pt x="65012" y="32507"/>
                  </a:cubicBezTo>
                  <a:cubicBezTo>
                    <a:pt x="65012" y="14553"/>
                    <a:pt x="50460" y="1"/>
                    <a:pt x="32506" y="1"/>
                  </a:cubicBezTo>
                  <a:close/>
                </a:path>
              </a:pathLst>
            </a:custGeom>
            <a:solidFill>
              <a:srgbClr val="FFFFFF"/>
            </a:solidFill>
            <a:ln>
              <a:noFill/>
            </a:ln>
            <a:effectLst>
              <a:outerShdw blurRad="28575" rotWithShape="0" algn="bl" dir="1500000" dist="28575">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9"/>
            <p:cNvSpPr/>
            <p:nvPr/>
          </p:nvSpPr>
          <p:spPr>
            <a:xfrm flipH="1">
              <a:off x="6763188" y="773895"/>
              <a:ext cx="1829769" cy="1829769"/>
            </a:xfrm>
            <a:custGeom>
              <a:rect b="b" l="l" r="r" t="t"/>
              <a:pathLst>
                <a:path extrusionOk="0" fill="none" h="61227" w="61227">
                  <a:moveTo>
                    <a:pt x="61227" y="30613"/>
                  </a:moveTo>
                  <a:cubicBezTo>
                    <a:pt x="61227" y="47524"/>
                    <a:pt x="47525" y="61226"/>
                    <a:pt x="30614" y="61226"/>
                  </a:cubicBezTo>
                  <a:cubicBezTo>
                    <a:pt x="13703" y="61226"/>
                    <a:pt x="1" y="47524"/>
                    <a:pt x="1" y="30613"/>
                  </a:cubicBezTo>
                  <a:cubicBezTo>
                    <a:pt x="1" y="13702"/>
                    <a:pt x="13703" y="0"/>
                    <a:pt x="30614" y="0"/>
                  </a:cubicBezTo>
                  <a:cubicBezTo>
                    <a:pt x="47525" y="0"/>
                    <a:pt x="61227" y="13702"/>
                    <a:pt x="61227" y="30613"/>
                  </a:cubicBezTo>
                  <a:close/>
                </a:path>
              </a:pathLst>
            </a:custGeom>
            <a:noFill/>
            <a:ln cap="flat" cmpd="sng" w="8575">
              <a:solidFill>
                <a:schemeClr val="accent2"/>
              </a:solidFill>
              <a:prstDash val="solid"/>
              <a:miter lim="137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9"/>
            <p:cNvSpPr/>
            <p:nvPr/>
          </p:nvSpPr>
          <p:spPr>
            <a:xfrm flipH="1">
              <a:off x="7078643" y="345812"/>
              <a:ext cx="1176812" cy="588615"/>
            </a:xfrm>
            <a:custGeom>
              <a:rect b="b" l="l" r="r" t="t"/>
              <a:pathLst>
                <a:path extrusionOk="0" fill="none" h="19696" w="39378">
                  <a:moveTo>
                    <a:pt x="1" y="19696"/>
                  </a:moveTo>
                  <a:lnTo>
                    <a:pt x="19682" y="0"/>
                  </a:lnTo>
                  <a:lnTo>
                    <a:pt x="39378" y="19696"/>
                  </a:lnTo>
                </a:path>
              </a:pathLst>
            </a:custGeom>
            <a:noFill/>
            <a:ln cap="flat" cmpd="sng" w="9525">
              <a:solidFill>
                <a:schemeClr val="lt1"/>
              </a:solidFill>
              <a:prstDash val="solid"/>
              <a:miter lim="137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9"/>
            <p:cNvSpPr/>
            <p:nvPr/>
          </p:nvSpPr>
          <p:spPr>
            <a:xfrm flipH="1">
              <a:off x="7632382" y="304809"/>
              <a:ext cx="69722" cy="69722"/>
            </a:xfrm>
            <a:custGeom>
              <a:rect b="b" l="l" r="r" t="t"/>
              <a:pathLst>
                <a:path extrusionOk="0" h="2333" w="2333">
                  <a:moveTo>
                    <a:pt x="1166" y="1"/>
                  </a:moveTo>
                  <a:cubicBezTo>
                    <a:pt x="522" y="1"/>
                    <a:pt x="1" y="522"/>
                    <a:pt x="1" y="1166"/>
                  </a:cubicBezTo>
                  <a:cubicBezTo>
                    <a:pt x="1" y="1811"/>
                    <a:pt x="522" y="2332"/>
                    <a:pt x="1166" y="2332"/>
                  </a:cubicBezTo>
                  <a:cubicBezTo>
                    <a:pt x="1811" y="2332"/>
                    <a:pt x="2332" y="1811"/>
                    <a:pt x="2332" y="1166"/>
                  </a:cubicBezTo>
                  <a:cubicBezTo>
                    <a:pt x="2332" y="522"/>
                    <a:pt x="1811" y="1"/>
                    <a:pt x="1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9"/>
            <p:cNvSpPr/>
            <p:nvPr/>
          </p:nvSpPr>
          <p:spPr>
            <a:xfrm flipH="1">
              <a:off x="6760239" y="770946"/>
              <a:ext cx="1829769" cy="1829769"/>
            </a:xfrm>
            <a:custGeom>
              <a:rect b="b" l="l" r="r" t="t"/>
              <a:pathLst>
                <a:path extrusionOk="0" fill="none" h="61227" w="61227">
                  <a:moveTo>
                    <a:pt x="61227" y="30613"/>
                  </a:moveTo>
                  <a:cubicBezTo>
                    <a:pt x="61227" y="47524"/>
                    <a:pt x="47525" y="61226"/>
                    <a:pt x="30614" y="61226"/>
                  </a:cubicBezTo>
                  <a:cubicBezTo>
                    <a:pt x="13703" y="61226"/>
                    <a:pt x="1" y="47524"/>
                    <a:pt x="1" y="30613"/>
                  </a:cubicBezTo>
                  <a:cubicBezTo>
                    <a:pt x="1" y="13702"/>
                    <a:pt x="13703" y="0"/>
                    <a:pt x="30614" y="0"/>
                  </a:cubicBezTo>
                  <a:cubicBezTo>
                    <a:pt x="47525" y="0"/>
                    <a:pt x="61227" y="13702"/>
                    <a:pt x="61227" y="30613"/>
                  </a:cubicBezTo>
                  <a:close/>
                </a:path>
              </a:pathLst>
            </a:custGeom>
            <a:noFill/>
            <a:ln cap="flat" cmpd="sng" w="8575">
              <a:solidFill>
                <a:srgbClr val="FFF6CC"/>
              </a:solidFill>
              <a:prstDash val="solid"/>
              <a:miter lim="137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9"/>
            <p:cNvSpPr/>
            <p:nvPr/>
          </p:nvSpPr>
          <p:spPr>
            <a:xfrm flipH="1">
              <a:off x="6806062" y="826601"/>
              <a:ext cx="1722362" cy="1722781"/>
            </a:xfrm>
            <a:custGeom>
              <a:rect b="b" l="l" r="r" t="t"/>
              <a:pathLst>
                <a:path extrusionOk="0" h="57647" w="57633">
                  <a:moveTo>
                    <a:pt x="28816" y="0"/>
                  </a:moveTo>
                  <a:cubicBezTo>
                    <a:pt x="12906" y="0"/>
                    <a:pt x="0" y="12907"/>
                    <a:pt x="0" y="28831"/>
                  </a:cubicBezTo>
                  <a:cubicBezTo>
                    <a:pt x="0" y="44741"/>
                    <a:pt x="12906" y="57647"/>
                    <a:pt x="28816" y="57647"/>
                  </a:cubicBezTo>
                  <a:cubicBezTo>
                    <a:pt x="44740" y="57647"/>
                    <a:pt x="57633" y="44741"/>
                    <a:pt x="57633" y="28831"/>
                  </a:cubicBezTo>
                  <a:cubicBezTo>
                    <a:pt x="57633" y="12907"/>
                    <a:pt x="44740" y="0"/>
                    <a:pt x="288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9"/>
            <p:cNvSpPr/>
            <p:nvPr/>
          </p:nvSpPr>
          <p:spPr>
            <a:xfrm flipH="1">
              <a:off x="7186020" y="1803841"/>
              <a:ext cx="875959" cy="745392"/>
            </a:xfrm>
            <a:custGeom>
              <a:rect b="b" l="l" r="r" t="t"/>
              <a:pathLst>
                <a:path extrusionOk="0" h="24942" w="29311">
                  <a:moveTo>
                    <a:pt x="9513" y="1"/>
                  </a:moveTo>
                  <a:cubicBezTo>
                    <a:pt x="9419" y="1"/>
                    <a:pt x="9325" y="4"/>
                    <a:pt x="9231" y="12"/>
                  </a:cubicBezTo>
                  <a:cubicBezTo>
                    <a:pt x="6296" y="163"/>
                    <a:pt x="2839" y="1425"/>
                    <a:pt x="1427" y="3990"/>
                  </a:cubicBezTo>
                  <a:cubicBezTo>
                    <a:pt x="0" y="6554"/>
                    <a:pt x="494" y="10354"/>
                    <a:pt x="535" y="13289"/>
                  </a:cubicBezTo>
                  <a:cubicBezTo>
                    <a:pt x="576" y="16608"/>
                    <a:pt x="1290" y="20201"/>
                    <a:pt x="3731" y="22451"/>
                  </a:cubicBezTo>
                  <a:cubicBezTo>
                    <a:pt x="4499" y="23136"/>
                    <a:pt x="5363" y="23699"/>
                    <a:pt x="6310" y="24110"/>
                  </a:cubicBezTo>
                  <a:cubicBezTo>
                    <a:pt x="8579" y="24667"/>
                    <a:pt x="10887" y="24942"/>
                    <a:pt x="13185" y="24942"/>
                  </a:cubicBezTo>
                  <a:cubicBezTo>
                    <a:pt x="18582" y="24942"/>
                    <a:pt x="23923" y="23427"/>
                    <a:pt x="28570" y="20503"/>
                  </a:cubicBezTo>
                  <a:cubicBezTo>
                    <a:pt x="29311" y="18212"/>
                    <a:pt x="29269" y="15744"/>
                    <a:pt x="28433" y="13494"/>
                  </a:cubicBezTo>
                  <a:cubicBezTo>
                    <a:pt x="27939" y="12041"/>
                    <a:pt x="27322" y="10642"/>
                    <a:pt x="26581" y="9297"/>
                  </a:cubicBezTo>
                  <a:cubicBezTo>
                    <a:pt x="25621" y="7501"/>
                    <a:pt x="24551" y="5745"/>
                    <a:pt x="23125" y="4291"/>
                  </a:cubicBezTo>
                  <a:cubicBezTo>
                    <a:pt x="21712" y="2837"/>
                    <a:pt x="19902" y="1699"/>
                    <a:pt x="17899" y="1356"/>
                  </a:cubicBezTo>
                  <a:lnTo>
                    <a:pt x="16692" y="1260"/>
                  </a:lnTo>
                  <a:cubicBezTo>
                    <a:pt x="16015" y="1554"/>
                    <a:pt x="15296" y="1698"/>
                    <a:pt x="14580" y="1698"/>
                  </a:cubicBezTo>
                  <a:cubicBezTo>
                    <a:pt x="13556" y="1698"/>
                    <a:pt x="12538" y="1402"/>
                    <a:pt x="11659" y="821"/>
                  </a:cubicBezTo>
                  <a:cubicBezTo>
                    <a:pt x="11357" y="602"/>
                    <a:pt x="11041" y="396"/>
                    <a:pt x="10712" y="231"/>
                  </a:cubicBezTo>
                  <a:cubicBezTo>
                    <a:pt x="10332" y="75"/>
                    <a:pt x="9925" y="1"/>
                    <a:pt x="951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9"/>
            <p:cNvSpPr/>
            <p:nvPr/>
          </p:nvSpPr>
          <p:spPr>
            <a:xfrm flipH="1">
              <a:off x="7534031" y="1850910"/>
              <a:ext cx="612792" cy="698472"/>
            </a:xfrm>
            <a:custGeom>
              <a:rect b="b" l="l" r="r" t="t"/>
              <a:pathLst>
                <a:path extrusionOk="0" h="23372" w="20505">
                  <a:moveTo>
                    <a:pt x="6376" y="0"/>
                  </a:moveTo>
                  <a:cubicBezTo>
                    <a:pt x="6037" y="0"/>
                    <a:pt x="5697" y="69"/>
                    <a:pt x="5377" y="206"/>
                  </a:cubicBezTo>
                  <a:cubicBezTo>
                    <a:pt x="4705" y="494"/>
                    <a:pt x="4129" y="933"/>
                    <a:pt x="3662" y="1482"/>
                  </a:cubicBezTo>
                  <a:cubicBezTo>
                    <a:pt x="1811" y="3553"/>
                    <a:pt x="1125" y="6406"/>
                    <a:pt x="741" y="9149"/>
                  </a:cubicBezTo>
                  <a:cubicBezTo>
                    <a:pt x="563" y="10356"/>
                    <a:pt x="439" y="11549"/>
                    <a:pt x="316" y="12756"/>
                  </a:cubicBezTo>
                  <a:cubicBezTo>
                    <a:pt x="124" y="14841"/>
                    <a:pt x="0" y="17076"/>
                    <a:pt x="755" y="18969"/>
                  </a:cubicBezTo>
                  <a:cubicBezTo>
                    <a:pt x="5336" y="21849"/>
                    <a:pt x="10643" y="23372"/>
                    <a:pt x="16047" y="23372"/>
                  </a:cubicBezTo>
                  <a:cubicBezTo>
                    <a:pt x="17515" y="23372"/>
                    <a:pt x="18969" y="23262"/>
                    <a:pt x="20409" y="23043"/>
                  </a:cubicBezTo>
                  <a:lnTo>
                    <a:pt x="20478" y="21644"/>
                  </a:lnTo>
                  <a:cubicBezTo>
                    <a:pt x="20491" y="21287"/>
                    <a:pt x="20505" y="20903"/>
                    <a:pt x="20313" y="20588"/>
                  </a:cubicBezTo>
                  <a:cubicBezTo>
                    <a:pt x="20066" y="20162"/>
                    <a:pt x="19559" y="19998"/>
                    <a:pt x="19079" y="19861"/>
                  </a:cubicBezTo>
                  <a:lnTo>
                    <a:pt x="14703" y="18640"/>
                  </a:lnTo>
                  <a:cubicBezTo>
                    <a:pt x="13949" y="18434"/>
                    <a:pt x="13181" y="18215"/>
                    <a:pt x="12536" y="17776"/>
                  </a:cubicBezTo>
                  <a:cubicBezTo>
                    <a:pt x="12070" y="17460"/>
                    <a:pt x="11672" y="17063"/>
                    <a:pt x="11343" y="16596"/>
                  </a:cubicBezTo>
                  <a:cubicBezTo>
                    <a:pt x="9725" y="14388"/>
                    <a:pt x="9546" y="11467"/>
                    <a:pt x="9450" y="8737"/>
                  </a:cubicBezTo>
                  <a:cubicBezTo>
                    <a:pt x="9368" y="5994"/>
                    <a:pt x="9245" y="3087"/>
                    <a:pt x="7722" y="810"/>
                  </a:cubicBezTo>
                  <a:lnTo>
                    <a:pt x="7461" y="247"/>
                  </a:lnTo>
                  <a:cubicBezTo>
                    <a:pt x="7117" y="83"/>
                    <a:pt x="6747" y="0"/>
                    <a:pt x="63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9"/>
            <p:cNvSpPr/>
            <p:nvPr/>
          </p:nvSpPr>
          <p:spPr>
            <a:xfrm flipH="1">
              <a:off x="7556983" y="1601699"/>
              <a:ext cx="234478" cy="303512"/>
            </a:xfrm>
            <a:custGeom>
              <a:rect b="b" l="l" r="r" t="t"/>
              <a:pathLst>
                <a:path extrusionOk="0" h="10156" w="7846">
                  <a:moveTo>
                    <a:pt x="412" y="1"/>
                  </a:moveTo>
                  <a:lnTo>
                    <a:pt x="412" y="1"/>
                  </a:lnTo>
                  <a:cubicBezTo>
                    <a:pt x="1537" y="2414"/>
                    <a:pt x="1537" y="5802"/>
                    <a:pt x="220" y="8052"/>
                  </a:cubicBezTo>
                  <a:cubicBezTo>
                    <a:pt x="110" y="8189"/>
                    <a:pt x="55" y="8340"/>
                    <a:pt x="28" y="8518"/>
                  </a:cubicBezTo>
                  <a:cubicBezTo>
                    <a:pt x="1" y="8902"/>
                    <a:pt x="398" y="9190"/>
                    <a:pt x="769" y="9341"/>
                  </a:cubicBezTo>
                  <a:cubicBezTo>
                    <a:pt x="1688" y="9725"/>
                    <a:pt x="2703" y="9807"/>
                    <a:pt x="3690" y="9876"/>
                  </a:cubicBezTo>
                  <a:lnTo>
                    <a:pt x="7188" y="10150"/>
                  </a:lnTo>
                  <a:cubicBezTo>
                    <a:pt x="7206" y="10154"/>
                    <a:pt x="7225" y="10155"/>
                    <a:pt x="7245" y="10155"/>
                  </a:cubicBezTo>
                  <a:cubicBezTo>
                    <a:pt x="7299" y="10155"/>
                    <a:pt x="7357" y="10143"/>
                    <a:pt x="7407" y="10123"/>
                  </a:cubicBezTo>
                  <a:cubicBezTo>
                    <a:pt x="7572" y="10040"/>
                    <a:pt x="7558" y="9807"/>
                    <a:pt x="7517" y="9615"/>
                  </a:cubicBezTo>
                  <a:cubicBezTo>
                    <a:pt x="7119" y="7887"/>
                    <a:pt x="6735" y="5034"/>
                    <a:pt x="7846" y="3141"/>
                  </a:cubicBezTo>
                  <a:lnTo>
                    <a:pt x="412" y="1"/>
                  </a:ln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9"/>
            <p:cNvSpPr/>
            <p:nvPr/>
          </p:nvSpPr>
          <p:spPr>
            <a:xfrm flipH="1">
              <a:off x="7554114" y="1596768"/>
              <a:ext cx="225871" cy="187767"/>
            </a:xfrm>
            <a:custGeom>
              <a:rect b="b" l="l" r="r" t="t"/>
              <a:pathLst>
                <a:path extrusionOk="0" h="6283" w="7558">
                  <a:moveTo>
                    <a:pt x="1" y="1"/>
                  </a:moveTo>
                  <a:lnTo>
                    <a:pt x="1" y="1"/>
                  </a:lnTo>
                  <a:cubicBezTo>
                    <a:pt x="28" y="56"/>
                    <a:pt x="42" y="111"/>
                    <a:pt x="56" y="166"/>
                  </a:cubicBezTo>
                  <a:cubicBezTo>
                    <a:pt x="906" y="3156"/>
                    <a:pt x="3210" y="6118"/>
                    <a:pt x="6557" y="6269"/>
                  </a:cubicBezTo>
                  <a:cubicBezTo>
                    <a:pt x="6577" y="6265"/>
                    <a:pt x="6596" y="6263"/>
                    <a:pt x="6614" y="6263"/>
                  </a:cubicBezTo>
                  <a:cubicBezTo>
                    <a:pt x="6657" y="6263"/>
                    <a:pt x="6696" y="6273"/>
                    <a:pt x="6735" y="6283"/>
                  </a:cubicBezTo>
                  <a:cubicBezTo>
                    <a:pt x="6776" y="5144"/>
                    <a:pt x="7009" y="3992"/>
                    <a:pt x="7558" y="3087"/>
                  </a:cubicBezTo>
                  <a:lnTo>
                    <a:pt x="1" y="1"/>
                  </a:ln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9"/>
            <p:cNvSpPr/>
            <p:nvPr/>
          </p:nvSpPr>
          <p:spPr>
            <a:xfrm flipH="1">
              <a:off x="7747978" y="1368895"/>
              <a:ext cx="330409" cy="312597"/>
            </a:xfrm>
            <a:custGeom>
              <a:rect b="b" l="l" r="r" t="t"/>
              <a:pathLst>
                <a:path extrusionOk="0" h="10460" w="11056">
                  <a:moveTo>
                    <a:pt x="4582" y="0"/>
                  </a:moveTo>
                  <a:cubicBezTo>
                    <a:pt x="2840" y="357"/>
                    <a:pt x="1496" y="1783"/>
                    <a:pt x="673" y="3347"/>
                  </a:cubicBezTo>
                  <a:cubicBezTo>
                    <a:pt x="330" y="3923"/>
                    <a:pt x="110" y="4567"/>
                    <a:pt x="28" y="5226"/>
                  </a:cubicBezTo>
                  <a:cubicBezTo>
                    <a:pt x="1" y="6008"/>
                    <a:pt x="193" y="6776"/>
                    <a:pt x="618" y="7434"/>
                  </a:cubicBezTo>
                  <a:cubicBezTo>
                    <a:pt x="933" y="7969"/>
                    <a:pt x="1345" y="8449"/>
                    <a:pt x="1825" y="8847"/>
                  </a:cubicBezTo>
                  <a:cubicBezTo>
                    <a:pt x="2346" y="9272"/>
                    <a:pt x="2922" y="9601"/>
                    <a:pt x="3539" y="9862"/>
                  </a:cubicBezTo>
                  <a:cubicBezTo>
                    <a:pt x="4386" y="10212"/>
                    <a:pt x="5280" y="10460"/>
                    <a:pt x="6189" y="10460"/>
                  </a:cubicBezTo>
                  <a:cubicBezTo>
                    <a:pt x="6384" y="10460"/>
                    <a:pt x="6580" y="10448"/>
                    <a:pt x="6776" y="10424"/>
                  </a:cubicBezTo>
                  <a:cubicBezTo>
                    <a:pt x="9231" y="10150"/>
                    <a:pt x="11055" y="8024"/>
                    <a:pt x="10932" y="5555"/>
                  </a:cubicBezTo>
                  <a:lnTo>
                    <a:pt x="4582" y="0"/>
                  </a:ln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9"/>
            <p:cNvSpPr/>
            <p:nvPr/>
          </p:nvSpPr>
          <p:spPr>
            <a:xfrm flipH="1">
              <a:off x="7391778" y="1092608"/>
              <a:ext cx="480013" cy="637029"/>
            </a:xfrm>
            <a:custGeom>
              <a:rect b="b" l="l" r="r" t="t"/>
              <a:pathLst>
                <a:path extrusionOk="0" h="21316" w="16062">
                  <a:moveTo>
                    <a:pt x="8806" y="1"/>
                  </a:moveTo>
                  <a:lnTo>
                    <a:pt x="549" y="5583"/>
                  </a:lnTo>
                  <a:cubicBezTo>
                    <a:pt x="261" y="7874"/>
                    <a:pt x="0" y="10178"/>
                    <a:pt x="316" y="12455"/>
                  </a:cubicBezTo>
                  <a:cubicBezTo>
                    <a:pt x="576" y="14457"/>
                    <a:pt x="1303" y="16377"/>
                    <a:pt x="2524" y="17968"/>
                  </a:cubicBezTo>
                  <a:cubicBezTo>
                    <a:pt x="3745" y="19545"/>
                    <a:pt x="5500" y="20752"/>
                    <a:pt x="7462" y="21164"/>
                  </a:cubicBezTo>
                  <a:cubicBezTo>
                    <a:pt x="7944" y="21265"/>
                    <a:pt x="8437" y="21316"/>
                    <a:pt x="8930" y="21316"/>
                  </a:cubicBezTo>
                  <a:cubicBezTo>
                    <a:pt x="10440" y="21316"/>
                    <a:pt x="11947" y="20840"/>
                    <a:pt x="13126" y="19888"/>
                  </a:cubicBezTo>
                  <a:cubicBezTo>
                    <a:pt x="14772" y="18572"/>
                    <a:pt x="15622" y="16473"/>
                    <a:pt x="15842" y="14375"/>
                  </a:cubicBezTo>
                  <a:cubicBezTo>
                    <a:pt x="16061" y="12290"/>
                    <a:pt x="15677" y="10178"/>
                    <a:pt x="15211" y="8120"/>
                  </a:cubicBezTo>
                  <a:cubicBezTo>
                    <a:pt x="14813" y="6324"/>
                    <a:pt x="14306" y="4500"/>
                    <a:pt x="13291" y="2936"/>
                  </a:cubicBezTo>
                  <a:cubicBezTo>
                    <a:pt x="12276" y="1386"/>
                    <a:pt x="10657" y="138"/>
                    <a:pt x="8806"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9"/>
            <p:cNvSpPr/>
            <p:nvPr/>
          </p:nvSpPr>
          <p:spPr>
            <a:xfrm flipH="1">
              <a:off x="7554502" y="998859"/>
              <a:ext cx="502158" cy="495493"/>
            </a:xfrm>
            <a:custGeom>
              <a:rect b="b" l="l" r="r" t="t"/>
              <a:pathLst>
                <a:path extrusionOk="0" h="16580" w="16803">
                  <a:moveTo>
                    <a:pt x="10956" y="0"/>
                  </a:moveTo>
                  <a:cubicBezTo>
                    <a:pt x="10820" y="0"/>
                    <a:pt x="10684" y="4"/>
                    <a:pt x="10548" y="11"/>
                  </a:cubicBezTo>
                  <a:cubicBezTo>
                    <a:pt x="6488" y="175"/>
                    <a:pt x="2620" y="2795"/>
                    <a:pt x="947" y="6512"/>
                  </a:cubicBezTo>
                  <a:cubicBezTo>
                    <a:pt x="673" y="7115"/>
                    <a:pt x="467" y="7760"/>
                    <a:pt x="344" y="8418"/>
                  </a:cubicBezTo>
                  <a:cubicBezTo>
                    <a:pt x="1" y="10325"/>
                    <a:pt x="522" y="12286"/>
                    <a:pt x="1400" y="14014"/>
                  </a:cubicBezTo>
                  <a:cubicBezTo>
                    <a:pt x="1770" y="14755"/>
                    <a:pt x="2250" y="15509"/>
                    <a:pt x="2963" y="15962"/>
                  </a:cubicBezTo>
                  <a:cubicBezTo>
                    <a:pt x="3634" y="16397"/>
                    <a:pt x="4456" y="16520"/>
                    <a:pt x="5274" y="16520"/>
                  </a:cubicBezTo>
                  <a:cubicBezTo>
                    <a:pt x="5409" y="16520"/>
                    <a:pt x="5544" y="16516"/>
                    <a:pt x="5679" y="16510"/>
                  </a:cubicBezTo>
                  <a:lnTo>
                    <a:pt x="6351" y="16579"/>
                  </a:lnTo>
                  <a:cubicBezTo>
                    <a:pt x="6762" y="15578"/>
                    <a:pt x="7544" y="14755"/>
                    <a:pt x="8395" y="14069"/>
                  </a:cubicBezTo>
                  <a:cubicBezTo>
                    <a:pt x="9245" y="13397"/>
                    <a:pt x="10178" y="12835"/>
                    <a:pt x="11055" y="12176"/>
                  </a:cubicBezTo>
                  <a:cubicBezTo>
                    <a:pt x="11700" y="11696"/>
                    <a:pt x="12317" y="11161"/>
                    <a:pt x="12921" y="10627"/>
                  </a:cubicBezTo>
                  <a:cubicBezTo>
                    <a:pt x="14059" y="9598"/>
                    <a:pt x="15184" y="8487"/>
                    <a:pt x="15870" y="7115"/>
                  </a:cubicBezTo>
                  <a:cubicBezTo>
                    <a:pt x="16569" y="5758"/>
                    <a:pt x="16802" y="4057"/>
                    <a:pt x="16130" y="2672"/>
                  </a:cubicBezTo>
                  <a:cubicBezTo>
                    <a:pt x="15623" y="1698"/>
                    <a:pt x="14786" y="943"/>
                    <a:pt x="13757" y="532"/>
                  </a:cubicBezTo>
                  <a:cubicBezTo>
                    <a:pt x="12868" y="171"/>
                    <a:pt x="11916" y="0"/>
                    <a:pt x="10956"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9"/>
            <p:cNvSpPr/>
            <p:nvPr/>
          </p:nvSpPr>
          <p:spPr>
            <a:xfrm flipH="1">
              <a:off x="7372114" y="1061856"/>
              <a:ext cx="239409" cy="352135"/>
            </a:xfrm>
            <a:custGeom>
              <a:rect b="b" l="l" r="r" t="t"/>
              <a:pathLst>
                <a:path extrusionOk="0" h="11783" w="8011">
                  <a:moveTo>
                    <a:pt x="1760" y="1"/>
                  </a:moveTo>
                  <a:cubicBezTo>
                    <a:pt x="1740" y="1"/>
                    <a:pt x="1721" y="1"/>
                    <a:pt x="1701" y="1"/>
                  </a:cubicBezTo>
                  <a:cubicBezTo>
                    <a:pt x="1153" y="15"/>
                    <a:pt x="549" y="193"/>
                    <a:pt x="261" y="673"/>
                  </a:cubicBezTo>
                  <a:cubicBezTo>
                    <a:pt x="1" y="1098"/>
                    <a:pt x="83" y="1647"/>
                    <a:pt x="289" y="2100"/>
                  </a:cubicBezTo>
                  <a:cubicBezTo>
                    <a:pt x="769" y="3197"/>
                    <a:pt x="1852" y="3869"/>
                    <a:pt x="2785" y="4623"/>
                  </a:cubicBezTo>
                  <a:cubicBezTo>
                    <a:pt x="4801" y="6242"/>
                    <a:pt x="6282" y="9300"/>
                    <a:pt x="7009" y="11783"/>
                  </a:cubicBezTo>
                  <a:cubicBezTo>
                    <a:pt x="7695" y="9328"/>
                    <a:pt x="8011" y="6159"/>
                    <a:pt x="6927" y="3855"/>
                  </a:cubicBezTo>
                  <a:cubicBezTo>
                    <a:pt x="6461" y="2799"/>
                    <a:pt x="5761" y="1867"/>
                    <a:pt x="4883" y="1126"/>
                  </a:cubicBezTo>
                  <a:cubicBezTo>
                    <a:pt x="4007" y="398"/>
                    <a:pt x="2905" y="1"/>
                    <a:pt x="1760"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9"/>
            <p:cNvSpPr/>
            <p:nvPr/>
          </p:nvSpPr>
          <p:spPr>
            <a:xfrm flipH="1">
              <a:off x="7822989" y="1400065"/>
              <a:ext cx="138158" cy="156388"/>
            </a:xfrm>
            <a:custGeom>
              <a:rect b="b" l="l" r="r" t="t"/>
              <a:pathLst>
                <a:path extrusionOk="0" h="5233" w="4623">
                  <a:moveTo>
                    <a:pt x="1105" y="1"/>
                  </a:moveTo>
                  <a:cubicBezTo>
                    <a:pt x="922" y="1"/>
                    <a:pt x="743" y="41"/>
                    <a:pt x="576" y="137"/>
                  </a:cubicBezTo>
                  <a:cubicBezTo>
                    <a:pt x="302" y="329"/>
                    <a:pt x="110" y="617"/>
                    <a:pt x="55" y="946"/>
                  </a:cubicBezTo>
                  <a:cubicBezTo>
                    <a:pt x="0" y="1275"/>
                    <a:pt x="0" y="1604"/>
                    <a:pt x="69" y="1933"/>
                  </a:cubicBezTo>
                  <a:cubicBezTo>
                    <a:pt x="261" y="3044"/>
                    <a:pt x="755" y="4169"/>
                    <a:pt x="1687" y="4827"/>
                  </a:cubicBezTo>
                  <a:cubicBezTo>
                    <a:pt x="2027" y="5094"/>
                    <a:pt x="2452" y="5232"/>
                    <a:pt x="2887" y="5232"/>
                  </a:cubicBezTo>
                  <a:cubicBezTo>
                    <a:pt x="2944" y="5232"/>
                    <a:pt x="3002" y="5230"/>
                    <a:pt x="3059" y="5225"/>
                  </a:cubicBezTo>
                  <a:cubicBezTo>
                    <a:pt x="4129" y="5074"/>
                    <a:pt x="4623" y="3812"/>
                    <a:pt x="3950" y="2962"/>
                  </a:cubicBezTo>
                  <a:lnTo>
                    <a:pt x="3841" y="2633"/>
                  </a:lnTo>
                  <a:cubicBezTo>
                    <a:pt x="3758" y="1728"/>
                    <a:pt x="3073" y="973"/>
                    <a:pt x="2332" y="452"/>
                  </a:cubicBezTo>
                  <a:cubicBezTo>
                    <a:pt x="1969" y="213"/>
                    <a:pt x="1526" y="1"/>
                    <a:pt x="1105" y="1"/>
                  </a:cubicBezTo>
                  <a:close/>
                </a:path>
              </a:pathLst>
            </a:cu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9"/>
            <p:cNvSpPr/>
            <p:nvPr/>
          </p:nvSpPr>
          <p:spPr>
            <a:xfrm flipH="1">
              <a:off x="7527875" y="1575878"/>
              <a:ext cx="82811" cy="21995"/>
            </a:xfrm>
            <a:custGeom>
              <a:rect b="b" l="l" r="r" t="t"/>
              <a:pathLst>
                <a:path extrusionOk="0" h="736" w="2771">
                  <a:moveTo>
                    <a:pt x="0" y="0"/>
                  </a:moveTo>
                  <a:cubicBezTo>
                    <a:pt x="357" y="288"/>
                    <a:pt x="768" y="508"/>
                    <a:pt x="1193" y="659"/>
                  </a:cubicBezTo>
                  <a:cubicBezTo>
                    <a:pt x="1332" y="699"/>
                    <a:pt x="1517" y="735"/>
                    <a:pt x="1712" y="735"/>
                  </a:cubicBezTo>
                  <a:cubicBezTo>
                    <a:pt x="2116" y="735"/>
                    <a:pt x="2568" y="582"/>
                    <a:pt x="2771" y="0"/>
                  </a:cubicBez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9"/>
            <p:cNvSpPr/>
            <p:nvPr/>
          </p:nvSpPr>
          <p:spPr>
            <a:xfrm flipH="1">
              <a:off x="7616812" y="1335304"/>
              <a:ext cx="136694" cy="56961"/>
            </a:xfrm>
            <a:custGeom>
              <a:rect b="b" l="l" r="r" t="t"/>
              <a:pathLst>
                <a:path extrusionOk="0" h="1906" w="4574">
                  <a:moveTo>
                    <a:pt x="3331" y="1"/>
                  </a:moveTo>
                  <a:cubicBezTo>
                    <a:pt x="3042" y="1"/>
                    <a:pt x="2752" y="70"/>
                    <a:pt x="2475" y="150"/>
                  </a:cubicBezTo>
                  <a:cubicBezTo>
                    <a:pt x="1981" y="260"/>
                    <a:pt x="1501" y="452"/>
                    <a:pt x="1049" y="699"/>
                  </a:cubicBezTo>
                  <a:cubicBezTo>
                    <a:pt x="623" y="918"/>
                    <a:pt x="280" y="1275"/>
                    <a:pt x="88" y="1728"/>
                  </a:cubicBezTo>
                  <a:cubicBezTo>
                    <a:pt x="1" y="1859"/>
                    <a:pt x="46" y="1905"/>
                    <a:pt x="158" y="1905"/>
                  </a:cubicBezTo>
                  <a:cubicBezTo>
                    <a:pt x="397" y="1905"/>
                    <a:pt x="939" y="1696"/>
                    <a:pt x="1145" y="1659"/>
                  </a:cubicBezTo>
                  <a:cubicBezTo>
                    <a:pt x="1446" y="1590"/>
                    <a:pt x="1803" y="1426"/>
                    <a:pt x="2105" y="1357"/>
                  </a:cubicBezTo>
                  <a:cubicBezTo>
                    <a:pt x="2708" y="1206"/>
                    <a:pt x="2873" y="1220"/>
                    <a:pt x="3696" y="1193"/>
                  </a:cubicBezTo>
                  <a:cubicBezTo>
                    <a:pt x="3888" y="1193"/>
                    <a:pt x="4285" y="1165"/>
                    <a:pt x="4368" y="1014"/>
                  </a:cubicBezTo>
                  <a:cubicBezTo>
                    <a:pt x="4573" y="672"/>
                    <a:pt x="4231" y="205"/>
                    <a:pt x="3792" y="68"/>
                  </a:cubicBezTo>
                  <a:cubicBezTo>
                    <a:pt x="3639" y="20"/>
                    <a:pt x="3485" y="1"/>
                    <a:pt x="33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9"/>
            <p:cNvSpPr/>
            <p:nvPr/>
          </p:nvSpPr>
          <p:spPr>
            <a:xfrm flipH="1">
              <a:off x="7396171" y="1331030"/>
              <a:ext cx="125577" cy="34936"/>
            </a:xfrm>
            <a:custGeom>
              <a:rect b="b" l="l" r="r" t="t"/>
              <a:pathLst>
                <a:path extrusionOk="0" h="1169" w="4202">
                  <a:moveTo>
                    <a:pt x="1476" y="0"/>
                  </a:moveTo>
                  <a:cubicBezTo>
                    <a:pt x="1164" y="0"/>
                    <a:pt x="846" y="34"/>
                    <a:pt x="563" y="197"/>
                  </a:cubicBezTo>
                  <a:cubicBezTo>
                    <a:pt x="220" y="389"/>
                    <a:pt x="0" y="856"/>
                    <a:pt x="234" y="1103"/>
                  </a:cubicBezTo>
                  <a:cubicBezTo>
                    <a:pt x="283" y="1152"/>
                    <a:pt x="381" y="1168"/>
                    <a:pt x="488" y="1168"/>
                  </a:cubicBezTo>
                  <a:cubicBezTo>
                    <a:pt x="617" y="1168"/>
                    <a:pt x="761" y="1145"/>
                    <a:pt x="851" y="1130"/>
                  </a:cubicBezTo>
                  <a:cubicBezTo>
                    <a:pt x="1490" y="1021"/>
                    <a:pt x="1662" y="977"/>
                    <a:pt x="2076" y="977"/>
                  </a:cubicBezTo>
                  <a:cubicBezTo>
                    <a:pt x="2134" y="977"/>
                    <a:pt x="2195" y="977"/>
                    <a:pt x="2264" y="979"/>
                  </a:cubicBezTo>
                  <a:cubicBezTo>
                    <a:pt x="2524" y="979"/>
                    <a:pt x="2867" y="1048"/>
                    <a:pt x="3141" y="1048"/>
                  </a:cubicBezTo>
                  <a:cubicBezTo>
                    <a:pt x="3151" y="1047"/>
                    <a:pt x="3162" y="1047"/>
                    <a:pt x="3174" y="1047"/>
                  </a:cubicBezTo>
                  <a:cubicBezTo>
                    <a:pt x="3328" y="1047"/>
                    <a:pt x="3635" y="1088"/>
                    <a:pt x="3857" y="1088"/>
                  </a:cubicBezTo>
                  <a:cubicBezTo>
                    <a:pt x="4067" y="1088"/>
                    <a:pt x="4201" y="1051"/>
                    <a:pt x="4060" y="911"/>
                  </a:cubicBezTo>
                  <a:cubicBezTo>
                    <a:pt x="3813" y="568"/>
                    <a:pt x="3457" y="321"/>
                    <a:pt x="3045" y="211"/>
                  </a:cubicBezTo>
                  <a:cubicBezTo>
                    <a:pt x="2606" y="88"/>
                    <a:pt x="2168" y="19"/>
                    <a:pt x="1715" y="5"/>
                  </a:cubicBezTo>
                  <a:cubicBezTo>
                    <a:pt x="1636" y="2"/>
                    <a:pt x="1556" y="0"/>
                    <a:pt x="14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9"/>
            <p:cNvSpPr/>
            <p:nvPr/>
          </p:nvSpPr>
          <p:spPr>
            <a:xfrm flipH="1">
              <a:off x="7520493" y="1399616"/>
              <a:ext cx="76685" cy="132211"/>
            </a:xfrm>
            <a:custGeom>
              <a:rect b="b" l="l" r="r" t="t"/>
              <a:pathLst>
                <a:path extrusionOk="0" h="4424" w="2566">
                  <a:moveTo>
                    <a:pt x="796" y="1"/>
                  </a:moveTo>
                  <a:cubicBezTo>
                    <a:pt x="728" y="1"/>
                    <a:pt x="1" y="4006"/>
                    <a:pt x="988" y="4390"/>
                  </a:cubicBezTo>
                  <a:cubicBezTo>
                    <a:pt x="1052" y="4413"/>
                    <a:pt x="1124" y="4423"/>
                    <a:pt x="1202" y="4423"/>
                  </a:cubicBezTo>
                  <a:cubicBezTo>
                    <a:pt x="1495" y="4423"/>
                    <a:pt x="1861" y="4278"/>
                    <a:pt x="2099" y="4115"/>
                  </a:cubicBezTo>
                  <a:cubicBezTo>
                    <a:pt x="2278" y="4006"/>
                    <a:pt x="2415" y="3855"/>
                    <a:pt x="2497" y="3663"/>
                  </a:cubicBezTo>
                  <a:cubicBezTo>
                    <a:pt x="2566" y="3430"/>
                    <a:pt x="2497" y="3169"/>
                    <a:pt x="2332" y="2991"/>
                  </a:cubicBezTo>
                  <a:cubicBezTo>
                    <a:pt x="1907" y="2456"/>
                    <a:pt x="1510" y="2428"/>
                    <a:pt x="1139" y="2058"/>
                  </a:cubicBezTo>
                  <a:cubicBezTo>
                    <a:pt x="440" y="1372"/>
                    <a:pt x="837" y="1"/>
                    <a:pt x="796" y="1"/>
                  </a:cubicBez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9"/>
            <p:cNvSpPr/>
            <p:nvPr/>
          </p:nvSpPr>
          <p:spPr>
            <a:xfrm flipH="1">
              <a:off x="7637074" y="1409538"/>
              <a:ext cx="86368" cy="39747"/>
            </a:xfrm>
            <a:custGeom>
              <a:rect b="b" l="l" r="r" t="t"/>
              <a:pathLst>
                <a:path extrusionOk="0" h="1330" w="2890">
                  <a:moveTo>
                    <a:pt x="1575" y="1"/>
                  </a:moveTo>
                  <a:cubicBezTo>
                    <a:pt x="1156" y="1"/>
                    <a:pt x="776" y="241"/>
                    <a:pt x="495" y="547"/>
                  </a:cubicBezTo>
                  <a:cubicBezTo>
                    <a:pt x="317" y="752"/>
                    <a:pt x="166" y="972"/>
                    <a:pt x="29" y="1205"/>
                  </a:cubicBezTo>
                  <a:cubicBezTo>
                    <a:pt x="1" y="1271"/>
                    <a:pt x="56" y="1330"/>
                    <a:pt x="111" y="1330"/>
                  </a:cubicBezTo>
                  <a:cubicBezTo>
                    <a:pt x="137" y="1330"/>
                    <a:pt x="162" y="1317"/>
                    <a:pt x="180" y="1287"/>
                  </a:cubicBezTo>
                  <a:cubicBezTo>
                    <a:pt x="399" y="917"/>
                    <a:pt x="646" y="547"/>
                    <a:pt x="1044" y="327"/>
                  </a:cubicBezTo>
                  <a:cubicBezTo>
                    <a:pt x="1222" y="217"/>
                    <a:pt x="1428" y="176"/>
                    <a:pt x="1634" y="176"/>
                  </a:cubicBezTo>
                  <a:cubicBezTo>
                    <a:pt x="1826" y="204"/>
                    <a:pt x="2018" y="272"/>
                    <a:pt x="2168" y="382"/>
                  </a:cubicBezTo>
                  <a:cubicBezTo>
                    <a:pt x="2360" y="519"/>
                    <a:pt x="2539" y="670"/>
                    <a:pt x="2703" y="835"/>
                  </a:cubicBezTo>
                  <a:cubicBezTo>
                    <a:pt x="2722" y="854"/>
                    <a:pt x="2744" y="862"/>
                    <a:pt x="2764" y="862"/>
                  </a:cubicBezTo>
                  <a:cubicBezTo>
                    <a:pt x="2832" y="862"/>
                    <a:pt x="2890" y="774"/>
                    <a:pt x="2827" y="711"/>
                  </a:cubicBezTo>
                  <a:cubicBezTo>
                    <a:pt x="2511" y="409"/>
                    <a:pt x="2168" y="80"/>
                    <a:pt x="1730" y="12"/>
                  </a:cubicBezTo>
                  <a:cubicBezTo>
                    <a:pt x="1677" y="4"/>
                    <a:pt x="1626" y="1"/>
                    <a:pt x="15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9"/>
            <p:cNvSpPr/>
            <p:nvPr/>
          </p:nvSpPr>
          <p:spPr>
            <a:xfrm flipH="1">
              <a:off x="7422291" y="1383299"/>
              <a:ext cx="86666" cy="39747"/>
            </a:xfrm>
            <a:custGeom>
              <a:rect b="b" l="l" r="r" t="t"/>
              <a:pathLst>
                <a:path extrusionOk="0" h="1330" w="2900">
                  <a:moveTo>
                    <a:pt x="1585" y="1"/>
                  </a:moveTo>
                  <a:cubicBezTo>
                    <a:pt x="1166" y="1"/>
                    <a:pt x="786" y="241"/>
                    <a:pt x="505" y="547"/>
                  </a:cubicBezTo>
                  <a:cubicBezTo>
                    <a:pt x="327" y="739"/>
                    <a:pt x="176" y="958"/>
                    <a:pt x="39" y="1191"/>
                  </a:cubicBezTo>
                  <a:cubicBezTo>
                    <a:pt x="1" y="1267"/>
                    <a:pt x="61" y="1330"/>
                    <a:pt x="120" y="1330"/>
                  </a:cubicBezTo>
                  <a:cubicBezTo>
                    <a:pt x="146" y="1330"/>
                    <a:pt x="173" y="1317"/>
                    <a:pt x="190" y="1287"/>
                  </a:cubicBezTo>
                  <a:cubicBezTo>
                    <a:pt x="409" y="917"/>
                    <a:pt x="656" y="533"/>
                    <a:pt x="1054" y="327"/>
                  </a:cubicBezTo>
                  <a:cubicBezTo>
                    <a:pt x="1214" y="229"/>
                    <a:pt x="1396" y="174"/>
                    <a:pt x="1581" y="174"/>
                  </a:cubicBezTo>
                  <a:cubicBezTo>
                    <a:pt x="1602" y="174"/>
                    <a:pt x="1623" y="175"/>
                    <a:pt x="1644" y="176"/>
                  </a:cubicBezTo>
                  <a:cubicBezTo>
                    <a:pt x="1836" y="204"/>
                    <a:pt x="2028" y="272"/>
                    <a:pt x="2192" y="382"/>
                  </a:cubicBezTo>
                  <a:cubicBezTo>
                    <a:pt x="2384" y="519"/>
                    <a:pt x="2549" y="670"/>
                    <a:pt x="2713" y="835"/>
                  </a:cubicBezTo>
                  <a:cubicBezTo>
                    <a:pt x="2732" y="854"/>
                    <a:pt x="2754" y="862"/>
                    <a:pt x="2774" y="862"/>
                  </a:cubicBezTo>
                  <a:cubicBezTo>
                    <a:pt x="2842" y="862"/>
                    <a:pt x="2900" y="775"/>
                    <a:pt x="2837" y="711"/>
                  </a:cubicBezTo>
                  <a:cubicBezTo>
                    <a:pt x="2535" y="410"/>
                    <a:pt x="2178" y="80"/>
                    <a:pt x="1740" y="12"/>
                  </a:cubicBezTo>
                  <a:cubicBezTo>
                    <a:pt x="1687" y="4"/>
                    <a:pt x="1636" y="1"/>
                    <a:pt x="15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9"/>
            <p:cNvSpPr/>
            <p:nvPr/>
          </p:nvSpPr>
          <p:spPr>
            <a:xfrm flipH="1">
              <a:off x="7655334" y="1521278"/>
              <a:ext cx="124650" cy="74772"/>
            </a:xfrm>
            <a:custGeom>
              <a:rect b="b" l="l" r="r" t="t"/>
              <a:pathLst>
                <a:path extrusionOk="0" h="2502" w="4171">
                  <a:moveTo>
                    <a:pt x="2355" y="1"/>
                  </a:moveTo>
                  <a:cubicBezTo>
                    <a:pt x="2214" y="1"/>
                    <a:pt x="2069" y="11"/>
                    <a:pt x="1921" y="31"/>
                  </a:cubicBezTo>
                  <a:cubicBezTo>
                    <a:pt x="824" y="182"/>
                    <a:pt x="1" y="840"/>
                    <a:pt x="83" y="1512"/>
                  </a:cubicBezTo>
                  <a:cubicBezTo>
                    <a:pt x="166" y="2094"/>
                    <a:pt x="898" y="2502"/>
                    <a:pt x="1816" y="2502"/>
                  </a:cubicBezTo>
                  <a:cubicBezTo>
                    <a:pt x="1957" y="2502"/>
                    <a:pt x="2102" y="2492"/>
                    <a:pt x="2250" y="2472"/>
                  </a:cubicBezTo>
                  <a:cubicBezTo>
                    <a:pt x="3347" y="2321"/>
                    <a:pt x="4170" y="1663"/>
                    <a:pt x="4088" y="991"/>
                  </a:cubicBezTo>
                  <a:cubicBezTo>
                    <a:pt x="4005" y="408"/>
                    <a:pt x="3272" y="1"/>
                    <a:pt x="2355" y="1"/>
                  </a:cubicBez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9"/>
            <p:cNvSpPr/>
            <p:nvPr/>
          </p:nvSpPr>
          <p:spPr>
            <a:xfrm flipH="1">
              <a:off x="7399160" y="1477915"/>
              <a:ext cx="103731" cy="73816"/>
            </a:xfrm>
            <a:custGeom>
              <a:rect b="b" l="l" r="r" t="t"/>
              <a:pathLst>
                <a:path extrusionOk="0" h="2470" w="3471">
                  <a:moveTo>
                    <a:pt x="1750" y="0"/>
                  </a:moveTo>
                  <a:cubicBezTo>
                    <a:pt x="1739" y="0"/>
                    <a:pt x="1727" y="0"/>
                    <a:pt x="1715" y="0"/>
                  </a:cubicBezTo>
                  <a:cubicBezTo>
                    <a:pt x="768" y="28"/>
                    <a:pt x="0" y="590"/>
                    <a:pt x="14" y="1262"/>
                  </a:cubicBezTo>
                  <a:cubicBezTo>
                    <a:pt x="28" y="1939"/>
                    <a:pt x="790" y="2469"/>
                    <a:pt x="1720" y="2469"/>
                  </a:cubicBezTo>
                  <a:cubicBezTo>
                    <a:pt x="1732" y="2469"/>
                    <a:pt x="1744" y="2469"/>
                    <a:pt x="1756" y="2469"/>
                  </a:cubicBezTo>
                  <a:cubicBezTo>
                    <a:pt x="2716" y="2442"/>
                    <a:pt x="3470" y="1879"/>
                    <a:pt x="3457" y="1207"/>
                  </a:cubicBezTo>
                  <a:cubicBezTo>
                    <a:pt x="3443" y="530"/>
                    <a:pt x="2681" y="0"/>
                    <a:pt x="1750" y="0"/>
                  </a:cubicBez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9"/>
            <p:cNvSpPr/>
            <p:nvPr/>
          </p:nvSpPr>
          <p:spPr>
            <a:xfrm flipH="1">
              <a:off x="7594010" y="1332196"/>
              <a:ext cx="217533" cy="193535"/>
            </a:xfrm>
            <a:custGeom>
              <a:rect b="b" l="l" r="r" t="t"/>
              <a:pathLst>
                <a:path extrusionOk="0" h="6476" w="7279">
                  <a:moveTo>
                    <a:pt x="3671" y="272"/>
                  </a:moveTo>
                  <a:cubicBezTo>
                    <a:pt x="3849" y="272"/>
                    <a:pt x="4030" y="289"/>
                    <a:pt x="4211" y="323"/>
                  </a:cubicBezTo>
                  <a:cubicBezTo>
                    <a:pt x="5761" y="625"/>
                    <a:pt x="6803" y="2065"/>
                    <a:pt x="6598" y="3628"/>
                  </a:cubicBezTo>
                  <a:cubicBezTo>
                    <a:pt x="6557" y="3820"/>
                    <a:pt x="6515" y="4012"/>
                    <a:pt x="6447" y="4204"/>
                  </a:cubicBezTo>
                  <a:cubicBezTo>
                    <a:pt x="6021" y="5414"/>
                    <a:pt x="4883" y="6175"/>
                    <a:pt x="3666" y="6175"/>
                  </a:cubicBezTo>
                  <a:cubicBezTo>
                    <a:pt x="3392" y="6175"/>
                    <a:pt x="3114" y="6137"/>
                    <a:pt x="2840" y="6056"/>
                  </a:cubicBezTo>
                  <a:cubicBezTo>
                    <a:pt x="1331" y="5603"/>
                    <a:pt x="439" y="4054"/>
                    <a:pt x="810" y="2531"/>
                  </a:cubicBezTo>
                  <a:cubicBezTo>
                    <a:pt x="1136" y="1188"/>
                    <a:pt x="2338" y="272"/>
                    <a:pt x="3671" y="272"/>
                  </a:cubicBezTo>
                  <a:close/>
                  <a:moveTo>
                    <a:pt x="3664" y="0"/>
                  </a:moveTo>
                  <a:cubicBezTo>
                    <a:pt x="2406" y="0"/>
                    <a:pt x="1212" y="739"/>
                    <a:pt x="686" y="1969"/>
                  </a:cubicBezTo>
                  <a:cubicBezTo>
                    <a:pt x="1" y="3560"/>
                    <a:pt x="700" y="5411"/>
                    <a:pt x="2277" y="6166"/>
                  </a:cubicBezTo>
                  <a:cubicBezTo>
                    <a:pt x="2721" y="6376"/>
                    <a:pt x="3190" y="6476"/>
                    <a:pt x="3653" y="6476"/>
                  </a:cubicBezTo>
                  <a:cubicBezTo>
                    <a:pt x="4821" y="6476"/>
                    <a:pt x="5950" y="5840"/>
                    <a:pt x="6529" y="4739"/>
                  </a:cubicBezTo>
                  <a:cubicBezTo>
                    <a:pt x="6596" y="4591"/>
                    <a:pt x="6664" y="4443"/>
                    <a:pt x="6718" y="4295"/>
                  </a:cubicBezTo>
                  <a:lnTo>
                    <a:pt x="6718" y="4295"/>
                  </a:lnTo>
                  <a:cubicBezTo>
                    <a:pt x="6719" y="4292"/>
                    <a:pt x="6720" y="4290"/>
                    <a:pt x="6721" y="4287"/>
                  </a:cubicBezTo>
                  <a:lnTo>
                    <a:pt x="6721" y="4287"/>
                  </a:lnTo>
                  <a:cubicBezTo>
                    <a:pt x="6721" y="4287"/>
                    <a:pt x="6721" y="4287"/>
                    <a:pt x="6721" y="4287"/>
                  </a:cubicBezTo>
                  <a:cubicBezTo>
                    <a:pt x="6723" y="4282"/>
                    <a:pt x="6725" y="4277"/>
                    <a:pt x="6726" y="4272"/>
                  </a:cubicBezTo>
                  <a:lnTo>
                    <a:pt x="6726" y="4272"/>
                  </a:lnTo>
                  <a:cubicBezTo>
                    <a:pt x="7278" y="2616"/>
                    <a:pt x="6442" y="842"/>
                    <a:pt x="4815" y="213"/>
                  </a:cubicBezTo>
                  <a:cubicBezTo>
                    <a:pt x="4437" y="69"/>
                    <a:pt x="4047" y="0"/>
                    <a:pt x="36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9"/>
            <p:cNvSpPr/>
            <p:nvPr/>
          </p:nvSpPr>
          <p:spPr>
            <a:xfrm flipH="1">
              <a:off x="7345457" y="1319256"/>
              <a:ext cx="218101" cy="193864"/>
            </a:xfrm>
            <a:custGeom>
              <a:rect b="b" l="l" r="r" t="t"/>
              <a:pathLst>
                <a:path extrusionOk="0" h="6487" w="7298">
                  <a:moveTo>
                    <a:pt x="3669" y="288"/>
                  </a:moveTo>
                  <a:cubicBezTo>
                    <a:pt x="3879" y="288"/>
                    <a:pt x="4093" y="311"/>
                    <a:pt x="4307" y="358"/>
                  </a:cubicBezTo>
                  <a:cubicBezTo>
                    <a:pt x="5857" y="701"/>
                    <a:pt x="6858" y="2196"/>
                    <a:pt x="6584" y="3760"/>
                  </a:cubicBezTo>
                  <a:cubicBezTo>
                    <a:pt x="6557" y="3908"/>
                    <a:pt x="6517" y="4056"/>
                    <a:pt x="6463" y="4205"/>
                  </a:cubicBezTo>
                  <a:lnTo>
                    <a:pt x="6463" y="4205"/>
                  </a:lnTo>
                  <a:cubicBezTo>
                    <a:pt x="6462" y="4207"/>
                    <a:pt x="6461" y="4210"/>
                    <a:pt x="6460" y="4212"/>
                  </a:cubicBezTo>
                  <a:cubicBezTo>
                    <a:pt x="6038" y="5424"/>
                    <a:pt x="4895" y="6194"/>
                    <a:pt x="3673" y="6194"/>
                  </a:cubicBezTo>
                  <a:cubicBezTo>
                    <a:pt x="3388" y="6194"/>
                    <a:pt x="3098" y="6152"/>
                    <a:pt x="2812" y="6064"/>
                  </a:cubicBezTo>
                  <a:cubicBezTo>
                    <a:pt x="1303" y="5597"/>
                    <a:pt x="426" y="4020"/>
                    <a:pt x="823" y="2498"/>
                  </a:cubicBezTo>
                  <a:cubicBezTo>
                    <a:pt x="1166" y="1174"/>
                    <a:pt x="2355" y="288"/>
                    <a:pt x="3669" y="288"/>
                  </a:cubicBezTo>
                  <a:close/>
                  <a:moveTo>
                    <a:pt x="3662" y="1"/>
                  </a:moveTo>
                  <a:cubicBezTo>
                    <a:pt x="2409" y="1"/>
                    <a:pt x="1220" y="738"/>
                    <a:pt x="686" y="1963"/>
                  </a:cubicBezTo>
                  <a:cubicBezTo>
                    <a:pt x="0" y="3554"/>
                    <a:pt x="700" y="5419"/>
                    <a:pt x="2264" y="6174"/>
                  </a:cubicBezTo>
                  <a:cubicBezTo>
                    <a:pt x="2711" y="6385"/>
                    <a:pt x="3185" y="6486"/>
                    <a:pt x="3653" y="6486"/>
                  </a:cubicBezTo>
                  <a:cubicBezTo>
                    <a:pt x="4821" y="6486"/>
                    <a:pt x="5951" y="5858"/>
                    <a:pt x="6529" y="4761"/>
                  </a:cubicBezTo>
                  <a:cubicBezTo>
                    <a:pt x="6610" y="4613"/>
                    <a:pt x="6677" y="4451"/>
                    <a:pt x="6732" y="4303"/>
                  </a:cubicBezTo>
                  <a:lnTo>
                    <a:pt x="6732" y="4303"/>
                  </a:lnTo>
                  <a:cubicBezTo>
                    <a:pt x="6733" y="4300"/>
                    <a:pt x="6734" y="4297"/>
                    <a:pt x="6735" y="4294"/>
                  </a:cubicBezTo>
                  <a:lnTo>
                    <a:pt x="6735" y="4294"/>
                  </a:lnTo>
                  <a:cubicBezTo>
                    <a:pt x="6735" y="4294"/>
                    <a:pt x="6735" y="4294"/>
                    <a:pt x="6735" y="4294"/>
                  </a:cubicBezTo>
                  <a:cubicBezTo>
                    <a:pt x="7297" y="2649"/>
                    <a:pt x="6460" y="838"/>
                    <a:pt x="4828" y="221"/>
                  </a:cubicBezTo>
                  <a:cubicBezTo>
                    <a:pt x="4445" y="72"/>
                    <a:pt x="4050" y="1"/>
                    <a:pt x="36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9"/>
            <p:cNvSpPr/>
            <p:nvPr/>
          </p:nvSpPr>
          <p:spPr>
            <a:xfrm flipH="1">
              <a:off x="7539380" y="1384554"/>
              <a:ext cx="79853" cy="23609"/>
            </a:xfrm>
            <a:custGeom>
              <a:rect b="b" l="l" r="r" t="t"/>
              <a:pathLst>
                <a:path extrusionOk="0" h="790" w="2672">
                  <a:moveTo>
                    <a:pt x="1419" y="1"/>
                  </a:moveTo>
                  <a:cubicBezTo>
                    <a:pt x="1357" y="1"/>
                    <a:pt x="1295" y="4"/>
                    <a:pt x="1233" y="11"/>
                  </a:cubicBezTo>
                  <a:cubicBezTo>
                    <a:pt x="890" y="66"/>
                    <a:pt x="574" y="189"/>
                    <a:pt x="300" y="395"/>
                  </a:cubicBezTo>
                  <a:cubicBezTo>
                    <a:pt x="231" y="436"/>
                    <a:pt x="163" y="491"/>
                    <a:pt x="108" y="546"/>
                  </a:cubicBezTo>
                  <a:cubicBezTo>
                    <a:pt x="0" y="643"/>
                    <a:pt x="103" y="790"/>
                    <a:pt x="219" y="790"/>
                  </a:cubicBezTo>
                  <a:cubicBezTo>
                    <a:pt x="251" y="790"/>
                    <a:pt x="284" y="778"/>
                    <a:pt x="314" y="752"/>
                  </a:cubicBezTo>
                  <a:lnTo>
                    <a:pt x="314" y="738"/>
                  </a:lnTo>
                  <a:lnTo>
                    <a:pt x="355" y="697"/>
                  </a:lnTo>
                  <a:lnTo>
                    <a:pt x="382" y="669"/>
                  </a:lnTo>
                  <a:lnTo>
                    <a:pt x="396" y="669"/>
                  </a:lnTo>
                  <a:lnTo>
                    <a:pt x="464" y="615"/>
                  </a:lnTo>
                  <a:cubicBezTo>
                    <a:pt x="615" y="518"/>
                    <a:pt x="766" y="436"/>
                    <a:pt x="931" y="368"/>
                  </a:cubicBezTo>
                  <a:cubicBezTo>
                    <a:pt x="1094" y="317"/>
                    <a:pt x="1256" y="289"/>
                    <a:pt x="1425" y="289"/>
                  </a:cubicBezTo>
                  <a:cubicBezTo>
                    <a:pt x="1483" y="289"/>
                    <a:pt x="1543" y="292"/>
                    <a:pt x="1603" y="299"/>
                  </a:cubicBezTo>
                  <a:cubicBezTo>
                    <a:pt x="1877" y="340"/>
                    <a:pt x="2151" y="464"/>
                    <a:pt x="2357" y="669"/>
                  </a:cubicBezTo>
                  <a:cubicBezTo>
                    <a:pt x="2386" y="692"/>
                    <a:pt x="2417" y="702"/>
                    <a:pt x="2448" y="702"/>
                  </a:cubicBezTo>
                  <a:cubicBezTo>
                    <a:pt x="2565" y="702"/>
                    <a:pt x="2672" y="561"/>
                    <a:pt x="2563" y="464"/>
                  </a:cubicBezTo>
                  <a:cubicBezTo>
                    <a:pt x="2251" y="164"/>
                    <a:pt x="1846" y="1"/>
                    <a:pt x="14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9"/>
            <p:cNvSpPr/>
            <p:nvPr/>
          </p:nvSpPr>
          <p:spPr>
            <a:xfrm flipH="1">
              <a:off x="7789787" y="1406938"/>
              <a:ext cx="78717" cy="34607"/>
            </a:xfrm>
            <a:custGeom>
              <a:rect b="b" l="l" r="r" t="t"/>
              <a:pathLst>
                <a:path extrusionOk="0" h="1158" w="2634">
                  <a:moveTo>
                    <a:pt x="2473" y="0"/>
                  </a:moveTo>
                  <a:cubicBezTo>
                    <a:pt x="2462" y="0"/>
                    <a:pt x="2452" y="1"/>
                    <a:pt x="2441" y="3"/>
                  </a:cubicBezTo>
                  <a:lnTo>
                    <a:pt x="2455" y="3"/>
                  </a:lnTo>
                  <a:lnTo>
                    <a:pt x="398" y="771"/>
                  </a:lnTo>
                  <a:lnTo>
                    <a:pt x="110" y="880"/>
                  </a:lnTo>
                  <a:cubicBezTo>
                    <a:pt x="41" y="908"/>
                    <a:pt x="0" y="976"/>
                    <a:pt x="14" y="1059"/>
                  </a:cubicBezTo>
                  <a:cubicBezTo>
                    <a:pt x="26" y="1118"/>
                    <a:pt x="90" y="1157"/>
                    <a:pt x="151" y="1157"/>
                  </a:cubicBezTo>
                  <a:cubicBezTo>
                    <a:pt x="160" y="1157"/>
                    <a:pt x="170" y="1157"/>
                    <a:pt x="178" y="1155"/>
                  </a:cubicBezTo>
                  <a:lnTo>
                    <a:pt x="2222" y="387"/>
                  </a:lnTo>
                  <a:lnTo>
                    <a:pt x="2524" y="277"/>
                  </a:lnTo>
                  <a:cubicBezTo>
                    <a:pt x="2592" y="250"/>
                    <a:pt x="2633" y="181"/>
                    <a:pt x="2620" y="99"/>
                  </a:cubicBezTo>
                  <a:cubicBezTo>
                    <a:pt x="2596" y="39"/>
                    <a:pt x="2541" y="0"/>
                    <a:pt x="24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9"/>
            <p:cNvSpPr/>
            <p:nvPr/>
          </p:nvSpPr>
          <p:spPr>
            <a:xfrm flipH="1">
              <a:off x="7356663" y="1409867"/>
              <a:ext cx="44977" cy="11924"/>
            </a:xfrm>
            <a:custGeom>
              <a:rect b="b" l="l" r="r" t="t"/>
              <a:pathLst>
                <a:path extrusionOk="0" h="399" w="1505">
                  <a:moveTo>
                    <a:pt x="1315" y="0"/>
                  </a:moveTo>
                  <a:cubicBezTo>
                    <a:pt x="1311" y="0"/>
                    <a:pt x="1307" y="0"/>
                    <a:pt x="1303" y="1"/>
                  </a:cubicBezTo>
                  <a:lnTo>
                    <a:pt x="288" y="110"/>
                  </a:lnTo>
                  <a:lnTo>
                    <a:pt x="137" y="124"/>
                  </a:lnTo>
                  <a:cubicBezTo>
                    <a:pt x="69" y="124"/>
                    <a:pt x="0" y="179"/>
                    <a:pt x="0" y="261"/>
                  </a:cubicBezTo>
                  <a:cubicBezTo>
                    <a:pt x="0" y="344"/>
                    <a:pt x="69" y="398"/>
                    <a:pt x="137" y="398"/>
                  </a:cubicBezTo>
                  <a:lnTo>
                    <a:pt x="1152" y="302"/>
                  </a:lnTo>
                  <a:lnTo>
                    <a:pt x="1303" y="289"/>
                  </a:lnTo>
                  <a:cubicBezTo>
                    <a:pt x="1311" y="290"/>
                    <a:pt x="1319" y="290"/>
                    <a:pt x="1327" y="290"/>
                  </a:cubicBezTo>
                  <a:cubicBezTo>
                    <a:pt x="1505" y="290"/>
                    <a:pt x="1501" y="0"/>
                    <a:pt x="13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9"/>
            <p:cNvSpPr/>
            <p:nvPr/>
          </p:nvSpPr>
          <p:spPr>
            <a:xfrm flipH="1">
              <a:off x="7478684" y="1288474"/>
              <a:ext cx="157823" cy="28959"/>
            </a:xfrm>
            <a:custGeom>
              <a:rect b="b" l="l" r="r" t="t"/>
              <a:pathLst>
                <a:path extrusionOk="0" h="969" w="5281">
                  <a:moveTo>
                    <a:pt x="3930" y="0"/>
                  </a:moveTo>
                  <a:cubicBezTo>
                    <a:pt x="3868" y="0"/>
                    <a:pt x="3806" y="1"/>
                    <a:pt x="3744" y="3"/>
                  </a:cubicBezTo>
                  <a:cubicBezTo>
                    <a:pt x="3292" y="17"/>
                    <a:pt x="2839" y="58"/>
                    <a:pt x="2400" y="126"/>
                  </a:cubicBezTo>
                  <a:cubicBezTo>
                    <a:pt x="2016" y="195"/>
                    <a:pt x="1632" y="263"/>
                    <a:pt x="1262" y="359"/>
                  </a:cubicBezTo>
                  <a:cubicBezTo>
                    <a:pt x="988" y="428"/>
                    <a:pt x="713" y="510"/>
                    <a:pt x="439" y="606"/>
                  </a:cubicBezTo>
                  <a:cubicBezTo>
                    <a:pt x="316" y="634"/>
                    <a:pt x="206" y="675"/>
                    <a:pt x="96" y="716"/>
                  </a:cubicBezTo>
                  <a:cubicBezTo>
                    <a:pt x="28" y="744"/>
                    <a:pt x="0" y="826"/>
                    <a:pt x="28" y="894"/>
                  </a:cubicBezTo>
                  <a:cubicBezTo>
                    <a:pt x="46" y="941"/>
                    <a:pt x="90" y="969"/>
                    <a:pt x="138" y="969"/>
                  </a:cubicBezTo>
                  <a:cubicBezTo>
                    <a:pt x="160" y="969"/>
                    <a:pt x="184" y="962"/>
                    <a:pt x="206" y="949"/>
                  </a:cubicBezTo>
                  <a:lnTo>
                    <a:pt x="192" y="936"/>
                  </a:lnTo>
                  <a:lnTo>
                    <a:pt x="480" y="840"/>
                  </a:lnTo>
                  <a:lnTo>
                    <a:pt x="617" y="798"/>
                  </a:lnTo>
                  <a:lnTo>
                    <a:pt x="700" y="771"/>
                  </a:lnTo>
                  <a:lnTo>
                    <a:pt x="741" y="757"/>
                  </a:lnTo>
                  <a:lnTo>
                    <a:pt x="741" y="757"/>
                  </a:lnTo>
                  <a:cubicBezTo>
                    <a:pt x="727" y="762"/>
                    <a:pt x="724" y="763"/>
                    <a:pt x="727" y="763"/>
                  </a:cubicBezTo>
                  <a:cubicBezTo>
                    <a:pt x="732" y="763"/>
                    <a:pt x="759" y="757"/>
                    <a:pt x="768" y="757"/>
                  </a:cubicBezTo>
                  <a:cubicBezTo>
                    <a:pt x="905" y="716"/>
                    <a:pt x="1056" y="675"/>
                    <a:pt x="1193" y="634"/>
                  </a:cubicBezTo>
                  <a:cubicBezTo>
                    <a:pt x="1550" y="538"/>
                    <a:pt x="1920" y="469"/>
                    <a:pt x="2291" y="401"/>
                  </a:cubicBezTo>
                  <a:cubicBezTo>
                    <a:pt x="2716" y="332"/>
                    <a:pt x="3155" y="277"/>
                    <a:pt x="3594" y="263"/>
                  </a:cubicBezTo>
                  <a:lnTo>
                    <a:pt x="4266" y="263"/>
                  </a:lnTo>
                  <a:cubicBezTo>
                    <a:pt x="4499" y="277"/>
                    <a:pt x="4732" y="291"/>
                    <a:pt x="4965" y="318"/>
                  </a:cubicBezTo>
                  <a:lnTo>
                    <a:pt x="5143" y="346"/>
                  </a:lnTo>
                  <a:cubicBezTo>
                    <a:pt x="5151" y="347"/>
                    <a:pt x="5158" y="348"/>
                    <a:pt x="5164" y="348"/>
                  </a:cubicBezTo>
                  <a:cubicBezTo>
                    <a:pt x="5223" y="348"/>
                    <a:pt x="5268" y="297"/>
                    <a:pt x="5281" y="236"/>
                  </a:cubicBezTo>
                  <a:cubicBezTo>
                    <a:pt x="5281" y="167"/>
                    <a:pt x="5239" y="113"/>
                    <a:pt x="5171" y="99"/>
                  </a:cubicBezTo>
                  <a:cubicBezTo>
                    <a:pt x="4765" y="39"/>
                    <a:pt x="4348" y="0"/>
                    <a:pt x="3930" y="0"/>
                  </a:cubicBez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9"/>
            <p:cNvSpPr/>
            <p:nvPr/>
          </p:nvSpPr>
          <p:spPr>
            <a:xfrm flipH="1">
              <a:off x="7498348" y="1255481"/>
              <a:ext cx="112756" cy="22354"/>
            </a:xfrm>
            <a:custGeom>
              <a:rect b="b" l="l" r="r" t="t"/>
              <a:pathLst>
                <a:path extrusionOk="0" h="748" w="3773">
                  <a:moveTo>
                    <a:pt x="2774" y="0"/>
                  </a:moveTo>
                  <a:cubicBezTo>
                    <a:pt x="2417" y="0"/>
                    <a:pt x="2062" y="32"/>
                    <a:pt x="1715" y="92"/>
                  </a:cubicBezTo>
                  <a:cubicBezTo>
                    <a:pt x="1249" y="161"/>
                    <a:pt x="782" y="270"/>
                    <a:pt x="343" y="421"/>
                  </a:cubicBezTo>
                  <a:cubicBezTo>
                    <a:pt x="261" y="449"/>
                    <a:pt x="165" y="476"/>
                    <a:pt x="96" y="503"/>
                  </a:cubicBezTo>
                  <a:cubicBezTo>
                    <a:pt x="28" y="531"/>
                    <a:pt x="0" y="613"/>
                    <a:pt x="28" y="668"/>
                  </a:cubicBezTo>
                  <a:cubicBezTo>
                    <a:pt x="48" y="719"/>
                    <a:pt x="99" y="747"/>
                    <a:pt x="151" y="747"/>
                  </a:cubicBezTo>
                  <a:cubicBezTo>
                    <a:pt x="170" y="747"/>
                    <a:pt x="188" y="744"/>
                    <a:pt x="206" y="737"/>
                  </a:cubicBezTo>
                  <a:lnTo>
                    <a:pt x="192" y="737"/>
                  </a:lnTo>
                  <a:lnTo>
                    <a:pt x="384" y="668"/>
                  </a:lnTo>
                  <a:lnTo>
                    <a:pt x="481" y="627"/>
                  </a:lnTo>
                  <a:lnTo>
                    <a:pt x="535" y="613"/>
                  </a:lnTo>
                  <a:lnTo>
                    <a:pt x="556" y="603"/>
                  </a:lnTo>
                  <a:lnTo>
                    <a:pt x="556" y="603"/>
                  </a:lnTo>
                  <a:cubicBezTo>
                    <a:pt x="563" y="601"/>
                    <a:pt x="571" y="599"/>
                    <a:pt x="577" y="599"/>
                  </a:cubicBezTo>
                  <a:cubicBezTo>
                    <a:pt x="686" y="572"/>
                    <a:pt x="782" y="545"/>
                    <a:pt x="878" y="517"/>
                  </a:cubicBezTo>
                  <a:cubicBezTo>
                    <a:pt x="1427" y="380"/>
                    <a:pt x="1989" y="284"/>
                    <a:pt x="2552" y="257"/>
                  </a:cubicBezTo>
                  <a:lnTo>
                    <a:pt x="3073" y="257"/>
                  </a:lnTo>
                  <a:cubicBezTo>
                    <a:pt x="3251" y="270"/>
                    <a:pt x="3443" y="284"/>
                    <a:pt x="3621" y="311"/>
                  </a:cubicBezTo>
                  <a:cubicBezTo>
                    <a:pt x="3629" y="313"/>
                    <a:pt x="3636" y="313"/>
                    <a:pt x="3643" y="313"/>
                  </a:cubicBezTo>
                  <a:cubicBezTo>
                    <a:pt x="3704" y="313"/>
                    <a:pt x="3759" y="263"/>
                    <a:pt x="3759" y="202"/>
                  </a:cubicBezTo>
                  <a:cubicBezTo>
                    <a:pt x="3772" y="133"/>
                    <a:pt x="3717" y="78"/>
                    <a:pt x="3649" y="64"/>
                  </a:cubicBezTo>
                  <a:cubicBezTo>
                    <a:pt x="3359" y="21"/>
                    <a:pt x="3066" y="0"/>
                    <a:pt x="2774" y="0"/>
                  </a:cubicBezTo>
                  <a:close/>
                </a:path>
              </a:pathLst>
            </a:custGeom>
            <a:solidFill>
              <a:srgbClr val="F1BF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9"/>
            <p:cNvSpPr/>
            <p:nvPr/>
          </p:nvSpPr>
          <p:spPr>
            <a:xfrm flipH="1">
              <a:off x="7646339" y="1782473"/>
              <a:ext cx="177905" cy="177726"/>
            </a:xfrm>
            <a:custGeom>
              <a:rect b="b" l="l" r="r" t="t"/>
              <a:pathLst>
                <a:path extrusionOk="0" h="5947" w="5953">
                  <a:moveTo>
                    <a:pt x="1879" y="0"/>
                  </a:moveTo>
                  <a:cubicBezTo>
                    <a:pt x="0" y="604"/>
                    <a:pt x="288" y="1728"/>
                    <a:pt x="494" y="2565"/>
                  </a:cubicBezTo>
                  <a:cubicBezTo>
                    <a:pt x="727" y="3415"/>
                    <a:pt x="1152" y="4183"/>
                    <a:pt x="1715" y="4855"/>
                  </a:cubicBezTo>
                  <a:cubicBezTo>
                    <a:pt x="2003" y="5226"/>
                    <a:pt x="2373" y="5541"/>
                    <a:pt x="2798" y="5761"/>
                  </a:cubicBezTo>
                  <a:cubicBezTo>
                    <a:pt x="3078" y="5884"/>
                    <a:pt x="3374" y="5946"/>
                    <a:pt x="3668" y="5946"/>
                  </a:cubicBezTo>
                  <a:cubicBezTo>
                    <a:pt x="3992" y="5946"/>
                    <a:pt x="4314" y="5871"/>
                    <a:pt x="4609" y="5719"/>
                  </a:cubicBezTo>
                  <a:cubicBezTo>
                    <a:pt x="5171" y="5418"/>
                    <a:pt x="5583" y="4910"/>
                    <a:pt x="5761" y="4307"/>
                  </a:cubicBezTo>
                  <a:cubicBezTo>
                    <a:pt x="5843" y="3964"/>
                    <a:pt x="5884" y="3607"/>
                    <a:pt x="5898" y="3264"/>
                  </a:cubicBezTo>
                  <a:cubicBezTo>
                    <a:pt x="5912" y="2976"/>
                    <a:pt x="5925" y="2688"/>
                    <a:pt x="5953" y="2400"/>
                  </a:cubicBezTo>
                  <a:cubicBezTo>
                    <a:pt x="5953" y="2359"/>
                    <a:pt x="5953" y="2318"/>
                    <a:pt x="5939" y="2277"/>
                  </a:cubicBezTo>
                  <a:cubicBezTo>
                    <a:pt x="5884" y="2222"/>
                    <a:pt x="5816" y="2181"/>
                    <a:pt x="5747" y="2181"/>
                  </a:cubicBezTo>
                  <a:cubicBezTo>
                    <a:pt x="4197" y="1975"/>
                    <a:pt x="2935" y="1152"/>
                    <a:pt x="18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9"/>
            <p:cNvSpPr/>
            <p:nvPr/>
          </p:nvSpPr>
          <p:spPr>
            <a:xfrm flipH="1">
              <a:off x="7505311" y="1824671"/>
              <a:ext cx="143508" cy="128685"/>
            </a:xfrm>
            <a:custGeom>
              <a:rect b="b" l="l" r="r" t="t"/>
              <a:pathLst>
                <a:path extrusionOk="0" h="4306" w="4802">
                  <a:moveTo>
                    <a:pt x="2552" y="1"/>
                  </a:moveTo>
                  <a:cubicBezTo>
                    <a:pt x="2250" y="385"/>
                    <a:pt x="2140" y="495"/>
                    <a:pt x="1660" y="618"/>
                  </a:cubicBezTo>
                  <a:cubicBezTo>
                    <a:pt x="1194" y="755"/>
                    <a:pt x="673" y="714"/>
                    <a:pt x="179" y="783"/>
                  </a:cubicBezTo>
                  <a:cubicBezTo>
                    <a:pt x="124" y="783"/>
                    <a:pt x="83" y="810"/>
                    <a:pt x="42" y="837"/>
                  </a:cubicBezTo>
                  <a:cubicBezTo>
                    <a:pt x="1" y="906"/>
                    <a:pt x="1" y="975"/>
                    <a:pt x="14" y="1043"/>
                  </a:cubicBezTo>
                  <a:cubicBezTo>
                    <a:pt x="124" y="1647"/>
                    <a:pt x="289" y="2236"/>
                    <a:pt x="536" y="2812"/>
                  </a:cubicBezTo>
                  <a:cubicBezTo>
                    <a:pt x="769" y="3389"/>
                    <a:pt x="1208" y="3855"/>
                    <a:pt x="1770" y="4143"/>
                  </a:cubicBezTo>
                  <a:cubicBezTo>
                    <a:pt x="2029" y="4253"/>
                    <a:pt x="2303" y="4306"/>
                    <a:pt x="2575" y="4306"/>
                  </a:cubicBezTo>
                  <a:cubicBezTo>
                    <a:pt x="3052" y="4306"/>
                    <a:pt x="3525" y="4142"/>
                    <a:pt x="3910" y="3827"/>
                  </a:cubicBezTo>
                  <a:cubicBezTo>
                    <a:pt x="4499" y="3320"/>
                    <a:pt x="4801" y="2566"/>
                    <a:pt x="4719" y="1798"/>
                  </a:cubicBezTo>
                  <a:cubicBezTo>
                    <a:pt x="4636" y="1029"/>
                    <a:pt x="4568" y="152"/>
                    <a:pt x="25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9"/>
            <p:cNvSpPr/>
            <p:nvPr/>
          </p:nvSpPr>
          <p:spPr>
            <a:xfrm flipH="1">
              <a:off x="7972593" y="2040171"/>
              <a:ext cx="18290" cy="17572"/>
            </a:xfrm>
            <a:custGeom>
              <a:rect b="b" l="l" r="r" t="t"/>
              <a:pathLst>
                <a:path extrusionOk="0" h="588" w="612">
                  <a:moveTo>
                    <a:pt x="310" y="1"/>
                  </a:moveTo>
                  <a:cubicBezTo>
                    <a:pt x="172" y="1"/>
                    <a:pt x="35" y="93"/>
                    <a:pt x="22" y="278"/>
                  </a:cubicBezTo>
                  <a:cubicBezTo>
                    <a:pt x="1" y="484"/>
                    <a:pt x="152" y="587"/>
                    <a:pt x="304" y="587"/>
                  </a:cubicBezTo>
                  <a:cubicBezTo>
                    <a:pt x="457" y="587"/>
                    <a:pt x="611" y="484"/>
                    <a:pt x="598" y="278"/>
                  </a:cubicBezTo>
                  <a:cubicBezTo>
                    <a:pt x="584" y="93"/>
                    <a:pt x="447" y="1"/>
                    <a:pt x="310"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9"/>
            <p:cNvSpPr/>
            <p:nvPr/>
          </p:nvSpPr>
          <p:spPr>
            <a:xfrm flipH="1">
              <a:off x="8002120" y="1890268"/>
              <a:ext cx="20501" cy="17274"/>
            </a:xfrm>
            <a:custGeom>
              <a:rect b="b" l="l" r="r" t="t"/>
              <a:pathLst>
                <a:path extrusionOk="0" h="578" w="686">
                  <a:moveTo>
                    <a:pt x="398" y="0"/>
                  </a:moveTo>
                  <a:cubicBezTo>
                    <a:pt x="137" y="0"/>
                    <a:pt x="0" y="316"/>
                    <a:pt x="192" y="494"/>
                  </a:cubicBezTo>
                  <a:cubicBezTo>
                    <a:pt x="250" y="552"/>
                    <a:pt x="322" y="578"/>
                    <a:pt x="393" y="578"/>
                  </a:cubicBezTo>
                  <a:cubicBezTo>
                    <a:pt x="542" y="578"/>
                    <a:pt x="686" y="464"/>
                    <a:pt x="686" y="288"/>
                  </a:cubicBezTo>
                  <a:cubicBezTo>
                    <a:pt x="686" y="124"/>
                    <a:pt x="549" y="0"/>
                    <a:pt x="398"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9"/>
            <p:cNvSpPr/>
            <p:nvPr/>
          </p:nvSpPr>
          <p:spPr>
            <a:xfrm flipH="1">
              <a:off x="8084094" y="2395654"/>
              <a:ext cx="17244" cy="17662"/>
            </a:xfrm>
            <a:custGeom>
              <a:rect b="b" l="l" r="r" t="t"/>
              <a:pathLst>
                <a:path extrusionOk="0" h="591" w="577">
                  <a:moveTo>
                    <a:pt x="289" y="0"/>
                  </a:moveTo>
                  <a:cubicBezTo>
                    <a:pt x="124" y="0"/>
                    <a:pt x="1" y="138"/>
                    <a:pt x="1" y="302"/>
                  </a:cubicBezTo>
                  <a:cubicBezTo>
                    <a:pt x="1" y="453"/>
                    <a:pt x="124" y="590"/>
                    <a:pt x="289" y="590"/>
                  </a:cubicBezTo>
                  <a:cubicBezTo>
                    <a:pt x="453" y="590"/>
                    <a:pt x="577" y="453"/>
                    <a:pt x="577" y="302"/>
                  </a:cubicBezTo>
                  <a:cubicBezTo>
                    <a:pt x="577" y="138"/>
                    <a:pt x="453" y="0"/>
                    <a:pt x="289"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9"/>
            <p:cNvSpPr/>
            <p:nvPr/>
          </p:nvSpPr>
          <p:spPr>
            <a:xfrm flipH="1">
              <a:off x="7947191" y="2319835"/>
              <a:ext cx="17244" cy="17244"/>
            </a:xfrm>
            <a:custGeom>
              <a:rect b="b" l="l" r="r" t="t"/>
              <a:pathLst>
                <a:path extrusionOk="0" h="577" w="577">
                  <a:moveTo>
                    <a:pt x="289" y="0"/>
                  </a:moveTo>
                  <a:cubicBezTo>
                    <a:pt x="124" y="0"/>
                    <a:pt x="1" y="124"/>
                    <a:pt x="1" y="288"/>
                  </a:cubicBezTo>
                  <a:cubicBezTo>
                    <a:pt x="1" y="453"/>
                    <a:pt x="124" y="576"/>
                    <a:pt x="289" y="576"/>
                  </a:cubicBezTo>
                  <a:cubicBezTo>
                    <a:pt x="453" y="576"/>
                    <a:pt x="577" y="453"/>
                    <a:pt x="577" y="288"/>
                  </a:cubicBezTo>
                  <a:cubicBezTo>
                    <a:pt x="577" y="124"/>
                    <a:pt x="453" y="0"/>
                    <a:pt x="289"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9"/>
            <p:cNvSpPr/>
            <p:nvPr/>
          </p:nvSpPr>
          <p:spPr>
            <a:xfrm flipH="1">
              <a:off x="7884462" y="2177583"/>
              <a:ext cx="17244" cy="17244"/>
            </a:xfrm>
            <a:custGeom>
              <a:rect b="b" l="l" r="r" t="t"/>
              <a:pathLst>
                <a:path extrusionOk="0" h="577" w="577">
                  <a:moveTo>
                    <a:pt x="288" y="1"/>
                  </a:moveTo>
                  <a:cubicBezTo>
                    <a:pt x="124" y="1"/>
                    <a:pt x="0" y="124"/>
                    <a:pt x="0" y="289"/>
                  </a:cubicBezTo>
                  <a:cubicBezTo>
                    <a:pt x="0" y="453"/>
                    <a:pt x="124" y="577"/>
                    <a:pt x="288" y="577"/>
                  </a:cubicBezTo>
                  <a:cubicBezTo>
                    <a:pt x="439" y="577"/>
                    <a:pt x="576" y="453"/>
                    <a:pt x="576" y="289"/>
                  </a:cubicBezTo>
                  <a:cubicBezTo>
                    <a:pt x="576" y="124"/>
                    <a:pt x="439" y="1"/>
                    <a:pt x="28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9"/>
            <p:cNvSpPr/>
            <p:nvPr/>
          </p:nvSpPr>
          <p:spPr>
            <a:xfrm flipH="1">
              <a:off x="7884462" y="1917314"/>
              <a:ext cx="17244" cy="17244"/>
            </a:xfrm>
            <a:custGeom>
              <a:rect b="b" l="l" r="r" t="t"/>
              <a:pathLst>
                <a:path extrusionOk="0" h="577" w="577">
                  <a:moveTo>
                    <a:pt x="288" y="0"/>
                  </a:moveTo>
                  <a:cubicBezTo>
                    <a:pt x="124" y="0"/>
                    <a:pt x="0" y="124"/>
                    <a:pt x="0" y="289"/>
                  </a:cubicBezTo>
                  <a:cubicBezTo>
                    <a:pt x="0" y="453"/>
                    <a:pt x="124" y="577"/>
                    <a:pt x="288" y="577"/>
                  </a:cubicBezTo>
                  <a:cubicBezTo>
                    <a:pt x="439" y="577"/>
                    <a:pt x="576" y="453"/>
                    <a:pt x="576" y="289"/>
                  </a:cubicBezTo>
                  <a:cubicBezTo>
                    <a:pt x="576" y="124"/>
                    <a:pt x="439" y="0"/>
                    <a:pt x="288"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9"/>
            <p:cNvSpPr/>
            <p:nvPr/>
          </p:nvSpPr>
          <p:spPr>
            <a:xfrm flipH="1">
              <a:off x="7639764" y="1999289"/>
              <a:ext cx="17662" cy="17244"/>
            </a:xfrm>
            <a:custGeom>
              <a:rect b="b" l="l" r="r" t="t"/>
              <a:pathLst>
                <a:path extrusionOk="0" h="577" w="591">
                  <a:moveTo>
                    <a:pt x="289" y="1"/>
                  </a:moveTo>
                  <a:cubicBezTo>
                    <a:pt x="138" y="1"/>
                    <a:pt x="1" y="138"/>
                    <a:pt x="1" y="289"/>
                  </a:cubicBezTo>
                  <a:cubicBezTo>
                    <a:pt x="1" y="453"/>
                    <a:pt x="138" y="577"/>
                    <a:pt x="289" y="577"/>
                  </a:cubicBezTo>
                  <a:cubicBezTo>
                    <a:pt x="453" y="577"/>
                    <a:pt x="590" y="453"/>
                    <a:pt x="590" y="289"/>
                  </a:cubicBezTo>
                  <a:cubicBezTo>
                    <a:pt x="590" y="138"/>
                    <a:pt x="453" y="1"/>
                    <a:pt x="289"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9"/>
            <p:cNvSpPr/>
            <p:nvPr/>
          </p:nvSpPr>
          <p:spPr>
            <a:xfrm flipH="1">
              <a:off x="7773380" y="2287231"/>
              <a:ext cx="18499" cy="17244"/>
            </a:xfrm>
            <a:custGeom>
              <a:rect b="b" l="l" r="r" t="t"/>
              <a:pathLst>
                <a:path extrusionOk="0" h="577" w="619">
                  <a:moveTo>
                    <a:pt x="304" y="1"/>
                  </a:moveTo>
                  <a:cubicBezTo>
                    <a:pt x="165" y="1"/>
                    <a:pt x="28" y="90"/>
                    <a:pt x="15" y="268"/>
                  </a:cubicBezTo>
                  <a:cubicBezTo>
                    <a:pt x="1" y="474"/>
                    <a:pt x="155" y="577"/>
                    <a:pt x="309" y="577"/>
                  </a:cubicBezTo>
                  <a:cubicBezTo>
                    <a:pt x="464" y="577"/>
                    <a:pt x="618" y="474"/>
                    <a:pt x="604" y="268"/>
                  </a:cubicBezTo>
                  <a:cubicBezTo>
                    <a:pt x="584" y="90"/>
                    <a:pt x="443" y="1"/>
                    <a:pt x="304"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9"/>
            <p:cNvSpPr/>
            <p:nvPr/>
          </p:nvSpPr>
          <p:spPr>
            <a:xfrm flipH="1">
              <a:off x="7778311" y="2016503"/>
              <a:ext cx="17244" cy="17662"/>
            </a:xfrm>
            <a:custGeom>
              <a:rect b="b" l="l" r="r" t="t"/>
              <a:pathLst>
                <a:path extrusionOk="0" h="591" w="577">
                  <a:moveTo>
                    <a:pt x="288" y="1"/>
                  </a:moveTo>
                  <a:cubicBezTo>
                    <a:pt x="124" y="1"/>
                    <a:pt x="0" y="138"/>
                    <a:pt x="0" y="289"/>
                  </a:cubicBezTo>
                  <a:cubicBezTo>
                    <a:pt x="0" y="453"/>
                    <a:pt x="124" y="590"/>
                    <a:pt x="288" y="590"/>
                  </a:cubicBezTo>
                  <a:cubicBezTo>
                    <a:pt x="439" y="590"/>
                    <a:pt x="577" y="453"/>
                    <a:pt x="577" y="289"/>
                  </a:cubicBezTo>
                  <a:cubicBezTo>
                    <a:pt x="577" y="138"/>
                    <a:pt x="439" y="1"/>
                    <a:pt x="28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9"/>
            <p:cNvSpPr/>
            <p:nvPr/>
          </p:nvSpPr>
          <p:spPr>
            <a:xfrm flipH="1">
              <a:off x="7507373" y="2007896"/>
              <a:ext cx="17662" cy="17244"/>
            </a:xfrm>
            <a:custGeom>
              <a:rect b="b" l="l" r="r" t="t"/>
              <a:pathLst>
                <a:path extrusionOk="0" h="577" w="591">
                  <a:moveTo>
                    <a:pt x="289" y="1"/>
                  </a:moveTo>
                  <a:cubicBezTo>
                    <a:pt x="138" y="1"/>
                    <a:pt x="1" y="138"/>
                    <a:pt x="1" y="289"/>
                  </a:cubicBezTo>
                  <a:cubicBezTo>
                    <a:pt x="1" y="453"/>
                    <a:pt x="138" y="577"/>
                    <a:pt x="289" y="577"/>
                  </a:cubicBezTo>
                  <a:cubicBezTo>
                    <a:pt x="453" y="577"/>
                    <a:pt x="590" y="453"/>
                    <a:pt x="590" y="289"/>
                  </a:cubicBezTo>
                  <a:cubicBezTo>
                    <a:pt x="590" y="138"/>
                    <a:pt x="453" y="1"/>
                    <a:pt x="289"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9"/>
            <p:cNvSpPr/>
            <p:nvPr/>
          </p:nvSpPr>
          <p:spPr>
            <a:xfrm flipH="1">
              <a:off x="7416792" y="1902163"/>
              <a:ext cx="17662" cy="17244"/>
            </a:xfrm>
            <a:custGeom>
              <a:rect b="b" l="l" r="r" t="t"/>
              <a:pathLst>
                <a:path extrusionOk="0" h="577" w="591">
                  <a:moveTo>
                    <a:pt x="303" y="0"/>
                  </a:moveTo>
                  <a:cubicBezTo>
                    <a:pt x="138" y="0"/>
                    <a:pt x="1" y="137"/>
                    <a:pt x="1" y="288"/>
                  </a:cubicBezTo>
                  <a:cubicBezTo>
                    <a:pt x="1" y="453"/>
                    <a:pt x="138" y="576"/>
                    <a:pt x="303" y="576"/>
                  </a:cubicBezTo>
                  <a:cubicBezTo>
                    <a:pt x="453" y="576"/>
                    <a:pt x="591" y="453"/>
                    <a:pt x="591" y="288"/>
                  </a:cubicBezTo>
                  <a:cubicBezTo>
                    <a:pt x="591" y="137"/>
                    <a:pt x="453" y="0"/>
                    <a:pt x="303"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9"/>
            <p:cNvSpPr/>
            <p:nvPr/>
          </p:nvSpPr>
          <p:spPr>
            <a:xfrm flipH="1">
              <a:off x="7688536" y="2177583"/>
              <a:ext cx="17244" cy="17244"/>
            </a:xfrm>
            <a:custGeom>
              <a:rect b="b" l="l" r="r" t="t"/>
              <a:pathLst>
                <a:path extrusionOk="0" h="577" w="577">
                  <a:moveTo>
                    <a:pt x="288" y="1"/>
                  </a:moveTo>
                  <a:cubicBezTo>
                    <a:pt x="124" y="1"/>
                    <a:pt x="0" y="124"/>
                    <a:pt x="0" y="289"/>
                  </a:cubicBezTo>
                  <a:cubicBezTo>
                    <a:pt x="0" y="453"/>
                    <a:pt x="124" y="577"/>
                    <a:pt x="288" y="577"/>
                  </a:cubicBezTo>
                  <a:cubicBezTo>
                    <a:pt x="439" y="577"/>
                    <a:pt x="576" y="453"/>
                    <a:pt x="576" y="289"/>
                  </a:cubicBezTo>
                  <a:cubicBezTo>
                    <a:pt x="576" y="124"/>
                    <a:pt x="439" y="1"/>
                    <a:pt x="28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9"/>
            <p:cNvSpPr/>
            <p:nvPr/>
          </p:nvSpPr>
          <p:spPr>
            <a:xfrm flipH="1">
              <a:off x="7450801" y="2140286"/>
              <a:ext cx="20531" cy="17303"/>
            </a:xfrm>
            <a:custGeom>
              <a:rect b="b" l="l" r="r" t="t"/>
              <a:pathLst>
                <a:path extrusionOk="0" h="579" w="687">
                  <a:moveTo>
                    <a:pt x="398" y="1"/>
                  </a:moveTo>
                  <a:cubicBezTo>
                    <a:pt x="138" y="1"/>
                    <a:pt x="0" y="316"/>
                    <a:pt x="192" y="494"/>
                  </a:cubicBezTo>
                  <a:cubicBezTo>
                    <a:pt x="250" y="552"/>
                    <a:pt x="322" y="578"/>
                    <a:pt x="394" y="578"/>
                  </a:cubicBezTo>
                  <a:cubicBezTo>
                    <a:pt x="542" y="578"/>
                    <a:pt x="686" y="465"/>
                    <a:pt x="686" y="289"/>
                  </a:cubicBezTo>
                  <a:cubicBezTo>
                    <a:pt x="686" y="124"/>
                    <a:pt x="549" y="1"/>
                    <a:pt x="39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9"/>
            <p:cNvSpPr/>
            <p:nvPr/>
          </p:nvSpPr>
          <p:spPr>
            <a:xfrm flipH="1">
              <a:off x="7288496" y="2177583"/>
              <a:ext cx="20113" cy="17303"/>
            </a:xfrm>
            <a:custGeom>
              <a:rect b="b" l="l" r="r" t="t"/>
              <a:pathLst>
                <a:path extrusionOk="0" h="579" w="673">
                  <a:moveTo>
                    <a:pt x="385" y="1"/>
                  </a:moveTo>
                  <a:cubicBezTo>
                    <a:pt x="124" y="1"/>
                    <a:pt x="1" y="316"/>
                    <a:pt x="179" y="495"/>
                  </a:cubicBezTo>
                  <a:cubicBezTo>
                    <a:pt x="237" y="552"/>
                    <a:pt x="309" y="578"/>
                    <a:pt x="380" y="578"/>
                  </a:cubicBezTo>
                  <a:cubicBezTo>
                    <a:pt x="528" y="578"/>
                    <a:pt x="673" y="465"/>
                    <a:pt x="673" y="289"/>
                  </a:cubicBezTo>
                  <a:cubicBezTo>
                    <a:pt x="673" y="124"/>
                    <a:pt x="549" y="1"/>
                    <a:pt x="385"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9"/>
            <p:cNvSpPr/>
            <p:nvPr/>
          </p:nvSpPr>
          <p:spPr>
            <a:xfrm flipH="1">
              <a:off x="7344650" y="2030847"/>
              <a:ext cx="17244" cy="17662"/>
            </a:xfrm>
            <a:custGeom>
              <a:rect b="b" l="l" r="r" t="t"/>
              <a:pathLst>
                <a:path extrusionOk="0" h="591" w="577">
                  <a:moveTo>
                    <a:pt x="289" y="1"/>
                  </a:moveTo>
                  <a:cubicBezTo>
                    <a:pt x="138" y="1"/>
                    <a:pt x="1" y="138"/>
                    <a:pt x="1" y="289"/>
                  </a:cubicBezTo>
                  <a:cubicBezTo>
                    <a:pt x="1" y="453"/>
                    <a:pt x="138" y="590"/>
                    <a:pt x="289" y="590"/>
                  </a:cubicBezTo>
                  <a:cubicBezTo>
                    <a:pt x="453" y="590"/>
                    <a:pt x="577" y="453"/>
                    <a:pt x="577" y="289"/>
                  </a:cubicBezTo>
                  <a:cubicBezTo>
                    <a:pt x="577" y="138"/>
                    <a:pt x="453" y="1"/>
                    <a:pt x="289"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9"/>
            <p:cNvSpPr/>
            <p:nvPr/>
          </p:nvSpPr>
          <p:spPr>
            <a:xfrm flipH="1">
              <a:off x="7214112" y="2337647"/>
              <a:ext cx="18260" cy="17572"/>
            </a:xfrm>
            <a:custGeom>
              <a:rect b="b" l="l" r="r" t="t"/>
              <a:pathLst>
                <a:path extrusionOk="0" h="588" w="611">
                  <a:moveTo>
                    <a:pt x="302" y="1"/>
                  </a:moveTo>
                  <a:cubicBezTo>
                    <a:pt x="165" y="1"/>
                    <a:pt x="28" y="90"/>
                    <a:pt x="14" y="268"/>
                  </a:cubicBezTo>
                  <a:cubicBezTo>
                    <a:pt x="1" y="481"/>
                    <a:pt x="155" y="587"/>
                    <a:pt x="308" y="587"/>
                  </a:cubicBezTo>
                  <a:cubicBezTo>
                    <a:pt x="460" y="587"/>
                    <a:pt x="611" y="481"/>
                    <a:pt x="590" y="268"/>
                  </a:cubicBezTo>
                  <a:cubicBezTo>
                    <a:pt x="577" y="90"/>
                    <a:pt x="440" y="1"/>
                    <a:pt x="302"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9"/>
            <p:cNvSpPr/>
            <p:nvPr/>
          </p:nvSpPr>
          <p:spPr>
            <a:xfrm flipH="1">
              <a:off x="7336043" y="2387047"/>
              <a:ext cx="17244" cy="17662"/>
            </a:xfrm>
            <a:custGeom>
              <a:rect b="b" l="l" r="r" t="t"/>
              <a:pathLst>
                <a:path extrusionOk="0" h="591" w="577">
                  <a:moveTo>
                    <a:pt x="289" y="0"/>
                  </a:moveTo>
                  <a:cubicBezTo>
                    <a:pt x="138" y="0"/>
                    <a:pt x="1" y="138"/>
                    <a:pt x="1" y="288"/>
                  </a:cubicBezTo>
                  <a:cubicBezTo>
                    <a:pt x="1" y="453"/>
                    <a:pt x="138" y="590"/>
                    <a:pt x="289" y="590"/>
                  </a:cubicBezTo>
                  <a:cubicBezTo>
                    <a:pt x="453" y="590"/>
                    <a:pt x="577" y="453"/>
                    <a:pt x="577" y="288"/>
                  </a:cubicBezTo>
                  <a:cubicBezTo>
                    <a:pt x="577" y="138"/>
                    <a:pt x="453" y="0"/>
                    <a:pt x="289"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9"/>
            <p:cNvSpPr/>
            <p:nvPr/>
          </p:nvSpPr>
          <p:spPr>
            <a:xfrm flipH="1">
              <a:off x="7646339" y="2387047"/>
              <a:ext cx="17244" cy="17662"/>
            </a:xfrm>
            <a:custGeom>
              <a:rect b="b" l="l" r="r" t="t"/>
              <a:pathLst>
                <a:path extrusionOk="0" h="591" w="577">
                  <a:moveTo>
                    <a:pt x="289" y="0"/>
                  </a:moveTo>
                  <a:cubicBezTo>
                    <a:pt x="124" y="0"/>
                    <a:pt x="1" y="138"/>
                    <a:pt x="1" y="288"/>
                  </a:cubicBezTo>
                  <a:cubicBezTo>
                    <a:pt x="1" y="453"/>
                    <a:pt x="124" y="590"/>
                    <a:pt x="289" y="590"/>
                  </a:cubicBezTo>
                  <a:cubicBezTo>
                    <a:pt x="440" y="590"/>
                    <a:pt x="577" y="453"/>
                    <a:pt x="577" y="288"/>
                  </a:cubicBezTo>
                  <a:cubicBezTo>
                    <a:pt x="577" y="138"/>
                    <a:pt x="440" y="0"/>
                    <a:pt x="289"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9"/>
            <p:cNvSpPr/>
            <p:nvPr/>
          </p:nvSpPr>
          <p:spPr>
            <a:xfrm flipH="1">
              <a:off x="7595504" y="2295240"/>
              <a:ext cx="17662" cy="17244"/>
            </a:xfrm>
            <a:custGeom>
              <a:rect b="b" l="l" r="r" t="t"/>
              <a:pathLst>
                <a:path extrusionOk="0" h="577" w="591">
                  <a:moveTo>
                    <a:pt x="289" y="0"/>
                  </a:moveTo>
                  <a:cubicBezTo>
                    <a:pt x="138" y="0"/>
                    <a:pt x="1" y="124"/>
                    <a:pt x="1" y="288"/>
                  </a:cubicBezTo>
                  <a:cubicBezTo>
                    <a:pt x="1" y="453"/>
                    <a:pt x="138" y="576"/>
                    <a:pt x="289" y="576"/>
                  </a:cubicBezTo>
                  <a:cubicBezTo>
                    <a:pt x="453" y="576"/>
                    <a:pt x="591" y="453"/>
                    <a:pt x="591" y="288"/>
                  </a:cubicBezTo>
                  <a:cubicBezTo>
                    <a:pt x="591" y="124"/>
                    <a:pt x="453" y="0"/>
                    <a:pt x="289"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9"/>
            <p:cNvSpPr/>
            <p:nvPr/>
          </p:nvSpPr>
          <p:spPr>
            <a:xfrm flipH="1">
              <a:off x="7470884" y="2319835"/>
              <a:ext cx="17244" cy="17244"/>
            </a:xfrm>
            <a:custGeom>
              <a:rect b="b" l="l" r="r" t="t"/>
              <a:pathLst>
                <a:path extrusionOk="0" h="577" w="577">
                  <a:moveTo>
                    <a:pt x="288" y="0"/>
                  </a:moveTo>
                  <a:cubicBezTo>
                    <a:pt x="124" y="0"/>
                    <a:pt x="0" y="124"/>
                    <a:pt x="0" y="288"/>
                  </a:cubicBezTo>
                  <a:cubicBezTo>
                    <a:pt x="0" y="453"/>
                    <a:pt x="124" y="576"/>
                    <a:pt x="288" y="576"/>
                  </a:cubicBezTo>
                  <a:cubicBezTo>
                    <a:pt x="439" y="576"/>
                    <a:pt x="576" y="453"/>
                    <a:pt x="576" y="288"/>
                  </a:cubicBezTo>
                  <a:cubicBezTo>
                    <a:pt x="576" y="124"/>
                    <a:pt x="439" y="0"/>
                    <a:pt x="288"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9"/>
            <p:cNvSpPr/>
            <p:nvPr/>
          </p:nvSpPr>
          <p:spPr>
            <a:xfrm flipH="1">
              <a:off x="7433587" y="2499355"/>
              <a:ext cx="17244" cy="17662"/>
            </a:xfrm>
            <a:custGeom>
              <a:rect b="b" l="l" r="r" t="t"/>
              <a:pathLst>
                <a:path extrusionOk="0" h="591" w="577">
                  <a:moveTo>
                    <a:pt x="288" y="1"/>
                  </a:moveTo>
                  <a:cubicBezTo>
                    <a:pt x="124" y="1"/>
                    <a:pt x="0" y="138"/>
                    <a:pt x="0" y="302"/>
                  </a:cubicBezTo>
                  <a:cubicBezTo>
                    <a:pt x="0" y="453"/>
                    <a:pt x="124" y="590"/>
                    <a:pt x="288" y="590"/>
                  </a:cubicBezTo>
                  <a:cubicBezTo>
                    <a:pt x="453" y="590"/>
                    <a:pt x="576" y="453"/>
                    <a:pt x="576" y="302"/>
                  </a:cubicBezTo>
                  <a:cubicBezTo>
                    <a:pt x="576" y="138"/>
                    <a:pt x="453" y="1"/>
                    <a:pt x="28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9"/>
            <p:cNvSpPr/>
            <p:nvPr/>
          </p:nvSpPr>
          <p:spPr>
            <a:xfrm flipH="1">
              <a:off x="7829534" y="1824671"/>
              <a:ext cx="20531" cy="17303"/>
            </a:xfrm>
            <a:custGeom>
              <a:rect b="b" l="l" r="r" t="t"/>
              <a:pathLst>
                <a:path extrusionOk="0" h="579" w="687">
                  <a:moveTo>
                    <a:pt x="398" y="1"/>
                  </a:moveTo>
                  <a:cubicBezTo>
                    <a:pt x="137" y="1"/>
                    <a:pt x="0" y="303"/>
                    <a:pt x="192" y="495"/>
                  </a:cubicBezTo>
                  <a:cubicBezTo>
                    <a:pt x="250" y="552"/>
                    <a:pt x="322" y="578"/>
                    <a:pt x="393" y="578"/>
                  </a:cubicBezTo>
                  <a:cubicBezTo>
                    <a:pt x="542" y="578"/>
                    <a:pt x="686" y="465"/>
                    <a:pt x="686" y="289"/>
                  </a:cubicBezTo>
                  <a:cubicBezTo>
                    <a:pt x="686" y="124"/>
                    <a:pt x="549" y="1"/>
                    <a:pt x="39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9"/>
            <p:cNvSpPr/>
            <p:nvPr/>
          </p:nvSpPr>
          <p:spPr>
            <a:xfrm flipH="1">
              <a:off x="7813964" y="2387047"/>
              <a:ext cx="17244" cy="17662"/>
            </a:xfrm>
            <a:custGeom>
              <a:rect b="b" l="l" r="r" t="t"/>
              <a:pathLst>
                <a:path extrusionOk="0" h="591" w="577">
                  <a:moveTo>
                    <a:pt x="288" y="0"/>
                  </a:moveTo>
                  <a:cubicBezTo>
                    <a:pt x="124" y="0"/>
                    <a:pt x="0" y="138"/>
                    <a:pt x="0" y="288"/>
                  </a:cubicBezTo>
                  <a:cubicBezTo>
                    <a:pt x="0" y="453"/>
                    <a:pt x="124" y="590"/>
                    <a:pt x="288" y="590"/>
                  </a:cubicBezTo>
                  <a:cubicBezTo>
                    <a:pt x="453" y="590"/>
                    <a:pt x="576" y="453"/>
                    <a:pt x="576" y="288"/>
                  </a:cubicBezTo>
                  <a:cubicBezTo>
                    <a:pt x="576" y="138"/>
                    <a:pt x="453" y="0"/>
                    <a:pt x="288"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9"/>
            <p:cNvSpPr/>
            <p:nvPr/>
          </p:nvSpPr>
          <p:spPr>
            <a:xfrm flipH="1">
              <a:off x="7637732" y="2474341"/>
              <a:ext cx="20501" cy="17483"/>
            </a:xfrm>
            <a:custGeom>
              <a:rect b="b" l="l" r="r" t="t"/>
              <a:pathLst>
                <a:path extrusionOk="0" h="585" w="686">
                  <a:moveTo>
                    <a:pt x="398" y="1"/>
                  </a:moveTo>
                  <a:cubicBezTo>
                    <a:pt x="137" y="1"/>
                    <a:pt x="0" y="316"/>
                    <a:pt x="192" y="495"/>
                  </a:cubicBezTo>
                  <a:cubicBezTo>
                    <a:pt x="250" y="557"/>
                    <a:pt x="322" y="585"/>
                    <a:pt x="394" y="585"/>
                  </a:cubicBezTo>
                  <a:cubicBezTo>
                    <a:pt x="542" y="585"/>
                    <a:pt x="686" y="465"/>
                    <a:pt x="686" y="289"/>
                  </a:cubicBezTo>
                  <a:cubicBezTo>
                    <a:pt x="686" y="138"/>
                    <a:pt x="549" y="1"/>
                    <a:pt x="398"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9"/>
            <p:cNvSpPr/>
            <p:nvPr/>
          </p:nvSpPr>
          <p:spPr>
            <a:xfrm flipH="1">
              <a:off x="8075487" y="2186190"/>
              <a:ext cx="17244" cy="17244"/>
            </a:xfrm>
            <a:custGeom>
              <a:rect b="b" l="l" r="r" t="t"/>
              <a:pathLst>
                <a:path extrusionOk="0" h="577" w="577">
                  <a:moveTo>
                    <a:pt x="289" y="1"/>
                  </a:moveTo>
                  <a:cubicBezTo>
                    <a:pt x="124" y="1"/>
                    <a:pt x="1" y="124"/>
                    <a:pt x="1" y="289"/>
                  </a:cubicBezTo>
                  <a:cubicBezTo>
                    <a:pt x="1" y="453"/>
                    <a:pt x="124" y="577"/>
                    <a:pt x="289" y="577"/>
                  </a:cubicBezTo>
                  <a:cubicBezTo>
                    <a:pt x="453" y="577"/>
                    <a:pt x="577" y="453"/>
                    <a:pt x="577" y="289"/>
                  </a:cubicBezTo>
                  <a:cubicBezTo>
                    <a:pt x="577" y="124"/>
                    <a:pt x="453" y="1"/>
                    <a:pt x="289"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9"/>
            <p:cNvSpPr/>
            <p:nvPr/>
          </p:nvSpPr>
          <p:spPr>
            <a:xfrm flipH="1">
              <a:off x="7596730" y="1957061"/>
              <a:ext cx="56602" cy="48563"/>
            </a:xfrm>
            <a:custGeom>
              <a:rect b="b" l="l" r="r" t="t"/>
              <a:pathLst>
                <a:path extrusionOk="0" h="1625" w="1894">
                  <a:moveTo>
                    <a:pt x="1084" y="1"/>
                  </a:moveTo>
                  <a:cubicBezTo>
                    <a:pt x="357" y="1"/>
                    <a:pt x="1" y="879"/>
                    <a:pt x="508" y="1386"/>
                  </a:cubicBezTo>
                  <a:cubicBezTo>
                    <a:pt x="672" y="1550"/>
                    <a:pt x="875" y="1624"/>
                    <a:pt x="1075" y="1624"/>
                  </a:cubicBezTo>
                  <a:cubicBezTo>
                    <a:pt x="1492" y="1624"/>
                    <a:pt x="1894" y="1302"/>
                    <a:pt x="1894" y="810"/>
                  </a:cubicBezTo>
                  <a:cubicBezTo>
                    <a:pt x="1894" y="371"/>
                    <a:pt x="1523" y="1"/>
                    <a:pt x="1084"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9"/>
            <p:cNvSpPr/>
            <p:nvPr/>
          </p:nvSpPr>
          <p:spPr>
            <a:xfrm flipH="1">
              <a:off x="7548376" y="2148893"/>
              <a:ext cx="56572" cy="48533"/>
            </a:xfrm>
            <a:custGeom>
              <a:rect b="b" l="l" r="r" t="t"/>
              <a:pathLst>
                <a:path extrusionOk="0" h="1624" w="1893">
                  <a:moveTo>
                    <a:pt x="1084" y="1"/>
                  </a:moveTo>
                  <a:cubicBezTo>
                    <a:pt x="357" y="1"/>
                    <a:pt x="0" y="879"/>
                    <a:pt x="508" y="1386"/>
                  </a:cubicBezTo>
                  <a:cubicBezTo>
                    <a:pt x="672" y="1550"/>
                    <a:pt x="875" y="1624"/>
                    <a:pt x="1074" y="1624"/>
                  </a:cubicBezTo>
                  <a:cubicBezTo>
                    <a:pt x="1491" y="1624"/>
                    <a:pt x="1893" y="1302"/>
                    <a:pt x="1893" y="810"/>
                  </a:cubicBezTo>
                  <a:cubicBezTo>
                    <a:pt x="1893" y="357"/>
                    <a:pt x="1536" y="1"/>
                    <a:pt x="1084"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9"/>
            <p:cNvSpPr/>
            <p:nvPr/>
          </p:nvSpPr>
          <p:spPr>
            <a:xfrm flipH="1">
              <a:off x="7502861" y="1779694"/>
              <a:ext cx="314838" cy="762307"/>
            </a:xfrm>
            <a:custGeom>
              <a:rect b="b" l="l" r="r" t="t"/>
              <a:pathLst>
                <a:path extrusionOk="0" h="25508" w="10535">
                  <a:moveTo>
                    <a:pt x="8244" y="1602"/>
                  </a:moveTo>
                  <a:cubicBezTo>
                    <a:pt x="8683" y="1629"/>
                    <a:pt x="9122" y="1725"/>
                    <a:pt x="9519" y="1917"/>
                  </a:cubicBezTo>
                  <a:cubicBezTo>
                    <a:pt x="9766" y="2041"/>
                    <a:pt x="9958" y="2233"/>
                    <a:pt x="10082" y="2480"/>
                  </a:cubicBezTo>
                  <a:cubicBezTo>
                    <a:pt x="10109" y="2521"/>
                    <a:pt x="10137" y="2576"/>
                    <a:pt x="10150" y="2630"/>
                  </a:cubicBezTo>
                  <a:cubicBezTo>
                    <a:pt x="10164" y="2685"/>
                    <a:pt x="10178" y="2740"/>
                    <a:pt x="10191" y="2795"/>
                  </a:cubicBezTo>
                  <a:cubicBezTo>
                    <a:pt x="10205" y="2850"/>
                    <a:pt x="10219" y="2918"/>
                    <a:pt x="10233" y="2973"/>
                  </a:cubicBezTo>
                  <a:cubicBezTo>
                    <a:pt x="10233" y="3001"/>
                    <a:pt x="10233" y="3028"/>
                    <a:pt x="10246" y="3056"/>
                  </a:cubicBezTo>
                  <a:lnTo>
                    <a:pt x="10246" y="3083"/>
                  </a:lnTo>
                  <a:lnTo>
                    <a:pt x="10246" y="3124"/>
                  </a:lnTo>
                  <a:cubicBezTo>
                    <a:pt x="10274" y="3316"/>
                    <a:pt x="10274" y="3508"/>
                    <a:pt x="10274" y="3700"/>
                  </a:cubicBezTo>
                  <a:cubicBezTo>
                    <a:pt x="10260" y="3947"/>
                    <a:pt x="10205" y="4194"/>
                    <a:pt x="10109" y="4427"/>
                  </a:cubicBezTo>
                  <a:cubicBezTo>
                    <a:pt x="9917" y="4894"/>
                    <a:pt x="9561" y="5278"/>
                    <a:pt x="9108" y="5497"/>
                  </a:cubicBezTo>
                  <a:cubicBezTo>
                    <a:pt x="8833" y="5639"/>
                    <a:pt x="8533" y="5709"/>
                    <a:pt x="8232" y="5709"/>
                  </a:cubicBezTo>
                  <a:cubicBezTo>
                    <a:pt x="8038" y="5709"/>
                    <a:pt x="7843" y="5680"/>
                    <a:pt x="7654" y="5620"/>
                  </a:cubicBezTo>
                  <a:cubicBezTo>
                    <a:pt x="7174" y="5456"/>
                    <a:pt x="6763" y="5127"/>
                    <a:pt x="6502" y="4688"/>
                  </a:cubicBezTo>
                  <a:cubicBezTo>
                    <a:pt x="6200" y="4194"/>
                    <a:pt x="5995" y="3659"/>
                    <a:pt x="5885" y="3083"/>
                  </a:cubicBezTo>
                  <a:cubicBezTo>
                    <a:pt x="5857" y="2973"/>
                    <a:pt x="5844" y="2864"/>
                    <a:pt x="5816" y="2740"/>
                  </a:cubicBezTo>
                  <a:cubicBezTo>
                    <a:pt x="5816" y="2644"/>
                    <a:pt x="5830" y="2548"/>
                    <a:pt x="5830" y="2466"/>
                  </a:cubicBezTo>
                  <a:cubicBezTo>
                    <a:pt x="5830" y="2438"/>
                    <a:pt x="5830" y="2411"/>
                    <a:pt x="5830" y="2384"/>
                  </a:cubicBezTo>
                  <a:lnTo>
                    <a:pt x="5871" y="2384"/>
                  </a:lnTo>
                  <a:cubicBezTo>
                    <a:pt x="6187" y="2342"/>
                    <a:pt x="6502" y="2342"/>
                    <a:pt x="6804" y="2315"/>
                  </a:cubicBezTo>
                  <a:cubicBezTo>
                    <a:pt x="7078" y="2301"/>
                    <a:pt x="7352" y="2233"/>
                    <a:pt x="7613" y="2137"/>
                  </a:cubicBezTo>
                  <a:cubicBezTo>
                    <a:pt x="7778" y="2082"/>
                    <a:pt x="7942" y="1972"/>
                    <a:pt x="8066" y="1835"/>
                  </a:cubicBezTo>
                  <a:cubicBezTo>
                    <a:pt x="8134" y="1753"/>
                    <a:pt x="8189" y="1684"/>
                    <a:pt x="8244" y="1602"/>
                  </a:cubicBezTo>
                  <a:close/>
                  <a:moveTo>
                    <a:pt x="1647" y="203"/>
                  </a:moveTo>
                  <a:cubicBezTo>
                    <a:pt x="2456" y="1067"/>
                    <a:pt x="3430" y="1808"/>
                    <a:pt x="4568" y="2164"/>
                  </a:cubicBezTo>
                  <a:cubicBezTo>
                    <a:pt x="4870" y="2260"/>
                    <a:pt x="5158" y="2329"/>
                    <a:pt x="5473" y="2370"/>
                  </a:cubicBezTo>
                  <a:cubicBezTo>
                    <a:pt x="5501" y="2370"/>
                    <a:pt x="5542" y="2370"/>
                    <a:pt x="5569" y="2384"/>
                  </a:cubicBezTo>
                  <a:cubicBezTo>
                    <a:pt x="5556" y="2493"/>
                    <a:pt x="5569" y="2603"/>
                    <a:pt x="5610" y="2699"/>
                  </a:cubicBezTo>
                  <a:cubicBezTo>
                    <a:pt x="5610" y="2726"/>
                    <a:pt x="5610" y="2740"/>
                    <a:pt x="5624" y="2768"/>
                  </a:cubicBezTo>
                  <a:cubicBezTo>
                    <a:pt x="5610" y="2918"/>
                    <a:pt x="5597" y="3069"/>
                    <a:pt x="5583" y="3234"/>
                  </a:cubicBezTo>
                  <a:cubicBezTo>
                    <a:pt x="5583" y="3604"/>
                    <a:pt x="5542" y="3961"/>
                    <a:pt x="5460" y="4331"/>
                  </a:cubicBezTo>
                  <a:cubicBezTo>
                    <a:pt x="5377" y="4619"/>
                    <a:pt x="5254" y="4880"/>
                    <a:pt x="5062" y="5113"/>
                  </a:cubicBezTo>
                  <a:cubicBezTo>
                    <a:pt x="4692" y="5607"/>
                    <a:pt x="4115" y="5908"/>
                    <a:pt x="3498" y="5936"/>
                  </a:cubicBezTo>
                  <a:cubicBezTo>
                    <a:pt x="3471" y="5937"/>
                    <a:pt x="3444" y="5938"/>
                    <a:pt x="3416" y="5938"/>
                  </a:cubicBezTo>
                  <a:cubicBezTo>
                    <a:pt x="3117" y="5938"/>
                    <a:pt x="2830" y="5868"/>
                    <a:pt x="2566" y="5730"/>
                  </a:cubicBezTo>
                  <a:cubicBezTo>
                    <a:pt x="2291" y="5579"/>
                    <a:pt x="2031" y="5387"/>
                    <a:pt x="1825" y="5154"/>
                  </a:cubicBezTo>
                  <a:cubicBezTo>
                    <a:pt x="1016" y="4317"/>
                    <a:pt x="481" y="3275"/>
                    <a:pt x="261" y="2137"/>
                  </a:cubicBezTo>
                  <a:cubicBezTo>
                    <a:pt x="193" y="1821"/>
                    <a:pt x="220" y="1492"/>
                    <a:pt x="330" y="1190"/>
                  </a:cubicBezTo>
                  <a:cubicBezTo>
                    <a:pt x="495" y="793"/>
                    <a:pt x="879" y="532"/>
                    <a:pt x="1263" y="354"/>
                  </a:cubicBezTo>
                  <a:cubicBezTo>
                    <a:pt x="1386" y="299"/>
                    <a:pt x="1510" y="244"/>
                    <a:pt x="1647" y="203"/>
                  </a:cubicBezTo>
                  <a:close/>
                  <a:moveTo>
                    <a:pt x="1674" y="0"/>
                  </a:moveTo>
                  <a:cubicBezTo>
                    <a:pt x="1671" y="0"/>
                    <a:pt x="1667" y="4"/>
                    <a:pt x="1660" y="11"/>
                  </a:cubicBezTo>
                  <a:lnTo>
                    <a:pt x="1647" y="11"/>
                  </a:lnTo>
                  <a:cubicBezTo>
                    <a:pt x="1139" y="175"/>
                    <a:pt x="618" y="409"/>
                    <a:pt x="303" y="861"/>
                  </a:cubicBezTo>
                  <a:cubicBezTo>
                    <a:pt x="97" y="1177"/>
                    <a:pt x="1" y="1547"/>
                    <a:pt x="42" y="1917"/>
                  </a:cubicBezTo>
                  <a:cubicBezTo>
                    <a:pt x="56" y="2082"/>
                    <a:pt x="83" y="2260"/>
                    <a:pt x="124" y="2425"/>
                  </a:cubicBezTo>
                  <a:cubicBezTo>
                    <a:pt x="179" y="2658"/>
                    <a:pt x="248" y="2905"/>
                    <a:pt x="330" y="3124"/>
                  </a:cubicBezTo>
                  <a:cubicBezTo>
                    <a:pt x="577" y="3783"/>
                    <a:pt x="933" y="4400"/>
                    <a:pt x="1372" y="4948"/>
                  </a:cubicBezTo>
                  <a:cubicBezTo>
                    <a:pt x="1798" y="5470"/>
                    <a:pt x="2305" y="5963"/>
                    <a:pt x="2991" y="6100"/>
                  </a:cubicBezTo>
                  <a:cubicBezTo>
                    <a:pt x="3142" y="6132"/>
                    <a:pt x="3295" y="6148"/>
                    <a:pt x="3448" y="6148"/>
                  </a:cubicBezTo>
                  <a:cubicBezTo>
                    <a:pt x="3961" y="6148"/>
                    <a:pt x="4468" y="5972"/>
                    <a:pt x="4870" y="5634"/>
                  </a:cubicBezTo>
                  <a:cubicBezTo>
                    <a:pt x="5103" y="5428"/>
                    <a:pt x="5309" y="5195"/>
                    <a:pt x="5460" y="4907"/>
                  </a:cubicBezTo>
                  <a:cubicBezTo>
                    <a:pt x="5597" y="4647"/>
                    <a:pt x="5693" y="4345"/>
                    <a:pt x="5734" y="4043"/>
                  </a:cubicBezTo>
                  <a:cubicBezTo>
                    <a:pt x="5748" y="4098"/>
                    <a:pt x="5748" y="4139"/>
                    <a:pt x="5761" y="4194"/>
                  </a:cubicBezTo>
                  <a:cubicBezTo>
                    <a:pt x="6145" y="5744"/>
                    <a:pt x="6598" y="7280"/>
                    <a:pt x="7023" y="8816"/>
                  </a:cubicBezTo>
                  <a:cubicBezTo>
                    <a:pt x="7462" y="10366"/>
                    <a:pt x="7901" y="11902"/>
                    <a:pt x="8285" y="13479"/>
                  </a:cubicBezTo>
                  <a:cubicBezTo>
                    <a:pt x="8642" y="14988"/>
                    <a:pt x="8930" y="16511"/>
                    <a:pt x="9122" y="18060"/>
                  </a:cubicBezTo>
                  <a:cubicBezTo>
                    <a:pt x="9314" y="19569"/>
                    <a:pt x="9369" y="21105"/>
                    <a:pt x="9286" y="22628"/>
                  </a:cubicBezTo>
                  <a:cubicBezTo>
                    <a:pt x="9231" y="23588"/>
                    <a:pt x="9108" y="24562"/>
                    <a:pt x="8902" y="25508"/>
                  </a:cubicBezTo>
                  <a:lnTo>
                    <a:pt x="9218" y="25453"/>
                  </a:lnTo>
                  <a:cubicBezTo>
                    <a:pt x="9451" y="24356"/>
                    <a:pt x="9574" y="23231"/>
                    <a:pt x="9615" y="22106"/>
                  </a:cubicBezTo>
                  <a:cubicBezTo>
                    <a:pt x="9657" y="20557"/>
                    <a:pt x="9574" y="19020"/>
                    <a:pt x="9355" y="17484"/>
                  </a:cubicBezTo>
                  <a:cubicBezTo>
                    <a:pt x="9135" y="15935"/>
                    <a:pt x="8820" y="14385"/>
                    <a:pt x="8436" y="12862"/>
                  </a:cubicBezTo>
                  <a:cubicBezTo>
                    <a:pt x="8052" y="11299"/>
                    <a:pt x="7599" y="9763"/>
                    <a:pt x="7160" y="8213"/>
                  </a:cubicBezTo>
                  <a:cubicBezTo>
                    <a:pt x="6804" y="6951"/>
                    <a:pt x="6461" y="5703"/>
                    <a:pt x="6132" y="4441"/>
                  </a:cubicBezTo>
                  <a:lnTo>
                    <a:pt x="6132" y="4441"/>
                  </a:lnTo>
                  <a:cubicBezTo>
                    <a:pt x="6365" y="4976"/>
                    <a:pt x="6763" y="5415"/>
                    <a:pt x="7270" y="5689"/>
                  </a:cubicBezTo>
                  <a:cubicBezTo>
                    <a:pt x="7581" y="5844"/>
                    <a:pt x="7918" y="5924"/>
                    <a:pt x="8255" y="5924"/>
                  </a:cubicBezTo>
                  <a:cubicBezTo>
                    <a:pt x="8455" y="5924"/>
                    <a:pt x="8654" y="5896"/>
                    <a:pt x="8847" y="5840"/>
                  </a:cubicBezTo>
                  <a:cubicBezTo>
                    <a:pt x="9369" y="5689"/>
                    <a:pt x="9821" y="5346"/>
                    <a:pt x="10109" y="4894"/>
                  </a:cubicBezTo>
                  <a:cubicBezTo>
                    <a:pt x="10397" y="4441"/>
                    <a:pt x="10534" y="3892"/>
                    <a:pt x="10493" y="3344"/>
                  </a:cubicBezTo>
                  <a:cubicBezTo>
                    <a:pt x="10466" y="3083"/>
                    <a:pt x="10411" y="2822"/>
                    <a:pt x="10342" y="2562"/>
                  </a:cubicBezTo>
                  <a:cubicBezTo>
                    <a:pt x="10246" y="2288"/>
                    <a:pt x="10068" y="2054"/>
                    <a:pt x="9835" y="1876"/>
                  </a:cubicBezTo>
                  <a:cubicBezTo>
                    <a:pt x="9478" y="1643"/>
                    <a:pt x="9081" y="1492"/>
                    <a:pt x="8655" y="1451"/>
                  </a:cubicBezTo>
                  <a:cubicBezTo>
                    <a:pt x="8504" y="1437"/>
                    <a:pt x="8354" y="1410"/>
                    <a:pt x="8203" y="1396"/>
                  </a:cubicBezTo>
                  <a:cubicBezTo>
                    <a:pt x="8175" y="1396"/>
                    <a:pt x="8134" y="1423"/>
                    <a:pt x="8120" y="1451"/>
                  </a:cubicBezTo>
                  <a:cubicBezTo>
                    <a:pt x="8011" y="1616"/>
                    <a:pt x="7874" y="1753"/>
                    <a:pt x="7709" y="1862"/>
                  </a:cubicBezTo>
                  <a:cubicBezTo>
                    <a:pt x="7503" y="1986"/>
                    <a:pt x="7270" y="2068"/>
                    <a:pt x="7023" y="2096"/>
                  </a:cubicBezTo>
                  <a:cubicBezTo>
                    <a:pt x="6708" y="2137"/>
                    <a:pt x="6379" y="2137"/>
                    <a:pt x="6049" y="2164"/>
                  </a:cubicBezTo>
                  <a:cubicBezTo>
                    <a:pt x="5967" y="2164"/>
                    <a:pt x="5885" y="2178"/>
                    <a:pt x="5816" y="2192"/>
                  </a:cubicBezTo>
                  <a:cubicBezTo>
                    <a:pt x="5775" y="2205"/>
                    <a:pt x="5734" y="2205"/>
                    <a:pt x="5706" y="2219"/>
                  </a:cubicBezTo>
                  <a:cubicBezTo>
                    <a:pt x="5652" y="2205"/>
                    <a:pt x="5597" y="2192"/>
                    <a:pt x="5528" y="2178"/>
                  </a:cubicBezTo>
                  <a:lnTo>
                    <a:pt x="5281" y="2137"/>
                  </a:lnTo>
                  <a:cubicBezTo>
                    <a:pt x="4047" y="1917"/>
                    <a:pt x="2963" y="1245"/>
                    <a:pt x="2072" y="367"/>
                  </a:cubicBezTo>
                  <a:cubicBezTo>
                    <a:pt x="1962" y="258"/>
                    <a:pt x="1852" y="134"/>
                    <a:pt x="1743" y="25"/>
                  </a:cubicBezTo>
                  <a:cubicBezTo>
                    <a:pt x="1743" y="11"/>
                    <a:pt x="1729" y="11"/>
                    <a:pt x="1715" y="11"/>
                  </a:cubicBezTo>
                  <a:lnTo>
                    <a:pt x="1688" y="11"/>
                  </a:lnTo>
                  <a:cubicBezTo>
                    <a:pt x="1681" y="4"/>
                    <a:pt x="1678" y="0"/>
                    <a:pt x="1674"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6" name="Google Shape;3116;p29"/>
          <p:cNvGrpSpPr/>
          <p:nvPr/>
        </p:nvGrpSpPr>
        <p:grpSpPr>
          <a:xfrm>
            <a:off x="5415367" y="2175862"/>
            <a:ext cx="2258553" cy="2737512"/>
            <a:chOff x="-1129283" y="1172112"/>
            <a:chExt cx="2258553" cy="2737512"/>
          </a:xfrm>
        </p:grpSpPr>
        <p:sp>
          <p:nvSpPr>
            <p:cNvPr id="3117" name="Google Shape;3117;p29"/>
            <p:cNvSpPr/>
            <p:nvPr/>
          </p:nvSpPr>
          <p:spPr>
            <a:xfrm>
              <a:off x="-1129283" y="1651072"/>
              <a:ext cx="2258553" cy="2258553"/>
            </a:xfrm>
            <a:custGeom>
              <a:rect b="b" l="l" r="r" t="t"/>
              <a:pathLst>
                <a:path extrusionOk="0" h="64999" w="64999">
                  <a:moveTo>
                    <a:pt x="32507" y="1"/>
                  </a:moveTo>
                  <a:cubicBezTo>
                    <a:pt x="14553" y="1"/>
                    <a:pt x="1" y="14553"/>
                    <a:pt x="1" y="32507"/>
                  </a:cubicBezTo>
                  <a:cubicBezTo>
                    <a:pt x="1" y="50446"/>
                    <a:pt x="14553" y="64999"/>
                    <a:pt x="32507" y="64999"/>
                  </a:cubicBezTo>
                  <a:cubicBezTo>
                    <a:pt x="50460" y="64999"/>
                    <a:pt x="64999" y="50446"/>
                    <a:pt x="64999" y="32507"/>
                  </a:cubicBezTo>
                  <a:cubicBezTo>
                    <a:pt x="64999" y="14553"/>
                    <a:pt x="50460" y="1"/>
                    <a:pt x="32507" y="1"/>
                  </a:cubicBezTo>
                  <a:close/>
                </a:path>
              </a:pathLst>
            </a:custGeom>
            <a:solidFill>
              <a:srgbClr val="FFFFFF"/>
            </a:solidFill>
            <a:ln>
              <a:noFill/>
            </a:ln>
            <a:effectLst>
              <a:outerShdw blurRad="28575" rotWithShape="0" algn="bl" dir="1500000" dist="28575">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9"/>
            <p:cNvSpPr/>
            <p:nvPr/>
          </p:nvSpPr>
          <p:spPr>
            <a:xfrm>
              <a:off x="-1066267" y="1719563"/>
              <a:ext cx="2127485" cy="2127485"/>
            </a:xfrm>
            <a:custGeom>
              <a:rect b="b" l="l" r="r" t="t"/>
              <a:pathLst>
                <a:path extrusionOk="0" fill="none" h="61227" w="61227">
                  <a:moveTo>
                    <a:pt x="61227" y="30613"/>
                  </a:moveTo>
                  <a:cubicBezTo>
                    <a:pt x="61227" y="47524"/>
                    <a:pt x="47525" y="61226"/>
                    <a:pt x="30613" y="61226"/>
                  </a:cubicBezTo>
                  <a:cubicBezTo>
                    <a:pt x="13702" y="61226"/>
                    <a:pt x="0" y="47524"/>
                    <a:pt x="0" y="30613"/>
                  </a:cubicBezTo>
                  <a:cubicBezTo>
                    <a:pt x="0" y="13702"/>
                    <a:pt x="13702" y="0"/>
                    <a:pt x="30613" y="0"/>
                  </a:cubicBezTo>
                  <a:cubicBezTo>
                    <a:pt x="47525" y="0"/>
                    <a:pt x="61227" y="13702"/>
                    <a:pt x="61227" y="30613"/>
                  </a:cubicBezTo>
                  <a:close/>
                </a:path>
              </a:pathLst>
            </a:custGeom>
            <a:noFill/>
            <a:ln cap="flat" cmpd="sng" w="8575">
              <a:solidFill>
                <a:schemeClr val="accent1"/>
              </a:solidFill>
              <a:prstDash val="solid"/>
              <a:miter lim="137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9"/>
            <p:cNvSpPr/>
            <p:nvPr/>
          </p:nvSpPr>
          <p:spPr>
            <a:xfrm>
              <a:off x="-1069691" y="1710664"/>
              <a:ext cx="2127485" cy="2127485"/>
            </a:xfrm>
            <a:custGeom>
              <a:rect b="b" l="l" r="r" t="t"/>
              <a:pathLst>
                <a:path extrusionOk="0" fill="none" h="61227" w="61227">
                  <a:moveTo>
                    <a:pt x="61227" y="30613"/>
                  </a:moveTo>
                  <a:cubicBezTo>
                    <a:pt x="61227" y="47524"/>
                    <a:pt x="47525" y="61226"/>
                    <a:pt x="30613" y="61226"/>
                  </a:cubicBezTo>
                  <a:cubicBezTo>
                    <a:pt x="13702" y="61226"/>
                    <a:pt x="0" y="47524"/>
                    <a:pt x="0" y="30613"/>
                  </a:cubicBezTo>
                  <a:cubicBezTo>
                    <a:pt x="0" y="13702"/>
                    <a:pt x="13702" y="0"/>
                    <a:pt x="30613" y="0"/>
                  </a:cubicBezTo>
                  <a:cubicBezTo>
                    <a:pt x="47525" y="0"/>
                    <a:pt x="61227" y="13702"/>
                    <a:pt x="61227" y="30613"/>
                  </a:cubicBezTo>
                  <a:close/>
                </a:path>
              </a:pathLst>
            </a:custGeom>
            <a:noFill/>
            <a:ln cap="flat" cmpd="sng" w="8575">
              <a:solidFill>
                <a:srgbClr val="C2ECE9"/>
              </a:solidFill>
              <a:prstDash val="solid"/>
              <a:miter lim="137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9"/>
            <p:cNvSpPr/>
            <p:nvPr/>
          </p:nvSpPr>
          <p:spPr>
            <a:xfrm>
              <a:off x="-1001065" y="1778804"/>
              <a:ext cx="2002637" cy="2003089"/>
            </a:xfrm>
            <a:custGeom>
              <a:rect b="b" l="l" r="r" t="t"/>
              <a:pathLst>
                <a:path extrusionOk="0" h="57647" w="57634">
                  <a:moveTo>
                    <a:pt x="28817" y="0"/>
                  </a:moveTo>
                  <a:cubicBezTo>
                    <a:pt x="12893" y="0"/>
                    <a:pt x="0" y="12907"/>
                    <a:pt x="0" y="28831"/>
                  </a:cubicBezTo>
                  <a:cubicBezTo>
                    <a:pt x="0" y="44741"/>
                    <a:pt x="12893" y="57647"/>
                    <a:pt x="28817" y="57647"/>
                  </a:cubicBezTo>
                  <a:cubicBezTo>
                    <a:pt x="44727" y="57647"/>
                    <a:pt x="57633" y="44741"/>
                    <a:pt x="57633" y="28831"/>
                  </a:cubicBezTo>
                  <a:cubicBezTo>
                    <a:pt x="57633" y="12907"/>
                    <a:pt x="44727" y="0"/>
                    <a:pt x="28817" y="0"/>
                  </a:cubicBezTo>
                  <a:close/>
                </a:path>
              </a:pathLst>
            </a:custGeom>
            <a:solidFill>
              <a:srgbClr val="9FD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9"/>
            <p:cNvSpPr/>
            <p:nvPr/>
          </p:nvSpPr>
          <p:spPr>
            <a:xfrm>
              <a:off x="-128938" y="2682413"/>
              <a:ext cx="315542" cy="248132"/>
            </a:xfrm>
            <a:custGeom>
              <a:rect b="b" l="l" r="r" t="t"/>
              <a:pathLst>
                <a:path extrusionOk="0" h="7141" w="9081">
                  <a:moveTo>
                    <a:pt x="7325" y="0"/>
                  </a:moveTo>
                  <a:lnTo>
                    <a:pt x="1208" y="2332"/>
                  </a:lnTo>
                  <a:cubicBezTo>
                    <a:pt x="1304" y="3333"/>
                    <a:pt x="1016" y="4334"/>
                    <a:pt x="412" y="5143"/>
                  </a:cubicBezTo>
                  <a:cubicBezTo>
                    <a:pt x="234" y="5390"/>
                    <a:pt x="1" y="5706"/>
                    <a:pt x="152" y="5980"/>
                  </a:cubicBezTo>
                  <a:cubicBezTo>
                    <a:pt x="234" y="6076"/>
                    <a:pt x="330" y="6158"/>
                    <a:pt x="440" y="6200"/>
                  </a:cubicBezTo>
                  <a:cubicBezTo>
                    <a:pt x="851" y="6405"/>
                    <a:pt x="1276" y="6570"/>
                    <a:pt x="1702" y="6680"/>
                  </a:cubicBezTo>
                  <a:cubicBezTo>
                    <a:pt x="2694" y="6984"/>
                    <a:pt x="3724" y="7140"/>
                    <a:pt x="4753" y="7140"/>
                  </a:cubicBezTo>
                  <a:cubicBezTo>
                    <a:pt x="4975" y="7140"/>
                    <a:pt x="5197" y="7133"/>
                    <a:pt x="5418" y="7118"/>
                  </a:cubicBezTo>
                  <a:cubicBezTo>
                    <a:pt x="6667" y="7022"/>
                    <a:pt x="7887" y="6597"/>
                    <a:pt x="8916" y="5884"/>
                  </a:cubicBezTo>
                  <a:cubicBezTo>
                    <a:pt x="8943" y="5870"/>
                    <a:pt x="8971" y="5843"/>
                    <a:pt x="8998" y="5815"/>
                  </a:cubicBezTo>
                  <a:cubicBezTo>
                    <a:pt x="9080" y="5706"/>
                    <a:pt x="8984" y="5555"/>
                    <a:pt x="8888" y="5445"/>
                  </a:cubicBezTo>
                  <a:cubicBezTo>
                    <a:pt x="8244" y="4705"/>
                    <a:pt x="7723" y="3868"/>
                    <a:pt x="7325" y="2963"/>
                  </a:cubicBezTo>
                  <a:cubicBezTo>
                    <a:pt x="7105" y="2496"/>
                    <a:pt x="6955" y="1989"/>
                    <a:pt x="6913" y="1468"/>
                  </a:cubicBezTo>
                  <a:cubicBezTo>
                    <a:pt x="6859" y="946"/>
                    <a:pt x="7009" y="425"/>
                    <a:pt x="7325" y="0"/>
                  </a:cubicBezTo>
                  <a:close/>
                </a:path>
              </a:pathLst>
            </a:custGeom>
            <a:solidFill>
              <a:srgbClr val="B88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9"/>
            <p:cNvSpPr/>
            <p:nvPr/>
          </p:nvSpPr>
          <p:spPr>
            <a:xfrm>
              <a:off x="-684133" y="1219786"/>
              <a:ext cx="1368774" cy="684387"/>
            </a:xfrm>
            <a:custGeom>
              <a:rect b="b" l="l" r="r" t="t"/>
              <a:pathLst>
                <a:path extrusionOk="0" fill="none" h="19696" w="39392">
                  <a:moveTo>
                    <a:pt x="0" y="19696"/>
                  </a:moveTo>
                  <a:lnTo>
                    <a:pt x="19696" y="0"/>
                  </a:lnTo>
                  <a:lnTo>
                    <a:pt x="39391" y="19696"/>
                  </a:lnTo>
                </a:path>
              </a:pathLst>
            </a:custGeom>
            <a:noFill/>
            <a:ln cap="flat" cmpd="sng" w="9525">
              <a:solidFill>
                <a:srgbClr val="FFFFFF"/>
              </a:solidFill>
              <a:prstDash val="solid"/>
              <a:miter lim="1371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9"/>
            <p:cNvSpPr/>
            <p:nvPr/>
          </p:nvSpPr>
          <p:spPr>
            <a:xfrm>
              <a:off x="-40748" y="1172112"/>
              <a:ext cx="81518" cy="81066"/>
            </a:xfrm>
            <a:custGeom>
              <a:rect b="b" l="l" r="r" t="t"/>
              <a:pathLst>
                <a:path extrusionOk="0" h="2333" w="2346">
                  <a:moveTo>
                    <a:pt x="1180" y="1"/>
                  </a:moveTo>
                  <a:cubicBezTo>
                    <a:pt x="535" y="1"/>
                    <a:pt x="0" y="522"/>
                    <a:pt x="0" y="1166"/>
                  </a:cubicBezTo>
                  <a:cubicBezTo>
                    <a:pt x="0" y="1811"/>
                    <a:pt x="535" y="2332"/>
                    <a:pt x="1180" y="2332"/>
                  </a:cubicBezTo>
                  <a:cubicBezTo>
                    <a:pt x="1824" y="2332"/>
                    <a:pt x="2346" y="1811"/>
                    <a:pt x="2346" y="1166"/>
                  </a:cubicBezTo>
                  <a:cubicBezTo>
                    <a:pt x="2346" y="522"/>
                    <a:pt x="1824" y="1"/>
                    <a:pt x="11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9"/>
            <p:cNvSpPr/>
            <p:nvPr/>
          </p:nvSpPr>
          <p:spPr>
            <a:xfrm>
              <a:off x="-550216" y="2794230"/>
              <a:ext cx="1006566" cy="987072"/>
            </a:xfrm>
            <a:custGeom>
              <a:rect b="b" l="l" r="r" t="t"/>
              <a:pathLst>
                <a:path extrusionOk="0" h="28407" w="28968">
                  <a:moveTo>
                    <a:pt x="9288" y="0"/>
                  </a:moveTo>
                  <a:cubicBezTo>
                    <a:pt x="8841" y="0"/>
                    <a:pt x="8399" y="49"/>
                    <a:pt x="7969" y="142"/>
                  </a:cubicBezTo>
                  <a:cubicBezTo>
                    <a:pt x="4801" y="677"/>
                    <a:pt x="3607" y="2721"/>
                    <a:pt x="2469" y="5176"/>
                  </a:cubicBezTo>
                  <a:cubicBezTo>
                    <a:pt x="1207" y="7878"/>
                    <a:pt x="823" y="10895"/>
                    <a:pt x="453" y="13844"/>
                  </a:cubicBezTo>
                  <a:cubicBezTo>
                    <a:pt x="220" y="15641"/>
                    <a:pt x="0" y="17479"/>
                    <a:pt x="329" y="19248"/>
                  </a:cubicBezTo>
                  <a:cubicBezTo>
                    <a:pt x="700" y="21305"/>
                    <a:pt x="1797" y="23212"/>
                    <a:pt x="3265" y="24721"/>
                  </a:cubicBezTo>
                  <a:cubicBezTo>
                    <a:pt x="3237" y="24954"/>
                    <a:pt x="3210" y="25173"/>
                    <a:pt x="3182" y="25393"/>
                  </a:cubicBezTo>
                  <a:lnTo>
                    <a:pt x="3182" y="25475"/>
                  </a:lnTo>
                  <a:cubicBezTo>
                    <a:pt x="7165" y="27423"/>
                    <a:pt x="11501" y="28406"/>
                    <a:pt x="15850" y="28406"/>
                  </a:cubicBezTo>
                  <a:cubicBezTo>
                    <a:pt x="19155" y="28406"/>
                    <a:pt x="22466" y="27839"/>
                    <a:pt x="25635" y="26696"/>
                  </a:cubicBezTo>
                  <a:cubicBezTo>
                    <a:pt x="27308" y="20976"/>
                    <a:pt x="28967" y="15065"/>
                    <a:pt x="28364" y="9126"/>
                  </a:cubicBezTo>
                  <a:cubicBezTo>
                    <a:pt x="28158" y="7220"/>
                    <a:pt x="27692" y="5066"/>
                    <a:pt x="26320" y="3708"/>
                  </a:cubicBezTo>
                  <a:cubicBezTo>
                    <a:pt x="25004" y="2392"/>
                    <a:pt x="22480" y="2296"/>
                    <a:pt x="20697" y="1843"/>
                  </a:cubicBezTo>
                  <a:lnTo>
                    <a:pt x="20491" y="1925"/>
                  </a:lnTo>
                  <a:cubicBezTo>
                    <a:pt x="19730" y="2133"/>
                    <a:pt x="18949" y="2236"/>
                    <a:pt x="18169" y="2236"/>
                  </a:cubicBezTo>
                  <a:cubicBezTo>
                    <a:pt x="17094" y="2236"/>
                    <a:pt x="16022" y="2040"/>
                    <a:pt x="15005" y="1651"/>
                  </a:cubicBezTo>
                  <a:cubicBezTo>
                    <a:pt x="14004" y="1253"/>
                    <a:pt x="13071" y="677"/>
                    <a:pt x="12042" y="376"/>
                  </a:cubicBezTo>
                  <a:cubicBezTo>
                    <a:pt x="11343" y="184"/>
                    <a:pt x="10630" y="74"/>
                    <a:pt x="9917" y="33"/>
                  </a:cubicBezTo>
                  <a:cubicBezTo>
                    <a:pt x="9707" y="11"/>
                    <a:pt x="9497" y="0"/>
                    <a:pt x="92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9"/>
            <p:cNvSpPr/>
            <p:nvPr/>
          </p:nvSpPr>
          <p:spPr>
            <a:xfrm>
              <a:off x="-91271" y="2690509"/>
              <a:ext cx="195420" cy="122971"/>
            </a:xfrm>
            <a:custGeom>
              <a:rect b="b" l="l" r="r" t="t"/>
              <a:pathLst>
                <a:path extrusionOk="0" h="3539" w="5624">
                  <a:moveTo>
                    <a:pt x="5624" y="0"/>
                  </a:moveTo>
                  <a:lnTo>
                    <a:pt x="124" y="2085"/>
                  </a:lnTo>
                  <a:cubicBezTo>
                    <a:pt x="179" y="2579"/>
                    <a:pt x="137" y="3059"/>
                    <a:pt x="0" y="3539"/>
                  </a:cubicBezTo>
                  <a:cubicBezTo>
                    <a:pt x="700" y="3374"/>
                    <a:pt x="1386" y="3141"/>
                    <a:pt x="2030" y="2853"/>
                  </a:cubicBezTo>
                  <a:cubicBezTo>
                    <a:pt x="3443" y="2208"/>
                    <a:pt x="4952" y="1468"/>
                    <a:pt x="5624" y="0"/>
                  </a:cubicBez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9"/>
            <p:cNvSpPr/>
            <p:nvPr/>
          </p:nvSpPr>
          <p:spPr>
            <a:xfrm>
              <a:off x="10226" y="2813445"/>
              <a:ext cx="224052" cy="215921"/>
            </a:xfrm>
            <a:custGeom>
              <a:rect b="b" l="l" r="r" t="t"/>
              <a:pathLst>
                <a:path extrusionOk="0" h="6214" w="6448">
                  <a:moveTo>
                    <a:pt x="3731" y="1"/>
                  </a:moveTo>
                  <a:cubicBezTo>
                    <a:pt x="2538" y="1139"/>
                    <a:pt x="1" y="1455"/>
                    <a:pt x="1" y="1455"/>
                  </a:cubicBezTo>
                  <a:cubicBezTo>
                    <a:pt x="289" y="3059"/>
                    <a:pt x="673" y="4650"/>
                    <a:pt x="1167" y="6214"/>
                  </a:cubicBezTo>
                  <a:cubicBezTo>
                    <a:pt x="3004" y="5213"/>
                    <a:pt x="6447" y="1660"/>
                    <a:pt x="6447" y="1660"/>
                  </a:cubicBezTo>
                  <a:lnTo>
                    <a:pt x="373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9"/>
            <p:cNvSpPr/>
            <p:nvPr/>
          </p:nvSpPr>
          <p:spPr>
            <a:xfrm>
              <a:off x="-145130" y="2803925"/>
              <a:ext cx="151569" cy="225442"/>
            </a:xfrm>
            <a:custGeom>
              <a:rect b="b" l="l" r="r" t="t"/>
              <a:pathLst>
                <a:path extrusionOk="0" h="6488" w="4362">
                  <a:moveTo>
                    <a:pt x="1619" y="1"/>
                  </a:moveTo>
                  <a:cubicBezTo>
                    <a:pt x="1477" y="101"/>
                    <a:pt x="1250" y="135"/>
                    <a:pt x="1010" y="135"/>
                  </a:cubicBezTo>
                  <a:cubicBezTo>
                    <a:pt x="531" y="135"/>
                    <a:pt x="1" y="1"/>
                    <a:pt x="0" y="1"/>
                  </a:cubicBezTo>
                  <a:lnTo>
                    <a:pt x="0" y="1"/>
                  </a:lnTo>
                  <a:cubicBezTo>
                    <a:pt x="234" y="3525"/>
                    <a:pt x="2538" y="6488"/>
                    <a:pt x="2538" y="6488"/>
                  </a:cubicBezTo>
                  <a:cubicBezTo>
                    <a:pt x="3265" y="4472"/>
                    <a:pt x="4362" y="1701"/>
                    <a:pt x="4362" y="1701"/>
                  </a:cubicBezTo>
                  <a:cubicBezTo>
                    <a:pt x="2428" y="1290"/>
                    <a:pt x="1619" y="1"/>
                    <a:pt x="16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9"/>
            <p:cNvSpPr/>
            <p:nvPr/>
          </p:nvSpPr>
          <p:spPr>
            <a:xfrm>
              <a:off x="-97943" y="2873142"/>
              <a:ext cx="112964" cy="894470"/>
            </a:xfrm>
            <a:custGeom>
              <a:rect b="b" l="l" r="r" t="t"/>
              <a:pathLst>
                <a:path extrusionOk="0" h="25742" w="3251">
                  <a:moveTo>
                    <a:pt x="3127" y="1"/>
                  </a:moveTo>
                  <a:cubicBezTo>
                    <a:pt x="3062" y="1"/>
                    <a:pt x="2990" y="45"/>
                    <a:pt x="2977" y="134"/>
                  </a:cubicBezTo>
                  <a:cubicBezTo>
                    <a:pt x="2771" y="1767"/>
                    <a:pt x="2442" y="3385"/>
                    <a:pt x="2085" y="5017"/>
                  </a:cubicBezTo>
                  <a:cubicBezTo>
                    <a:pt x="1742" y="6636"/>
                    <a:pt x="1358" y="8227"/>
                    <a:pt x="1029" y="9845"/>
                  </a:cubicBezTo>
                  <a:cubicBezTo>
                    <a:pt x="672" y="11450"/>
                    <a:pt x="412" y="13068"/>
                    <a:pt x="233" y="14700"/>
                  </a:cubicBezTo>
                  <a:cubicBezTo>
                    <a:pt x="55" y="16401"/>
                    <a:pt x="0" y="18116"/>
                    <a:pt x="41" y="19816"/>
                  </a:cubicBezTo>
                  <a:cubicBezTo>
                    <a:pt x="69" y="21531"/>
                    <a:pt x="179" y="23245"/>
                    <a:pt x="288" y="24960"/>
                  </a:cubicBezTo>
                  <a:cubicBezTo>
                    <a:pt x="302" y="25179"/>
                    <a:pt x="329" y="25398"/>
                    <a:pt x="343" y="25618"/>
                  </a:cubicBezTo>
                  <a:cubicBezTo>
                    <a:pt x="343" y="25700"/>
                    <a:pt x="412" y="25741"/>
                    <a:pt x="479" y="25741"/>
                  </a:cubicBezTo>
                  <a:cubicBezTo>
                    <a:pt x="545" y="25741"/>
                    <a:pt x="611" y="25700"/>
                    <a:pt x="604" y="25618"/>
                  </a:cubicBezTo>
                  <a:cubicBezTo>
                    <a:pt x="494" y="23903"/>
                    <a:pt x="371" y="22189"/>
                    <a:pt x="316" y="20475"/>
                  </a:cubicBezTo>
                  <a:cubicBezTo>
                    <a:pt x="261" y="18760"/>
                    <a:pt x="302" y="17046"/>
                    <a:pt x="425" y="15345"/>
                  </a:cubicBezTo>
                  <a:cubicBezTo>
                    <a:pt x="590" y="13685"/>
                    <a:pt x="837" y="12053"/>
                    <a:pt x="1180" y="10435"/>
                  </a:cubicBezTo>
                  <a:cubicBezTo>
                    <a:pt x="1495" y="8816"/>
                    <a:pt x="1879" y="7212"/>
                    <a:pt x="2236" y="5593"/>
                  </a:cubicBezTo>
                  <a:cubicBezTo>
                    <a:pt x="2593" y="3989"/>
                    <a:pt x="2922" y="2370"/>
                    <a:pt x="3155" y="738"/>
                  </a:cubicBezTo>
                  <a:cubicBezTo>
                    <a:pt x="3196" y="532"/>
                    <a:pt x="3223" y="326"/>
                    <a:pt x="3237" y="134"/>
                  </a:cubicBezTo>
                  <a:cubicBezTo>
                    <a:pt x="3251" y="45"/>
                    <a:pt x="3193" y="1"/>
                    <a:pt x="31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9"/>
            <p:cNvSpPr/>
            <p:nvPr/>
          </p:nvSpPr>
          <p:spPr>
            <a:xfrm>
              <a:off x="-36474" y="2924012"/>
              <a:ext cx="61990" cy="53129"/>
            </a:xfrm>
            <a:custGeom>
              <a:rect b="b" l="l" r="r" t="t"/>
              <a:pathLst>
                <a:path extrusionOk="0" h="1529" w="1784">
                  <a:moveTo>
                    <a:pt x="1029" y="1"/>
                  </a:moveTo>
                  <a:cubicBezTo>
                    <a:pt x="343" y="1"/>
                    <a:pt x="1" y="824"/>
                    <a:pt x="481" y="1304"/>
                  </a:cubicBezTo>
                  <a:cubicBezTo>
                    <a:pt x="636" y="1459"/>
                    <a:pt x="826" y="1528"/>
                    <a:pt x="1014" y="1528"/>
                  </a:cubicBezTo>
                  <a:cubicBezTo>
                    <a:pt x="1406" y="1528"/>
                    <a:pt x="1784" y="1224"/>
                    <a:pt x="1784" y="769"/>
                  </a:cubicBezTo>
                  <a:cubicBezTo>
                    <a:pt x="1784" y="344"/>
                    <a:pt x="1441" y="1"/>
                    <a:pt x="10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9"/>
            <p:cNvSpPr/>
            <p:nvPr/>
          </p:nvSpPr>
          <p:spPr>
            <a:xfrm>
              <a:off x="-109375" y="3384868"/>
              <a:ext cx="52920" cy="52955"/>
            </a:xfrm>
            <a:custGeom>
              <a:rect b="b" l="l" r="r" t="t"/>
              <a:pathLst>
                <a:path extrusionOk="0" h="1524" w="1523">
                  <a:moveTo>
                    <a:pt x="754" y="1"/>
                  </a:moveTo>
                  <a:cubicBezTo>
                    <a:pt x="329" y="1"/>
                    <a:pt x="0" y="344"/>
                    <a:pt x="0" y="755"/>
                  </a:cubicBezTo>
                  <a:cubicBezTo>
                    <a:pt x="0" y="1180"/>
                    <a:pt x="329" y="1523"/>
                    <a:pt x="754" y="1523"/>
                  </a:cubicBezTo>
                  <a:cubicBezTo>
                    <a:pt x="1180" y="1523"/>
                    <a:pt x="1523" y="1180"/>
                    <a:pt x="1523" y="755"/>
                  </a:cubicBezTo>
                  <a:cubicBezTo>
                    <a:pt x="1523" y="344"/>
                    <a:pt x="1180"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9"/>
            <p:cNvSpPr/>
            <p:nvPr/>
          </p:nvSpPr>
          <p:spPr>
            <a:xfrm>
              <a:off x="-82689" y="3132775"/>
              <a:ext cx="61990" cy="53546"/>
            </a:xfrm>
            <a:custGeom>
              <a:rect b="b" l="l" r="r" t="t"/>
              <a:pathLst>
                <a:path extrusionOk="0" h="1541" w="1784">
                  <a:moveTo>
                    <a:pt x="1015" y="0"/>
                  </a:moveTo>
                  <a:cubicBezTo>
                    <a:pt x="343" y="14"/>
                    <a:pt x="0" y="823"/>
                    <a:pt x="480" y="1317"/>
                  </a:cubicBezTo>
                  <a:cubicBezTo>
                    <a:pt x="635" y="1471"/>
                    <a:pt x="825" y="1541"/>
                    <a:pt x="1011" y="1541"/>
                  </a:cubicBezTo>
                  <a:cubicBezTo>
                    <a:pt x="1405" y="1541"/>
                    <a:pt x="1783" y="1233"/>
                    <a:pt x="1783" y="768"/>
                  </a:cubicBezTo>
                  <a:cubicBezTo>
                    <a:pt x="1783" y="343"/>
                    <a:pt x="1440" y="0"/>
                    <a:pt x="10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9"/>
            <p:cNvSpPr/>
            <p:nvPr/>
          </p:nvSpPr>
          <p:spPr>
            <a:xfrm>
              <a:off x="-361989" y="2103345"/>
              <a:ext cx="182112" cy="270023"/>
            </a:xfrm>
            <a:custGeom>
              <a:rect b="b" l="l" r="r" t="t"/>
              <a:pathLst>
                <a:path extrusionOk="0" h="7771" w="5241">
                  <a:moveTo>
                    <a:pt x="2917" y="1"/>
                  </a:moveTo>
                  <a:cubicBezTo>
                    <a:pt x="2539" y="1"/>
                    <a:pt x="2158" y="98"/>
                    <a:pt x="1811" y="302"/>
                  </a:cubicBezTo>
                  <a:cubicBezTo>
                    <a:pt x="1002" y="769"/>
                    <a:pt x="467" y="1743"/>
                    <a:pt x="234" y="2758"/>
                  </a:cubicBezTo>
                  <a:cubicBezTo>
                    <a:pt x="1" y="3773"/>
                    <a:pt x="28" y="4829"/>
                    <a:pt x="97" y="5857"/>
                  </a:cubicBezTo>
                  <a:cubicBezTo>
                    <a:pt x="124" y="6461"/>
                    <a:pt x="207" y="7119"/>
                    <a:pt x="591" y="7489"/>
                  </a:cubicBezTo>
                  <a:cubicBezTo>
                    <a:pt x="794" y="7685"/>
                    <a:pt x="1047" y="7771"/>
                    <a:pt x="1308" y="7771"/>
                  </a:cubicBezTo>
                  <a:cubicBezTo>
                    <a:pt x="1558" y="7771"/>
                    <a:pt x="1816" y="7692"/>
                    <a:pt x="2044" y="7558"/>
                  </a:cubicBezTo>
                  <a:cubicBezTo>
                    <a:pt x="2497" y="7270"/>
                    <a:pt x="2840" y="6804"/>
                    <a:pt x="3142" y="6324"/>
                  </a:cubicBezTo>
                  <a:cubicBezTo>
                    <a:pt x="4047" y="4897"/>
                    <a:pt x="4746" y="3347"/>
                    <a:pt x="5240" y="1729"/>
                  </a:cubicBezTo>
                  <a:lnTo>
                    <a:pt x="4623" y="796"/>
                  </a:lnTo>
                  <a:cubicBezTo>
                    <a:pt x="4184" y="279"/>
                    <a:pt x="3555" y="1"/>
                    <a:pt x="2917"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9"/>
            <p:cNvSpPr/>
            <p:nvPr/>
          </p:nvSpPr>
          <p:spPr>
            <a:xfrm>
              <a:off x="-343851" y="1972347"/>
              <a:ext cx="720142" cy="789845"/>
            </a:xfrm>
            <a:custGeom>
              <a:rect b="b" l="l" r="r" t="t"/>
              <a:pathLst>
                <a:path extrusionOk="0" h="22731" w="20725">
                  <a:moveTo>
                    <a:pt x="10494" y="1"/>
                  </a:moveTo>
                  <a:cubicBezTo>
                    <a:pt x="8745" y="1"/>
                    <a:pt x="7030" y="393"/>
                    <a:pt x="5857" y="1233"/>
                  </a:cubicBezTo>
                  <a:cubicBezTo>
                    <a:pt x="4005" y="2536"/>
                    <a:pt x="3155" y="4374"/>
                    <a:pt x="2277" y="6459"/>
                  </a:cubicBezTo>
                  <a:cubicBezTo>
                    <a:pt x="1454" y="8393"/>
                    <a:pt x="686" y="10382"/>
                    <a:pt x="343" y="12453"/>
                  </a:cubicBezTo>
                  <a:cubicBezTo>
                    <a:pt x="0" y="14537"/>
                    <a:pt x="110" y="16732"/>
                    <a:pt x="974" y="18652"/>
                  </a:cubicBezTo>
                  <a:cubicBezTo>
                    <a:pt x="1838" y="20572"/>
                    <a:pt x="3552" y="22163"/>
                    <a:pt x="5610" y="22588"/>
                  </a:cubicBezTo>
                  <a:cubicBezTo>
                    <a:pt x="6105" y="22684"/>
                    <a:pt x="6606" y="22730"/>
                    <a:pt x="7108" y="22730"/>
                  </a:cubicBezTo>
                  <a:cubicBezTo>
                    <a:pt x="7399" y="22730"/>
                    <a:pt x="7691" y="22715"/>
                    <a:pt x="7983" y="22684"/>
                  </a:cubicBezTo>
                  <a:cubicBezTo>
                    <a:pt x="10547" y="22465"/>
                    <a:pt x="13085" y="21519"/>
                    <a:pt x="14991" y="19790"/>
                  </a:cubicBezTo>
                  <a:cubicBezTo>
                    <a:pt x="16898" y="18062"/>
                    <a:pt x="18132" y="15525"/>
                    <a:pt x="18050" y="12960"/>
                  </a:cubicBezTo>
                  <a:lnTo>
                    <a:pt x="19696" y="11465"/>
                  </a:lnTo>
                  <a:cubicBezTo>
                    <a:pt x="19833" y="10533"/>
                    <a:pt x="20724" y="9147"/>
                    <a:pt x="20587" y="8215"/>
                  </a:cubicBezTo>
                  <a:cubicBezTo>
                    <a:pt x="20066" y="4607"/>
                    <a:pt x="18283" y="3016"/>
                    <a:pt x="15732" y="1357"/>
                  </a:cubicBezTo>
                  <a:cubicBezTo>
                    <a:pt x="14400" y="479"/>
                    <a:pt x="12426" y="1"/>
                    <a:pt x="10494" y="1"/>
                  </a:cubicBezTo>
                  <a:close/>
                </a:path>
              </a:pathLst>
            </a:custGeom>
            <a:solidFill>
              <a:srgbClr val="B88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9"/>
            <p:cNvSpPr/>
            <p:nvPr/>
          </p:nvSpPr>
          <p:spPr>
            <a:xfrm>
              <a:off x="137020" y="2230799"/>
              <a:ext cx="282150" cy="322005"/>
            </a:xfrm>
            <a:custGeom>
              <a:rect b="b" l="l" r="r" t="t"/>
              <a:pathLst>
                <a:path extrusionOk="0" h="9267" w="8120">
                  <a:moveTo>
                    <a:pt x="4343" y="1"/>
                  </a:moveTo>
                  <a:cubicBezTo>
                    <a:pt x="4142" y="1"/>
                    <a:pt x="3942" y="13"/>
                    <a:pt x="3744" y="36"/>
                  </a:cubicBezTo>
                  <a:cubicBezTo>
                    <a:pt x="2921" y="132"/>
                    <a:pt x="2099" y="434"/>
                    <a:pt x="1522" y="1010"/>
                  </a:cubicBezTo>
                  <a:cubicBezTo>
                    <a:pt x="974" y="1558"/>
                    <a:pt x="672" y="2313"/>
                    <a:pt x="466" y="3067"/>
                  </a:cubicBezTo>
                  <a:cubicBezTo>
                    <a:pt x="137" y="4288"/>
                    <a:pt x="0" y="5604"/>
                    <a:pt x="398" y="6811"/>
                  </a:cubicBezTo>
                  <a:cubicBezTo>
                    <a:pt x="782" y="8018"/>
                    <a:pt x="1783" y="9074"/>
                    <a:pt x="3031" y="9266"/>
                  </a:cubicBezTo>
                  <a:lnTo>
                    <a:pt x="6268" y="7086"/>
                  </a:lnTo>
                  <a:cubicBezTo>
                    <a:pt x="7160" y="6277"/>
                    <a:pt x="7818" y="5179"/>
                    <a:pt x="7969" y="4000"/>
                  </a:cubicBezTo>
                  <a:cubicBezTo>
                    <a:pt x="8120" y="2806"/>
                    <a:pt x="7681" y="1517"/>
                    <a:pt x="6748" y="763"/>
                  </a:cubicBezTo>
                  <a:cubicBezTo>
                    <a:pt x="6079" y="228"/>
                    <a:pt x="5211" y="1"/>
                    <a:pt x="4343"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9"/>
            <p:cNvSpPr/>
            <p:nvPr/>
          </p:nvSpPr>
          <p:spPr>
            <a:xfrm>
              <a:off x="225661" y="2432335"/>
              <a:ext cx="174467" cy="190277"/>
            </a:xfrm>
            <a:custGeom>
              <a:rect b="b" l="l" r="r" t="t"/>
              <a:pathLst>
                <a:path extrusionOk="0" h="5476" w="5021">
                  <a:moveTo>
                    <a:pt x="3433" y="1"/>
                  </a:moveTo>
                  <a:cubicBezTo>
                    <a:pt x="3172" y="1"/>
                    <a:pt x="2905" y="58"/>
                    <a:pt x="2661" y="147"/>
                  </a:cubicBezTo>
                  <a:cubicBezTo>
                    <a:pt x="1893" y="422"/>
                    <a:pt x="851" y="1272"/>
                    <a:pt x="261" y="3096"/>
                  </a:cubicBezTo>
                  <a:lnTo>
                    <a:pt x="261" y="3082"/>
                  </a:lnTo>
                  <a:cubicBezTo>
                    <a:pt x="96" y="3494"/>
                    <a:pt x="0" y="3919"/>
                    <a:pt x="0" y="4358"/>
                  </a:cubicBezTo>
                  <a:cubicBezTo>
                    <a:pt x="28" y="4797"/>
                    <a:pt x="247" y="5250"/>
                    <a:pt x="659" y="5414"/>
                  </a:cubicBezTo>
                  <a:cubicBezTo>
                    <a:pt x="809" y="5455"/>
                    <a:pt x="964" y="5476"/>
                    <a:pt x="1116" y="5476"/>
                  </a:cubicBezTo>
                  <a:cubicBezTo>
                    <a:pt x="1269" y="5476"/>
                    <a:pt x="1420" y="5455"/>
                    <a:pt x="1564" y="5414"/>
                  </a:cubicBezTo>
                  <a:cubicBezTo>
                    <a:pt x="2551" y="5195"/>
                    <a:pt x="3443" y="4660"/>
                    <a:pt x="4087" y="3892"/>
                  </a:cubicBezTo>
                  <a:cubicBezTo>
                    <a:pt x="4718" y="3124"/>
                    <a:pt x="5020" y="2054"/>
                    <a:pt x="4746" y="1080"/>
                  </a:cubicBezTo>
                  <a:cubicBezTo>
                    <a:pt x="4677" y="765"/>
                    <a:pt x="4499" y="477"/>
                    <a:pt x="4252" y="257"/>
                  </a:cubicBezTo>
                  <a:cubicBezTo>
                    <a:pt x="4018" y="74"/>
                    <a:pt x="3730" y="1"/>
                    <a:pt x="3433" y="1"/>
                  </a:cubicBezTo>
                  <a:close/>
                </a:path>
              </a:pathLst>
            </a:custGeom>
            <a:solidFill>
              <a:srgbClr val="B882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9"/>
            <p:cNvSpPr/>
            <p:nvPr/>
          </p:nvSpPr>
          <p:spPr>
            <a:xfrm>
              <a:off x="-46482" y="2278612"/>
              <a:ext cx="173807" cy="106258"/>
            </a:xfrm>
            <a:custGeom>
              <a:rect b="b" l="l" r="r" t="t"/>
              <a:pathLst>
                <a:path extrusionOk="0" h="3058" w="5002">
                  <a:moveTo>
                    <a:pt x="1230" y="0"/>
                  </a:moveTo>
                  <a:cubicBezTo>
                    <a:pt x="1154" y="0"/>
                    <a:pt x="1078" y="6"/>
                    <a:pt x="1002" y="18"/>
                  </a:cubicBezTo>
                  <a:cubicBezTo>
                    <a:pt x="481" y="86"/>
                    <a:pt x="1" y="594"/>
                    <a:pt x="179" y="1060"/>
                  </a:cubicBezTo>
                  <a:cubicBezTo>
                    <a:pt x="261" y="1266"/>
                    <a:pt x="700" y="1376"/>
                    <a:pt x="920" y="1417"/>
                  </a:cubicBezTo>
                  <a:cubicBezTo>
                    <a:pt x="1852" y="1650"/>
                    <a:pt x="2030" y="1650"/>
                    <a:pt x="2703" y="1965"/>
                  </a:cubicBezTo>
                  <a:cubicBezTo>
                    <a:pt x="3032" y="2116"/>
                    <a:pt x="3416" y="2391"/>
                    <a:pt x="3745" y="2528"/>
                  </a:cubicBezTo>
                  <a:cubicBezTo>
                    <a:pt x="3985" y="2628"/>
                    <a:pt x="4635" y="3057"/>
                    <a:pt x="4878" y="3057"/>
                  </a:cubicBezTo>
                  <a:cubicBezTo>
                    <a:pt x="4967" y="3057"/>
                    <a:pt x="5001" y="2999"/>
                    <a:pt x="4938" y="2843"/>
                  </a:cubicBezTo>
                  <a:cubicBezTo>
                    <a:pt x="4801" y="2267"/>
                    <a:pt x="4486" y="1746"/>
                    <a:pt x="4019" y="1362"/>
                  </a:cubicBezTo>
                  <a:cubicBezTo>
                    <a:pt x="3567" y="964"/>
                    <a:pt x="3045" y="635"/>
                    <a:pt x="2497" y="388"/>
                  </a:cubicBezTo>
                  <a:cubicBezTo>
                    <a:pt x="2099" y="189"/>
                    <a:pt x="1671" y="0"/>
                    <a:pt x="1230"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9"/>
            <p:cNvSpPr/>
            <p:nvPr/>
          </p:nvSpPr>
          <p:spPr>
            <a:xfrm>
              <a:off x="-290027" y="2211028"/>
              <a:ext cx="158275" cy="64248"/>
            </a:xfrm>
            <a:custGeom>
              <a:rect b="b" l="l" r="r" t="t"/>
              <a:pathLst>
                <a:path extrusionOk="0" h="1849" w="4555">
                  <a:moveTo>
                    <a:pt x="1612" y="1"/>
                  </a:moveTo>
                  <a:cubicBezTo>
                    <a:pt x="1182" y="1"/>
                    <a:pt x="766" y="137"/>
                    <a:pt x="412" y="385"/>
                  </a:cubicBezTo>
                  <a:cubicBezTo>
                    <a:pt x="1" y="605"/>
                    <a:pt x="1043" y="728"/>
                    <a:pt x="1318" y="824"/>
                  </a:cubicBezTo>
                  <a:cubicBezTo>
                    <a:pt x="1578" y="920"/>
                    <a:pt x="1962" y="962"/>
                    <a:pt x="2223" y="1044"/>
                  </a:cubicBezTo>
                  <a:cubicBezTo>
                    <a:pt x="2785" y="1208"/>
                    <a:pt x="2909" y="1291"/>
                    <a:pt x="3594" y="1661"/>
                  </a:cubicBezTo>
                  <a:cubicBezTo>
                    <a:pt x="3728" y="1728"/>
                    <a:pt x="3968" y="1848"/>
                    <a:pt x="4128" y="1848"/>
                  </a:cubicBezTo>
                  <a:cubicBezTo>
                    <a:pt x="4166" y="1848"/>
                    <a:pt x="4199" y="1841"/>
                    <a:pt x="4225" y="1826"/>
                  </a:cubicBezTo>
                  <a:cubicBezTo>
                    <a:pt x="4554" y="1647"/>
                    <a:pt x="4486" y="1099"/>
                    <a:pt x="4198" y="783"/>
                  </a:cubicBezTo>
                  <a:cubicBezTo>
                    <a:pt x="3910" y="468"/>
                    <a:pt x="3498" y="331"/>
                    <a:pt x="3087" y="235"/>
                  </a:cubicBezTo>
                  <a:cubicBezTo>
                    <a:pt x="2634" y="97"/>
                    <a:pt x="2154" y="15"/>
                    <a:pt x="1674" y="1"/>
                  </a:cubicBezTo>
                  <a:cubicBezTo>
                    <a:pt x="1654" y="1"/>
                    <a:pt x="1633" y="1"/>
                    <a:pt x="1612" y="1"/>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9"/>
            <p:cNvSpPr/>
            <p:nvPr/>
          </p:nvSpPr>
          <p:spPr>
            <a:xfrm>
              <a:off x="-194680" y="2330212"/>
              <a:ext cx="86765" cy="137357"/>
            </a:xfrm>
            <a:custGeom>
              <a:rect b="b" l="l" r="r" t="t"/>
              <a:pathLst>
                <a:path extrusionOk="0" h="3953" w="2497">
                  <a:moveTo>
                    <a:pt x="2428" y="0"/>
                  </a:moveTo>
                  <a:cubicBezTo>
                    <a:pt x="2400" y="0"/>
                    <a:pt x="2428" y="1331"/>
                    <a:pt x="1618" y="1797"/>
                  </a:cubicBezTo>
                  <a:cubicBezTo>
                    <a:pt x="1193" y="2044"/>
                    <a:pt x="823" y="1962"/>
                    <a:pt x="315" y="2346"/>
                  </a:cubicBezTo>
                  <a:cubicBezTo>
                    <a:pt x="123" y="2469"/>
                    <a:pt x="0" y="2689"/>
                    <a:pt x="0" y="2922"/>
                  </a:cubicBezTo>
                  <a:cubicBezTo>
                    <a:pt x="27" y="3114"/>
                    <a:pt x="123" y="3292"/>
                    <a:pt x="247" y="3429"/>
                  </a:cubicBezTo>
                  <a:cubicBezTo>
                    <a:pt x="469" y="3691"/>
                    <a:pt x="866" y="3952"/>
                    <a:pt x="1152" y="3952"/>
                  </a:cubicBezTo>
                  <a:cubicBezTo>
                    <a:pt x="1166" y="3952"/>
                    <a:pt x="1180" y="3952"/>
                    <a:pt x="1193" y="3950"/>
                  </a:cubicBezTo>
                  <a:cubicBezTo>
                    <a:pt x="2181" y="3827"/>
                    <a:pt x="2496" y="14"/>
                    <a:pt x="2428" y="0"/>
                  </a:cubicBez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9"/>
            <p:cNvSpPr/>
            <p:nvPr/>
          </p:nvSpPr>
          <p:spPr>
            <a:xfrm>
              <a:off x="-56003" y="2390082"/>
              <a:ext cx="87807" cy="55839"/>
            </a:xfrm>
            <a:custGeom>
              <a:rect b="b" l="l" r="r" t="t"/>
              <a:pathLst>
                <a:path extrusionOk="0" h="1607" w="2527">
                  <a:moveTo>
                    <a:pt x="1127" y="0"/>
                  </a:moveTo>
                  <a:cubicBezTo>
                    <a:pt x="1014" y="0"/>
                    <a:pt x="898" y="18"/>
                    <a:pt x="782" y="47"/>
                  </a:cubicBezTo>
                  <a:cubicBezTo>
                    <a:pt x="535" y="129"/>
                    <a:pt x="302" y="239"/>
                    <a:pt x="83" y="376"/>
                  </a:cubicBezTo>
                  <a:cubicBezTo>
                    <a:pt x="1" y="422"/>
                    <a:pt x="48" y="539"/>
                    <a:pt x="132" y="539"/>
                  </a:cubicBezTo>
                  <a:cubicBezTo>
                    <a:pt x="146" y="539"/>
                    <a:pt x="162" y="535"/>
                    <a:pt x="179" y="527"/>
                  </a:cubicBezTo>
                  <a:lnTo>
                    <a:pt x="179" y="527"/>
                  </a:lnTo>
                  <a:lnTo>
                    <a:pt x="165" y="540"/>
                  </a:lnTo>
                  <a:cubicBezTo>
                    <a:pt x="457" y="365"/>
                    <a:pt x="789" y="180"/>
                    <a:pt x="1136" y="180"/>
                  </a:cubicBezTo>
                  <a:cubicBezTo>
                    <a:pt x="1196" y="180"/>
                    <a:pt x="1256" y="185"/>
                    <a:pt x="1317" y="198"/>
                  </a:cubicBezTo>
                  <a:cubicBezTo>
                    <a:pt x="1660" y="307"/>
                    <a:pt x="1948" y="554"/>
                    <a:pt x="2099" y="883"/>
                  </a:cubicBezTo>
                  <a:cubicBezTo>
                    <a:pt x="2195" y="1103"/>
                    <a:pt x="2277" y="1322"/>
                    <a:pt x="2346" y="1542"/>
                  </a:cubicBezTo>
                  <a:cubicBezTo>
                    <a:pt x="2357" y="1587"/>
                    <a:pt x="2391" y="1606"/>
                    <a:pt x="2426" y="1606"/>
                  </a:cubicBezTo>
                  <a:cubicBezTo>
                    <a:pt x="2476" y="1606"/>
                    <a:pt x="2526" y="1565"/>
                    <a:pt x="2510" y="1500"/>
                  </a:cubicBezTo>
                  <a:cubicBezTo>
                    <a:pt x="2387" y="1075"/>
                    <a:pt x="2250" y="650"/>
                    <a:pt x="1934" y="348"/>
                  </a:cubicBezTo>
                  <a:cubicBezTo>
                    <a:pt x="1783" y="211"/>
                    <a:pt x="1619" y="102"/>
                    <a:pt x="1427" y="47"/>
                  </a:cubicBezTo>
                  <a:cubicBezTo>
                    <a:pt x="1329" y="14"/>
                    <a:pt x="1229" y="0"/>
                    <a:pt x="11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9"/>
            <p:cNvSpPr/>
            <p:nvPr/>
          </p:nvSpPr>
          <p:spPr>
            <a:xfrm>
              <a:off x="-275294" y="2302136"/>
              <a:ext cx="87876" cy="55804"/>
            </a:xfrm>
            <a:custGeom>
              <a:rect b="b" l="l" r="r" t="t"/>
              <a:pathLst>
                <a:path extrusionOk="0" h="1606" w="2529">
                  <a:moveTo>
                    <a:pt x="1119" y="1"/>
                  </a:moveTo>
                  <a:cubicBezTo>
                    <a:pt x="1005" y="1"/>
                    <a:pt x="892" y="18"/>
                    <a:pt x="784" y="54"/>
                  </a:cubicBezTo>
                  <a:cubicBezTo>
                    <a:pt x="537" y="136"/>
                    <a:pt x="304" y="246"/>
                    <a:pt x="84" y="383"/>
                  </a:cubicBezTo>
                  <a:cubicBezTo>
                    <a:pt x="1" y="431"/>
                    <a:pt x="53" y="542"/>
                    <a:pt x="131" y="542"/>
                  </a:cubicBezTo>
                  <a:cubicBezTo>
                    <a:pt x="142" y="542"/>
                    <a:pt x="154" y="539"/>
                    <a:pt x="167" y="534"/>
                  </a:cubicBezTo>
                  <a:cubicBezTo>
                    <a:pt x="455" y="373"/>
                    <a:pt x="781" y="183"/>
                    <a:pt x="1122" y="183"/>
                  </a:cubicBezTo>
                  <a:cubicBezTo>
                    <a:pt x="1187" y="183"/>
                    <a:pt x="1253" y="189"/>
                    <a:pt x="1319" y="205"/>
                  </a:cubicBezTo>
                  <a:cubicBezTo>
                    <a:pt x="1662" y="301"/>
                    <a:pt x="1950" y="548"/>
                    <a:pt x="2101" y="891"/>
                  </a:cubicBezTo>
                  <a:cubicBezTo>
                    <a:pt x="2197" y="1096"/>
                    <a:pt x="2279" y="1316"/>
                    <a:pt x="2334" y="1535"/>
                  </a:cubicBezTo>
                  <a:cubicBezTo>
                    <a:pt x="2345" y="1585"/>
                    <a:pt x="2380" y="1606"/>
                    <a:pt x="2417" y="1606"/>
                  </a:cubicBezTo>
                  <a:cubicBezTo>
                    <a:pt x="2471" y="1606"/>
                    <a:pt x="2528" y="1560"/>
                    <a:pt x="2512" y="1494"/>
                  </a:cubicBezTo>
                  <a:cubicBezTo>
                    <a:pt x="2389" y="1083"/>
                    <a:pt x="2238" y="657"/>
                    <a:pt x="1922" y="342"/>
                  </a:cubicBezTo>
                  <a:cubicBezTo>
                    <a:pt x="1785" y="205"/>
                    <a:pt x="1621" y="95"/>
                    <a:pt x="1429" y="40"/>
                  </a:cubicBezTo>
                  <a:cubicBezTo>
                    <a:pt x="1325" y="14"/>
                    <a:pt x="1221" y="1"/>
                    <a:pt x="11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9"/>
            <p:cNvSpPr/>
            <p:nvPr/>
          </p:nvSpPr>
          <p:spPr>
            <a:xfrm>
              <a:off x="-208996" y="2546098"/>
              <a:ext cx="83429" cy="42809"/>
            </a:xfrm>
            <a:custGeom>
              <a:rect b="b" l="l" r="r" t="t"/>
              <a:pathLst>
                <a:path extrusionOk="0" h="1232" w="2401">
                  <a:moveTo>
                    <a:pt x="1" y="0"/>
                  </a:moveTo>
                  <a:lnTo>
                    <a:pt x="1" y="0"/>
                  </a:lnTo>
                  <a:cubicBezTo>
                    <a:pt x="110" y="398"/>
                    <a:pt x="261" y="823"/>
                    <a:pt x="604" y="1057"/>
                  </a:cubicBezTo>
                  <a:cubicBezTo>
                    <a:pt x="793" y="1170"/>
                    <a:pt x="1009" y="1232"/>
                    <a:pt x="1228" y="1232"/>
                  </a:cubicBezTo>
                  <a:cubicBezTo>
                    <a:pt x="1326" y="1232"/>
                    <a:pt x="1425" y="1219"/>
                    <a:pt x="1523" y="1194"/>
                  </a:cubicBezTo>
                  <a:cubicBezTo>
                    <a:pt x="1838" y="1111"/>
                    <a:pt x="2126" y="988"/>
                    <a:pt x="2401" y="810"/>
                  </a:cubicBezTo>
                  <a:lnTo>
                    <a:pt x="1" y="0"/>
                  </a:ln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9"/>
            <p:cNvSpPr/>
            <p:nvPr/>
          </p:nvSpPr>
          <p:spPr>
            <a:xfrm>
              <a:off x="-178488" y="2525284"/>
              <a:ext cx="156364" cy="115883"/>
            </a:xfrm>
            <a:custGeom>
              <a:rect b="b" l="l" r="r" t="t"/>
              <a:pathLst>
                <a:path extrusionOk="0" h="3335" w="4500">
                  <a:moveTo>
                    <a:pt x="1104" y="0"/>
                  </a:moveTo>
                  <a:cubicBezTo>
                    <a:pt x="737" y="0"/>
                    <a:pt x="82" y="106"/>
                    <a:pt x="14" y="819"/>
                  </a:cubicBezTo>
                  <a:lnTo>
                    <a:pt x="0" y="819"/>
                  </a:lnTo>
                  <a:cubicBezTo>
                    <a:pt x="426" y="2342"/>
                    <a:pt x="1811" y="3334"/>
                    <a:pt x="3312" y="3334"/>
                  </a:cubicBezTo>
                  <a:cubicBezTo>
                    <a:pt x="3650" y="3334"/>
                    <a:pt x="3994" y="3284"/>
                    <a:pt x="4334" y="3178"/>
                  </a:cubicBezTo>
                  <a:cubicBezTo>
                    <a:pt x="4417" y="3151"/>
                    <a:pt x="4499" y="3109"/>
                    <a:pt x="4499" y="3027"/>
                  </a:cubicBezTo>
                  <a:cubicBezTo>
                    <a:pt x="4499" y="2986"/>
                    <a:pt x="4485" y="2959"/>
                    <a:pt x="4458" y="2931"/>
                  </a:cubicBezTo>
                  <a:lnTo>
                    <a:pt x="3896" y="2108"/>
                  </a:lnTo>
                  <a:cubicBezTo>
                    <a:pt x="3580" y="1614"/>
                    <a:pt x="3224" y="1162"/>
                    <a:pt x="2812" y="764"/>
                  </a:cubicBezTo>
                  <a:cubicBezTo>
                    <a:pt x="2401" y="353"/>
                    <a:pt x="1866" y="92"/>
                    <a:pt x="1290" y="10"/>
                  </a:cubicBezTo>
                  <a:cubicBezTo>
                    <a:pt x="1246" y="5"/>
                    <a:pt x="1181" y="0"/>
                    <a:pt x="1104"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9"/>
            <p:cNvSpPr/>
            <p:nvPr/>
          </p:nvSpPr>
          <p:spPr>
            <a:xfrm>
              <a:off x="-317165" y="2498390"/>
              <a:ext cx="163001" cy="72900"/>
            </a:xfrm>
            <a:custGeom>
              <a:rect b="b" l="l" r="r" t="t"/>
              <a:pathLst>
                <a:path extrusionOk="0" h="2098" w="4691">
                  <a:moveTo>
                    <a:pt x="2752" y="0"/>
                  </a:moveTo>
                  <a:cubicBezTo>
                    <a:pt x="2602" y="0"/>
                    <a:pt x="2452" y="14"/>
                    <a:pt x="2304" y="43"/>
                  </a:cubicBezTo>
                  <a:cubicBezTo>
                    <a:pt x="1824" y="139"/>
                    <a:pt x="1358" y="276"/>
                    <a:pt x="905" y="482"/>
                  </a:cubicBezTo>
                  <a:lnTo>
                    <a:pt x="124" y="784"/>
                  </a:lnTo>
                  <a:cubicBezTo>
                    <a:pt x="96" y="797"/>
                    <a:pt x="69" y="811"/>
                    <a:pt x="41" y="839"/>
                  </a:cubicBezTo>
                  <a:cubicBezTo>
                    <a:pt x="0" y="893"/>
                    <a:pt x="55" y="962"/>
                    <a:pt x="96" y="1017"/>
                  </a:cubicBezTo>
                  <a:cubicBezTo>
                    <a:pt x="631" y="1620"/>
                    <a:pt x="1385" y="2004"/>
                    <a:pt x="2195" y="2087"/>
                  </a:cubicBezTo>
                  <a:cubicBezTo>
                    <a:pt x="2280" y="2094"/>
                    <a:pt x="2366" y="2098"/>
                    <a:pt x="2452" y="2098"/>
                  </a:cubicBezTo>
                  <a:cubicBezTo>
                    <a:pt x="3146" y="2098"/>
                    <a:pt x="3824" y="1853"/>
                    <a:pt x="4362" y="1401"/>
                  </a:cubicBezTo>
                  <a:cubicBezTo>
                    <a:pt x="4691" y="756"/>
                    <a:pt x="3978" y="331"/>
                    <a:pt x="3772" y="221"/>
                  </a:cubicBezTo>
                  <a:cubicBezTo>
                    <a:pt x="3455" y="77"/>
                    <a:pt x="3104" y="0"/>
                    <a:pt x="2752" y="0"/>
                  </a:cubicBezTo>
                  <a:close/>
                </a:path>
              </a:pathLst>
            </a:custGeom>
            <a:solidFill>
              <a:srgbClr val="FD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9"/>
            <p:cNvSpPr/>
            <p:nvPr/>
          </p:nvSpPr>
          <p:spPr>
            <a:xfrm>
              <a:off x="-60763" y="2482788"/>
              <a:ext cx="139198" cy="89475"/>
            </a:xfrm>
            <a:custGeom>
              <a:rect b="b" l="l" r="r" t="t"/>
              <a:pathLst>
                <a:path extrusionOk="0" h="2575" w="4006">
                  <a:moveTo>
                    <a:pt x="1398" y="1"/>
                  </a:moveTo>
                  <a:cubicBezTo>
                    <a:pt x="842" y="1"/>
                    <a:pt x="394" y="207"/>
                    <a:pt x="247" y="588"/>
                  </a:cubicBezTo>
                  <a:cubicBezTo>
                    <a:pt x="0" y="1178"/>
                    <a:pt x="604" y="1973"/>
                    <a:pt x="1577" y="2357"/>
                  </a:cubicBezTo>
                  <a:cubicBezTo>
                    <a:pt x="1936" y="2504"/>
                    <a:pt x="2295" y="2574"/>
                    <a:pt x="2618" y="2574"/>
                  </a:cubicBezTo>
                  <a:cubicBezTo>
                    <a:pt x="3170" y="2574"/>
                    <a:pt x="3616" y="2368"/>
                    <a:pt x="3772" y="1987"/>
                  </a:cubicBezTo>
                  <a:cubicBezTo>
                    <a:pt x="4005" y="1397"/>
                    <a:pt x="3415" y="602"/>
                    <a:pt x="2441" y="218"/>
                  </a:cubicBezTo>
                  <a:cubicBezTo>
                    <a:pt x="2083" y="71"/>
                    <a:pt x="1722" y="1"/>
                    <a:pt x="1398" y="1"/>
                  </a:cubicBez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9"/>
            <p:cNvSpPr/>
            <p:nvPr/>
          </p:nvSpPr>
          <p:spPr>
            <a:xfrm>
              <a:off x="-338639" y="2371631"/>
              <a:ext cx="138747" cy="89232"/>
            </a:xfrm>
            <a:custGeom>
              <a:rect b="b" l="l" r="r" t="t"/>
              <a:pathLst>
                <a:path extrusionOk="0" h="2568" w="3993">
                  <a:moveTo>
                    <a:pt x="1394" y="0"/>
                  </a:moveTo>
                  <a:cubicBezTo>
                    <a:pt x="834" y="0"/>
                    <a:pt x="382" y="203"/>
                    <a:pt x="234" y="578"/>
                  </a:cubicBezTo>
                  <a:cubicBezTo>
                    <a:pt x="1" y="1167"/>
                    <a:pt x="591" y="1977"/>
                    <a:pt x="1565" y="2361"/>
                  </a:cubicBezTo>
                  <a:cubicBezTo>
                    <a:pt x="1920" y="2501"/>
                    <a:pt x="2277" y="2568"/>
                    <a:pt x="2599" y="2568"/>
                  </a:cubicBezTo>
                  <a:cubicBezTo>
                    <a:pt x="3159" y="2568"/>
                    <a:pt x="3611" y="2365"/>
                    <a:pt x="3759" y="1990"/>
                  </a:cubicBezTo>
                  <a:cubicBezTo>
                    <a:pt x="3992" y="1401"/>
                    <a:pt x="3402" y="591"/>
                    <a:pt x="2429" y="207"/>
                  </a:cubicBezTo>
                  <a:cubicBezTo>
                    <a:pt x="2073" y="67"/>
                    <a:pt x="1716" y="0"/>
                    <a:pt x="1394" y="0"/>
                  </a:cubicBez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9"/>
            <p:cNvSpPr/>
            <p:nvPr/>
          </p:nvSpPr>
          <p:spPr>
            <a:xfrm>
              <a:off x="-152288" y="2116689"/>
              <a:ext cx="251572" cy="88085"/>
            </a:xfrm>
            <a:custGeom>
              <a:rect b="b" l="l" r="r" t="t"/>
              <a:pathLst>
                <a:path extrusionOk="0" h="2535" w="7240">
                  <a:moveTo>
                    <a:pt x="165" y="1"/>
                  </a:moveTo>
                  <a:cubicBezTo>
                    <a:pt x="69" y="1"/>
                    <a:pt x="1" y="83"/>
                    <a:pt x="1" y="179"/>
                  </a:cubicBezTo>
                  <a:cubicBezTo>
                    <a:pt x="1" y="261"/>
                    <a:pt x="83" y="344"/>
                    <a:pt x="165" y="344"/>
                  </a:cubicBezTo>
                  <a:lnTo>
                    <a:pt x="165" y="357"/>
                  </a:lnTo>
                  <a:cubicBezTo>
                    <a:pt x="302" y="371"/>
                    <a:pt x="440" y="385"/>
                    <a:pt x="577" y="399"/>
                  </a:cubicBezTo>
                  <a:lnTo>
                    <a:pt x="796" y="426"/>
                  </a:lnTo>
                  <a:lnTo>
                    <a:pt x="920" y="440"/>
                  </a:lnTo>
                  <a:lnTo>
                    <a:pt x="1016" y="440"/>
                  </a:lnTo>
                  <a:cubicBezTo>
                    <a:pt x="1221" y="481"/>
                    <a:pt x="1427" y="508"/>
                    <a:pt x="1633" y="536"/>
                  </a:cubicBezTo>
                  <a:cubicBezTo>
                    <a:pt x="2154" y="632"/>
                    <a:pt x="2662" y="741"/>
                    <a:pt x="3183" y="879"/>
                  </a:cubicBezTo>
                  <a:cubicBezTo>
                    <a:pt x="3772" y="1043"/>
                    <a:pt x="4376" y="1235"/>
                    <a:pt x="4952" y="1468"/>
                  </a:cubicBezTo>
                  <a:lnTo>
                    <a:pt x="5062" y="1523"/>
                  </a:lnTo>
                  <a:lnTo>
                    <a:pt x="5089" y="1537"/>
                  </a:lnTo>
                  <a:lnTo>
                    <a:pt x="5144" y="1551"/>
                  </a:lnTo>
                  <a:lnTo>
                    <a:pt x="5377" y="1660"/>
                  </a:lnTo>
                  <a:cubicBezTo>
                    <a:pt x="5514" y="1729"/>
                    <a:pt x="5665" y="1798"/>
                    <a:pt x="5816" y="1866"/>
                  </a:cubicBezTo>
                  <a:cubicBezTo>
                    <a:pt x="6118" y="2017"/>
                    <a:pt x="6406" y="2182"/>
                    <a:pt x="6694" y="2374"/>
                  </a:cubicBezTo>
                  <a:cubicBezTo>
                    <a:pt x="6762" y="2415"/>
                    <a:pt x="6831" y="2456"/>
                    <a:pt x="6900" y="2511"/>
                  </a:cubicBezTo>
                  <a:cubicBezTo>
                    <a:pt x="6930" y="2527"/>
                    <a:pt x="6960" y="2534"/>
                    <a:pt x="6988" y="2534"/>
                  </a:cubicBezTo>
                  <a:cubicBezTo>
                    <a:pt x="7146" y="2534"/>
                    <a:pt x="7239" y="2300"/>
                    <a:pt x="7064" y="2195"/>
                  </a:cubicBezTo>
                  <a:cubicBezTo>
                    <a:pt x="6516" y="1825"/>
                    <a:pt x="5926" y="1509"/>
                    <a:pt x="5295" y="1249"/>
                  </a:cubicBezTo>
                  <a:cubicBezTo>
                    <a:pt x="4705" y="988"/>
                    <a:pt x="4102" y="783"/>
                    <a:pt x="3484" y="604"/>
                  </a:cubicBezTo>
                  <a:cubicBezTo>
                    <a:pt x="2963" y="453"/>
                    <a:pt x="2428" y="330"/>
                    <a:pt x="1880" y="234"/>
                  </a:cubicBezTo>
                  <a:cubicBezTo>
                    <a:pt x="1482" y="165"/>
                    <a:pt x="1084" y="97"/>
                    <a:pt x="686" y="56"/>
                  </a:cubicBezTo>
                  <a:cubicBezTo>
                    <a:pt x="508" y="28"/>
                    <a:pt x="344" y="1"/>
                    <a:pt x="165" y="1"/>
                  </a:cubicBez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9"/>
            <p:cNvSpPr/>
            <p:nvPr/>
          </p:nvSpPr>
          <p:spPr>
            <a:xfrm>
              <a:off x="-89847" y="2075235"/>
              <a:ext cx="180652" cy="64769"/>
            </a:xfrm>
            <a:custGeom>
              <a:rect b="b" l="l" r="r" t="t"/>
              <a:pathLst>
                <a:path extrusionOk="0" h="1864" w="5199">
                  <a:moveTo>
                    <a:pt x="234" y="1"/>
                  </a:moveTo>
                  <a:cubicBezTo>
                    <a:pt x="0" y="1"/>
                    <a:pt x="0" y="357"/>
                    <a:pt x="234" y="357"/>
                  </a:cubicBezTo>
                  <a:cubicBezTo>
                    <a:pt x="330" y="357"/>
                    <a:pt x="426" y="371"/>
                    <a:pt x="522" y="385"/>
                  </a:cubicBezTo>
                  <a:lnTo>
                    <a:pt x="673" y="398"/>
                  </a:lnTo>
                  <a:lnTo>
                    <a:pt x="755" y="412"/>
                  </a:lnTo>
                  <a:lnTo>
                    <a:pt x="810" y="412"/>
                  </a:lnTo>
                  <a:cubicBezTo>
                    <a:pt x="961" y="439"/>
                    <a:pt x="1098" y="453"/>
                    <a:pt x="1249" y="481"/>
                  </a:cubicBezTo>
                  <a:cubicBezTo>
                    <a:pt x="2030" y="618"/>
                    <a:pt x="2812" y="823"/>
                    <a:pt x="3553" y="1125"/>
                  </a:cubicBezTo>
                  <a:lnTo>
                    <a:pt x="3635" y="1166"/>
                  </a:lnTo>
                  <a:cubicBezTo>
                    <a:pt x="3647" y="1169"/>
                    <a:pt x="3652" y="1170"/>
                    <a:pt x="3654" y="1170"/>
                  </a:cubicBezTo>
                  <a:cubicBezTo>
                    <a:pt x="3659" y="1170"/>
                    <a:pt x="3636" y="1162"/>
                    <a:pt x="3637" y="1162"/>
                  </a:cubicBezTo>
                  <a:lnTo>
                    <a:pt x="3637" y="1162"/>
                  </a:lnTo>
                  <a:cubicBezTo>
                    <a:pt x="3637" y="1162"/>
                    <a:pt x="3640" y="1163"/>
                    <a:pt x="3649" y="1166"/>
                  </a:cubicBezTo>
                  <a:lnTo>
                    <a:pt x="3704" y="1180"/>
                  </a:lnTo>
                  <a:lnTo>
                    <a:pt x="3868" y="1262"/>
                  </a:lnTo>
                  <a:cubicBezTo>
                    <a:pt x="3992" y="1317"/>
                    <a:pt x="4115" y="1372"/>
                    <a:pt x="4225" y="1427"/>
                  </a:cubicBezTo>
                  <a:cubicBezTo>
                    <a:pt x="4458" y="1550"/>
                    <a:pt x="4691" y="1688"/>
                    <a:pt x="4911" y="1838"/>
                  </a:cubicBezTo>
                  <a:cubicBezTo>
                    <a:pt x="4936" y="1856"/>
                    <a:pt x="4965" y="1863"/>
                    <a:pt x="4994" y="1863"/>
                  </a:cubicBezTo>
                  <a:cubicBezTo>
                    <a:pt x="5056" y="1863"/>
                    <a:pt x="5120" y="1826"/>
                    <a:pt x="5158" y="1770"/>
                  </a:cubicBezTo>
                  <a:cubicBezTo>
                    <a:pt x="5199" y="1688"/>
                    <a:pt x="5171" y="1578"/>
                    <a:pt x="5089" y="1523"/>
                  </a:cubicBezTo>
                  <a:cubicBezTo>
                    <a:pt x="4321" y="1029"/>
                    <a:pt x="3457" y="645"/>
                    <a:pt x="2565" y="426"/>
                  </a:cubicBezTo>
                  <a:cubicBezTo>
                    <a:pt x="1921" y="234"/>
                    <a:pt x="1262" y="110"/>
                    <a:pt x="604" y="28"/>
                  </a:cubicBezTo>
                  <a:cubicBezTo>
                    <a:pt x="480" y="14"/>
                    <a:pt x="357" y="1"/>
                    <a:pt x="234" y="1"/>
                  </a:cubicBezTo>
                  <a:close/>
                </a:path>
              </a:pathLst>
            </a:custGeom>
            <a:solidFill>
              <a:srgbClr val="976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9"/>
            <p:cNvSpPr/>
            <p:nvPr/>
          </p:nvSpPr>
          <p:spPr>
            <a:xfrm>
              <a:off x="-98916" y="2310788"/>
              <a:ext cx="222627" cy="211786"/>
            </a:xfrm>
            <a:custGeom>
              <a:rect b="b" l="l" r="r" t="t"/>
              <a:pathLst>
                <a:path extrusionOk="0" h="6095" w="6407">
                  <a:moveTo>
                    <a:pt x="3049" y="281"/>
                  </a:moveTo>
                  <a:cubicBezTo>
                    <a:pt x="4465" y="281"/>
                    <a:pt x="5670" y="1365"/>
                    <a:pt x="5803" y="2795"/>
                  </a:cubicBezTo>
                  <a:cubicBezTo>
                    <a:pt x="5940" y="4276"/>
                    <a:pt x="4870" y="5607"/>
                    <a:pt x="3402" y="5799"/>
                  </a:cubicBezTo>
                  <a:cubicBezTo>
                    <a:pt x="3281" y="5814"/>
                    <a:pt x="3161" y="5822"/>
                    <a:pt x="3042" y="5822"/>
                  </a:cubicBezTo>
                  <a:cubicBezTo>
                    <a:pt x="1705" y="5822"/>
                    <a:pt x="529" y="4856"/>
                    <a:pt x="303" y="3508"/>
                  </a:cubicBezTo>
                  <a:cubicBezTo>
                    <a:pt x="275" y="3371"/>
                    <a:pt x="275" y="3234"/>
                    <a:pt x="261" y="3097"/>
                  </a:cubicBezTo>
                  <a:cubicBezTo>
                    <a:pt x="248" y="1602"/>
                    <a:pt x="1400" y="367"/>
                    <a:pt x="2895" y="285"/>
                  </a:cubicBezTo>
                  <a:cubicBezTo>
                    <a:pt x="2947" y="282"/>
                    <a:pt x="2998" y="281"/>
                    <a:pt x="3049" y="281"/>
                  </a:cubicBezTo>
                  <a:close/>
                  <a:moveTo>
                    <a:pt x="3050" y="0"/>
                  </a:moveTo>
                  <a:cubicBezTo>
                    <a:pt x="2344" y="0"/>
                    <a:pt x="1639" y="248"/>
                    <a:pt x="1071" y="738"/>
                  </a:cubicBezTo>
                  <a:cubicBezTo>
                    <a:pt x="536" y="1190"/>
                    <a:pt x="165" y="1821"/>
                    <a:pt x="42" y="2521"/>
                  </a:cubicBezTo>
                  <a:cubicBezTo>
                    <a:pt x="15" y="2713"/>
                    <a:pt x="1" y="2905"/>
                    <a:pt x="1" y="3097"/>
                  </a:cubicBezTo>
                  <a:cubicBezTo>
                    <a:pt x="28" y="4523"/>
                    <a:pt x="1030" y="5744"/>
                    <a:pt x="2429" y="6032"/>
                  </a:cubicBezTo>
                  <a:cubicBezTo>
                    <a:pt x="2634" y="6074"/>
                    <a:pt x="2839" y="6094"/>
                    <a:pt x="3042" y="6094"/>
                  </a:cubicBezTo>
                  <a:cubicBezTo>
                    <a:pt x="4224" y="6094"/>
                    <a:pt x="5327" y="5404"/>
                    <a:pt x="5830" y="4304"/>
                  </a:cubicBezTo>
                  <a:cubicBezTo>
                    <a:pt x="6406" y="3001"/>
                    <a:pt x="6008" y="1465"/>
                    <a:pt x="4870" y="614"/>
                  </a:cubicBezTo>
                  <a:cubicBezTo>
                    <a:pt x="4329" y="204"/>
                    <a:pt x="3689" y="0"/>
                    <a:pt x="30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9"/>
            <p:cNvSpPr/>
            <p:nvPr/>
          </p:nvSpPr>
          <p:spPr>
            <a:xfrm>
              <a:off x="-352434" y="2213843"/>
              <a:ext cx="216407" cy="213176"/>
            </a:xfrm>
            <a:custGeom>
              <a:rect b="b" l="l" r="r" t="t"/>
              <a:pathLst>
                <a:path extrusionOk="0" h="6135" w="6228">
                  <a:moveTo>
                    <a:pt x="3050" y="286"/>
                  </a:moveTo>
                  <a:cubicBezTo>
                    <a:pt x="4477" y="286"/>
                    <a:pt x="5669" y="1371"/>
                    <a:pt x="5802" y="2801"/>
                  </a:cubicBezTo>
                  <a:cubicBezTo>
                    <a:pt x="5939" y="4282"/>
                    <a:pt x="4883" y="5612"/>
                    <a:pt x="3415" y="5804"/>
                  </a:cubicBezTo>
                  <a:cubicBezTo>
                    <a:pt x="3293" y="5820"/>
                    <a:pt x="3172" y="5828"/>
                    <a:pt x="3051" y="5828"/>
                  </a:cubicBezTo>
                  <a:cubicBezTo>
                    <a:pt x="1715" y="5828"/>
                    <a:pt x="542" y="4874"/>
                    <a:pt x="316" y="3528"/>
                  </a:cubicBezTo>
                  <a:cubicBezTo>
                    <a:pt x="288" y="3390"/>
                    <a:pt x="274" y="3240"/>
                    <a:pt x="274" y="3102"/>
                  </a:cubicBezTo>
                  <a:cubicBezTo>
                    <a:pt x="274" y="3100"/>
                    <a:pt x="274" y="3098"/>
                    <a:pt x="274" y="3097"/>
                  </a:cubicBezTo>
                  <a:lnTo>
                    <a:pt x="274" y="3097"/>
                  </a:lnTo>
                  <a:cubicBezTo>
                    <a:pt x="250" y="1604"/>
                    <a:pt x="1415" y="373"/>
                    <a:pt x="2894" y="291"/>
                  </a:cubicBezTo>
                  <a:cubicBezTo>
                    <a:pt x="2946" y="288"/>
                    <a:pt x="2998" y="286"/>
                    <a:pt x="3050" y="286"/>
                  </a:cubicBezTo>
                  <a:close/>
                  <a:moveTo>
                    <a:pt x="3078" y="1"/>
                  </a:moveTo>
                  <a:cubicBezTo>
                    <a:pt x="1572" y="1"/>
                    <a:pt x="260" y="1108"/>
                    <a:pt x="41" y="2636"/>
                  </a:cubicBezTo>
                  <a:cubicBezTo>
                    <a:pt x="14" y="2787"/>
                    <a:pt x="0" y="2952"/>
                    <a:pt x="14" y="3102"/>
                  </a:cubicBezTo>
                  <a:cubicBezTo>
                    <a:pt x="14" y="3102"/>
                    <a:pt x="14" y="3102"/>
                    <a:pt x="14" y="3102"/>
                  </a:cubicBezTo>
                  <a:lnTo>
                    <a:pt x="14" y="3102"/>
                  </a:lnTo>
                  <a:cubicBezTo>
                    <a:pt x="14" y="3104"/>
                    <a:pt x="14" y="3105"/>
                    <a:pt x="14" y="3106"/>
                  </a:cubicBezTo>
                  <a:lnTo>
                    <a:pt x="14" y="3106"/>
                  </a:lnTo>
                  <a:cubicBezTo>
                    <a:pt x="29" y="4750"/>
                    <a:pt x="1345" y="6092"/>
                    <a:pt x="2990" y="6134"/>
                  </a:cubicBezTo>
                  <a:cubicBezTo>
                    <a:pt x="3016" y="6134"/>
                    <a:pt x="3042" y="6135"/>
                    <a:pt x="3068" y="6135"/>
                  </a:cubicBezTo>
                  <a:cubicBezTo>
                    <a:pt x="4680" y="6135"/>
                    <a:pt x="6023" y="4887"/>
                    <a:pt x="6131" y="3267"/>
                  </a:cubicBezTo>
                  <a:cubicBezTo>
                    <a:pt x="6227" y="1621"/>
                    <a:pt x="5020" y="195"/>
                    <a:pt x="3388" y="16"/>
                  </a:cubicBezTo>
                  <a:cubicBezTo>
                    <a:pt x="3284" y="6"/>
                    <a:pt x="3180" y="1"/>
                    <a:pt x="30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9"/>
            <p:cNvSpPr/>
            <p:nvPr/>
          </p:nvSpPr>
          <p:spPr>
            <a:xfrm>
              <a:off x="-153052" y="2325660"/>
              <a:ext cx="81413" cy="39543"/>
            </a:xfrm>
            <a:custGeom>
              <a:rect b="b" l="l" r="r" t="t"/>
              <a:pathLst>
                <a:path extrusionOk="0" h="1138" w="2343">
                  <a:moveTo>
                    <a:pt x="809" y="1"/>
                  </a:moveTo>
                  <a:cubicBezTo>
                    <a:pt x="571" y="1"/>
                    <a:pt x="335" y="56"/>
                    <a:pt x="119" y="159"/>
                  </a:cubicBezTo>
                  <a:cubicBezTo>
                    <a:pt x="1" y="241"/>
                    <a:pt x="76" y="406"/>
                    <a:pt x="195" y="406"/>
                  </a:cubicBezTo>
                  <a:cubicBezTo>
                    <a:pt x="215" y="406"/>
                    <a:pt x="235" y="401"/>
                    <a:pt x="256" y="392"/>
                  </a:cubicBezTo>
                  <a:cubicBezTo>
                    <a:pt x="431" y="311"/>
                    <a:pt x="619" y="270"/>
                    <a:pt x="807" y="270"/>
                  </a:cubicBezTo>
                  <a:cubicBezTo>
                    <a:pt x="1003" y="270"/>
                    <a:pt x="1199" y="315"/>
                    <a:pt x="1381" y="406"/>
                  </a:cubicBezTo>
                  <a:cubicBezTo>
                    <a:pt x="1518" y="474"/>
                    <a:pt x="1641" y="557"/>
                    <a:pt x="1751" y="666"/>
                  </a:cubicBezTo>
                  <a:cubicBezTo>
                    <a:pt x="1792" y="721"/>
                    <a:pt x="1847" y="762"/>
                    <a:pt x="1888" y="817"/>
                  </a:cubicBezTo>
                  <a:lnTo>
                    <a:pt x="1943" y="886"/>
                  </a:lnTo>
                  <a:cubicBezTo>
                    <a:pt x="1943" y="899"/>
                    <a:pt x="1957" y="913"/>
                    <a:pt x="1970" y="927"/>
                  </a:cubicBezTo>
                  <a:cubicBezTo>
                    <a:pt x="1998" y="968"/>
                    <a:pt x="2025" y="1023"/>
                    <a:pt x="2066" y="1078"/>
                  </a:cubicBezTo>
                  <a:cubicBezTo>
                    <a:pt x="2091" y="1119"/>
                    <a:pt x="2129" y="1137"/>
                    <a:pt x="2167" y="1137"/>
                  </a:cubicBezTo>
                  <a:cubicBezTo>
                    <a:pt x="2254" y="1137"/>
                    <a:pt x="2343" y="1045"/>
                    <a:pt x="2286" y="941"/>
                  </a:cubicBezTo>
                  <a:lnTo>
                    <a:pt x="2299" y="941"/>
                  </a:lnTo>
                  <a:cubicBezTo>
                    <a:pt x="2025" y="433"/>
                    <a:pt x="1518" y="76"/>
                    <a:pt x="955" y="8"/>
                  </a:cubicBezTo>
                  <a:cubicBezTo>
                    <a:pt x="907" y="3"/>
                    <a:pt x="858" y="1"/>
                    <a:pt x="8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9"/>
            <p:cNvSpPr/>
            <p:nvPr/>
          </p:nvSpPr>
          <p:spPr>
            <a:xfrm>
              <a:off x="103176" y="2424829"/>
              <a:ext cx="83429" cy="40967"/>
            </a:xfrm>
            <a:custGeom>
              <a:rect b="b" l="l" r="r" t="t"/>
              <a:pathLst>
                <a:path extrusionOk="0" h="1179" w="2401">
                  <a:moveTo>
                    <a:pt x="149" y="1"/>
                  </a:moveTo>
                  <a:cubicBezTo>
                    <a:pt x="102" y="1"/>
                    <a:pt x="60" y="25"/>
                    <a:pt x="41" y="62"/>
                  </a:cubicBezTo>
                  <a:cubicBezTo>
                    <a:pt x="0" y="130"/>
                    <a:pt x="28" y="212"/>
                    <a:pt x="83" y="240"/>
                  </a:cubicBezTo>
                  <a:lnTo>
                    <a:pt x="83" y="254"/>
                  </a:lnTo>
                  <a:lnTo>
                    <a:pt x="1907" y="1049"/>
                  </a:lnTo>
                  <a:lnTo>
                    <a:pt x="2181" y="1159"/>
                  </a:lnTo>
                  <a:cubicBezTo>
                    <a:pt x="2199" y="1173"/>
                    <a:pt x="2221" y="1179"/>
                    <a:pt x="2242" y="1179"/>
                  </a:cubicBezTo>
                  <a:cubicBezTo>
                    <a:pt x="2286" y="1179"/>
                    <a:pt x="2332" y="1154"/>
                    <a:pt x="2359" y="1118"/>
                  </a:cubicBezTo>
                  <a:cubicBezTo>
                    <a:pt x="2400" y="1049"/>
                    <a:pt x="2373" y="967"/>
                    <a:pt x="2318" y="939"/>
                  </a:cubicBezTo>
                  <a:lnTo>
                    <a:pt x="480" y="130"/>
                  </a:lnTo>
                  <a:lnTo>
                    <a:pt x="220" y="20"/>
                  </a:lnTo>
                  <a:cubicBezTo>
                    <a:pt x="197" y="7"/>
                    <a:pt x="172" y="1"/>
                    <a:pt x="1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9"/>
            <p:cNvSpPr/>
            <p:nvPr/>
          </p:nvSpPr>
          <p:spPr>
            <a:xfrm>
              <a:off x="-349098" y="2281148"/>
              <a:ext cx="48647" cy="25713"/>
            </a:xfrm>
            <a:custGeom>
              <a:rect b="b" l="l" r="r" t="t"/>
              <a:pathLst>
                <a:path extrusionOk="0" h="740" w="1400">
                  <a:moveTo>
                    <a:pt x="155" y="0"/>
                  </a:moveTo>
                  <a:cubicBezTo>
                    <a:pt x="110" y="0"/>
                    <a:pt x="69" y="21"/>
                    <a:pt x="41" y="68"/>
                  </a:cubicBezTo>
                  <a:cubicBezTo>
                    <a:pt x="0" y="123"/>
                    <a:pt x="28" y="205"/>
                    <a:pt x="82" y="247"/>
                  </a:cubicBezTo>
                  <a:lnTo>
                    <a:pt x="1043" y="658"/>
                  </a:lnTo>
                  <a:lnTo>
                    <a:pt x="1180" y="727"/>
                  </a:lnTo>
                  <a:cubicBezTo>
                    <a:pt x="1197" y="735"/>
                    <a:pt x="1217" y="740"/>
                    <a:pt x="1238" y="740"/>
                  </a:cubicBezTo>
                  <a:cubicBezTo>
                    <a:pt x="1283" y="740"/>
                    <a:pt x="1330" y="719"/>
                    <a:pt x="1358" y="672"/>
                  </a:cubicBezTo>
                  <a:cubicBezTo>
                    <a:pt x="1399" y="617"/>
                    <a:pt x="1372" y="535"/>
                    <a:pt x="1303" y="493"/>
                  </a:cubicBezTo>
                  <a:lnTo>
                    <a:pt x="357" y="82"/>
                  </a:lnTo>
                  <a:lnTo>
                    <a:pt x="220" y="13"/>
                  </a:lnTo>
                  <a:cubicBezTo>
                    <a:pt x="198" y="5"/>
                    <a:pt x="176" y="0"/>
                    <a:pt x="1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9"/>
            <p:cNvSpPr/>
            <p:nvPr/>
          </p:nvSpPr>
          <p:spPr>
            <a:xfrm>
              <a:off x="-283355" y="2893921"/>
              <a:ext cx="836928" cy="887660"/>
            </a:xfrm>
            <a:custGeom>
              <a:rect b="b" l="l" r="r" t="t"/>
              <a:pathLst>
                <a:path extrusionOk="0" h="25546" w="24086">
                  <a:moveTo>
                    <a:pt x="17051" y="1"/>
                  </a:moveTo>
                  <a:cubicBezTo>
                    <a:pt x="16284" y="1"/>
                    <a:pt x="15850" y="916"/>
                    <a:pt x="15650" y="1676"/>
                  </a:cubicBezTo>
                  <a:cubicBezTo>
                    <a:pt x="14649" y="5736"/>
                    <a:pt x="14841" y="9988"/>
                    <a:pt x="14416" y="14144"/>
                  </a:cubicBezTo>
                  <a:cubicBezTo>
                    <a:pt x="14210" y="16064"/>
                    <a:pt x="13771" y="18148"/>
                    <a:pt x="12263" y="19355"/>
                  </a:cubicBezTo>
                  <a:cubicBezTo>
                    <a:pt x="11741" y="19726"/>
                    <a:pt x="11179" y="20027"/>
                    <a:pt x="10589" y="20233"/>
                  </a:cubicBezTo>
                  <a:cubicBezTo>
                    <a:pt x="7476" y="21454"/>
                    <a:pt x="4061" y="21687"/>
                    <a:pt x="879" y="22729"/>
                  </a:cubicBezTo>
                  <a:cubicBezTo>
                    <a:pt x="618" y="22812"/>
                    <a:pt x="330" y="22921"/>
                    <a:pt x="179" y="23155"/>
                  </a:cubicBezTo>
                  <a:cubicBezTo>
                    <a:pt x="83" y="23333"/>
                    <a:pt x="28" y="23539"/>
                    <a:pt x="28" y="23744"/>
                  </a:cubicBezTo>
                  <a:cubicBezTo>
                    <a:pt x="15" y="23950"/>
                    <a:pt x="1" y="24170"/>
                    <a:pt x="1" y="24375"/>
                  </a:cubicBezTo>
                  <a:cubicBezTo>
                    <a:pt x="2669" y="25158"/>
                    <a:pt x="5410" y="25545"/>
                    <a:pt x="8139" y="25545"/>
                  </a:cubicBezTo>
                  <a:cubicBezTo>
                    <a:pt x="12776" y="25545"/>
                    <a:pt x="17384" y="24428"/>
                    <a:pt x="21562" y="22236"/>
                  </a:cubicBezTo>
                  <a:lnTo>
                    <a:pt x="21576" y="22222"/>
                  </a:lnTo>
                  <a:cubicBezTo>
                    <a:pt x="22412" y="20604"/>
                    <a:pt x="22741" y="18793"/>
                    <a:pt x="23057" y="17010"/>
                  </a:cubicBezTo>
                  <a:cubicBezTo>
                    <a:pt x="23578" y="14075"/>
                    <a:pt x="24085" y="11085"/>
                    <a:pt x="23701" y="8136"/>
                  </a:cubicBezTo>
                  <a:cubicBezTo>
                    <a:pt x="23304" y="5187"/>
                    <a:pt x="21082" y="1457"/>
                    <a:pt x="17406" y="71"/>
                  </a:cubicBezTo>
                  <a:lnTo>
                    <a:pt x="17118" y="3"/>
                  </a:lnTo>
                  <a:cubicBezTo>
                    <a:pt x="17095" y="1"/>
                    <a:pt x="17073" y="1"/>
                    <a:pt x="17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4" name="Google Shape;3154;p29"/>
          <p:cNvSpPr txBox="1"/>
          <p:nvPr>
            <p:ph idx="1" type="subTitle"/>
          </p:nvPr>
        </p:nvSpPr>
        <p:spPr>
          <a:xfrm>
            <a:off x="307300" y="2712400"/>
            <a:ext cx="5201100" cy="23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sz="1900">
              <a:latin typeface="Merriweather"/>
              <a:ea typeface="Merriweather"/>
              <a:cs typeface="Merriweather"/>
              <a:sym typeface="Merriweather"/>
            </a:endParaRPr>
          </a:p>
          <a:p>
            <a:pPr indent="0" lvl="0" marL="0" rtl="0" algn="l">
              <a:spcBef>
                <a:spcPts val="0"/>
              </a:spcBef>
              <a:spcAft>
                <a:spcPts val="0"/>
              </a:spcAft>
              <a:buNone/>
            </a:pPr>
            <a:r>
              <a:t/>
            </a:r>
            <a:endParaRPr i="1" sz="1900">
              <a:latin typeface="Merriweather"/>
              <a:ea typeface="Merriweather"/>
              <a:cs typeface="Merriweather"/>
              <a:sym typeface="Merriweather"/>
            </a:endParaRPr>
          </a:p>
          <a:p>
            <a:pPr indent="0" lvl="0" marL="0" rtl="0" algn="l">
              <a:spcBef>
                <a:spcPts val="0"/>
              </a:spcBef>
              <a:spcAft>
                <a:spcPts val="0"/>
              </a:spcAft>
              <a:buNone/>
            </a:pPr>
            <a:r>
              <a:t/>
            </a:r>
            <a:endParaRPr sz="1900">
              <a:latin typeface="Merriweather"/>
              <a:ea typeface="Merriweather"/>
              <a:cs typeface="Merriweather"/>
              <a:sym typeface="Merriweather"/>
            </a:endParaRPr>
          </a:p>
          <a:p>
            <a:pPr indent="0" lvl="0" marL="0" rtl="0" algn="l">
              <a:spcBef>
                <a:spcPts val="0"/>
              </a:spcBef>
              <a:spcAft>
                <a:spcPts val="0"/>
              </a:spcAft>
              <a:buNone/>
            </a:pPr>
            <a:r>
              <a:t/>
            </a:r>
            <a:endParaRPr sz="1900"/>
          </a:p>
          <a:p>
            <a:pPr indent="457200" lvl="0" marL="0" rtl="0" algn="l">
              <a:lnSpc>
                <a:spcPct val="150000"/>
              </a:lnSpc>
              <a:spcBef>
                <a:spcPts val="0"/>
              </a:spcBef>
              <a:spcAft>
                <a:spcPts val="0"/>
              </a:spcAft>
              <a:buNone/>
            </a:pPr>
            <a:r>
              <a:rPr lang="en" sz="1500">
                <a:latin typeface="Covered By Your Grace"/>
                <a:ea typeface="Covered By Your Grace"/>
                <a:cs typeface="Covered By Your Grace"/>
                <a:sym typeface="Covered By Your Grace"/>
              </a:rPr>
              <a:t>Annie N.</a:t>
            </a:r>
            <a:r>
              <a:rPr lang="en" sz="1400">
                <a:latin typeface="Covered By Your Grace"/>
                <a:ea typeface="Covered By Your Grace"/>
                <a:cs typeface="Covered By Your Grace"/>
                <a:sym typeface="Covered By Your Grace"/>
              </a:rPr>
              <a:t> </a:t>
            </a:r>
            <a:endParaRPr sz="1400">
              <a:latin typeface="Covered By Your Grace"/>
              <a:ea typeface="Covered By Your Grace"/>
              <a:cs typeface="Covered By Your Grace"/>
              <a:sym typeface="Covered By Your Grace"/>
            </a:endParaRPr>
          </a:p>
          <a:p>
            <a:pPr indent="457200" lvl="0" marL="457200" rtl="0" algn="l">
              <a:lnSpc>
                <a:spcPct val="150000"/>
              </a:lnSpc>
              <a:spcBef>
                <a:spcPts val="0"/>
              </a:spcBef>
              <a:spcAft>
                <a:spcPts val="0"/>
              </a:spcAft>
              <a:buNone/>
            </a:pPr>
            <a:r>
              <a:rPr lang="en" sz="1400">
                <a:latin typeface="Homemade Apple"/>
                <a:ea typeface="Homemade Apple"/>
                <a:cs typeface="Homemade Apple"/>
                <a:sym typeface="Homemade Apple"/>
              </a:rPr>
              <a:t>Cyrus D. </a:t>
            </a:r>
            <a:endParaRPr sz="1400">
              <a:latin typeface="Homemade Apple"/>
              <a:ea typeface="Homemade Apple"/>
              <a:cs typeface="Homemade Apple"/>
              <a:sym typeface="Homemade Apple"/>
            </a:endParaRPr>
          </a:p>
          <a:p>
            <a:pPr indent="457200" lvl="0" marL="914400" rtl="0" algn="l">
              <a:lnSpc>
                <a:spcPct val="150000"/>
              </a:lnSpc>
              <a:spcBef>
                <a:spcPts val="0"/>
              </a:spcBef>
              <a:spcAft>
                <a:spcPts val="0"/>
              </a:spcAft>
              <a:buNone/>
            </a:pPr>
            <a:r>
              <a:rPr lang="en" sz="1400">
                <a:latin typeface="Permanent Marker"/>
                <a:ea typeface="Permanent Marker"/>
                <a:cs typeface="Permanent Marker"/>
                <a:sym typeface="Permanent Marker"/>
              </a:rPr>
              <a:t>Steven O.</a:t>
            </a:r>
            <a:endParaRPr>
              <a:latin typeface="Permanent Marker"/>
              <a:ea typeface="Permanent Marker"/>
              <a:cs typeface="Permanent Marker"/>
              <a:sym typeface="Permanent Marker"/>
            </a:endParaRPr>
          </a:p>
        </p:txBody>
      </p:sp>
      <p:pic>
        <p:nvPicPr>
          <p:cNvPr id="3155" name="Google Shape;3155;p29"/>
          <p:cNvPicPr preferRelativeResize="0"/>
          <p:nvPr/>
        </p:nvPicPr>
        <p:blipFill rotWithShape="1">
          <a:blip r:embed="rId3">
            <a:alphaModFix/>
          </a:blip>
          <a:srcRect b="40000" l="34613" r="24471" t="35409"/>
          <a:stretch/>
        </p:blipFill>
        <p:spPr>
          <a:xfrm>
            <a:off x="216725" y="921800"/>
            <a:ext cx="5896474" cy="26560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7" name="Shape 3237"/>
        <p:cNvGrpSpPr/>
        <p:nvPr/>
      </p:nvGrpSpPr>
      <p:grpSpPr>
        <a:xfrm>
          <a:off x="0" y="0"/>
          <a:ext cx="0" cy="0"/>
          <a:chOff x="0" y="0"/>
          <a:chExt cx="0" cy="0"/>
        </a:xfrm>
      </p:grpSpPr>
      <p:sp>
        <p:nvSpPr>
          <p:cNvPr id="3238" name="Google Shape;3238;p38"/>
          <p:cNvSpPr txBox="1"/>
          <p:nvPr>
            <p:ph idx="1" type="body"/>
          </p:nvPr>
        </p:nvSpPr>
        <p:spPr>
          <a:xfrm>
            <a:off x="722375" y="1295125"/>
            <a:ext cx="7916700" cy="341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239" name="Google Shape;3239;p38"/>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Major Design Change #2</a:t>
            </a:r>
            <a:endParaRPr>
              <a:latin typeface="Merriweather"/>
              <a:ea typeface="Merriweather"/>
              <a:cs typeface="Merriweather"/>
              <a:sym typeface="Merriweather"/>
            </a:endParaRPr>
          </a:p>
        </p:txBody>
      </p:sp>
      <p:pic>
        <p:nvPicPr>
          <p:cNvPr id="3240" name="Google Shape;3240;p38"/>
          <p:cNvPicPr preferRelativeResize="0"/>
          <p:nvPr/>
        </p:nvPicPr>
        <p:blipFill>
          <a:blip r:embed="rId3">
            <a:alphaModFix/>
          </a:blip>
          <a:stretch>
            <a:fillRect/>
          </a:stretch>
        </p:blipFill>
        <p:spPr>
          <a:xfrm>
            <a:off x="941623" y="1565563"/>
            <a:ext cx="1761750" cy="2871925"/>
          </a:xfrm>
          <a:prstGeom prst="rect">
            <a:avLst/>
          </a:prstGeom>
          <a:noFill/>
          <a:ln>
            <a:noFill/>
          </a:ln>
        </p:spPr>
      </p:pic>
      <p:sp>
        <p:nvSpPr>
          <p:cNvPr id="3241" name="Google Shape;3241;p38"/>
          <p:cNvSpPr/>
          <p:nvPr/>
        </p:nvSpPr>
        <p:spPr>
          <a:xfrm>
            <a:off x="3317700" y="2777275"/>
            <a:ext cx="646800" cy="4485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2" name="Google Shape;3242;p38"/>
          <p:cNvPicPr preferRelativeResize="0"/>
          <p:nvPr/>
        </p:nvPicPr>
        <p:blipFill>
          <a:blip r:embed="rId4">
            <a:alphaModFix/>
          </a:blip>
          <a:stretch>
            <a:fillRect/>
          </a:stretch>
        </p:blipFill>
        <p:spPr>
          <a:xfrm>
            <a:off x="4629150" y="1355025"/>
            <a:ext cx="3857525" cy="3292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6" name="Shape 3246"/>
        <p:cNvGrpSpPr/>
        <p:nvPr/>
      </p:nvGrpSpPr>
      <p:grpSpPr>
        <a:xfrm>
          <a:off x="0" y="0"/>
          <a:ext cx="0" cy="0"/>
          <a:chOff x="0" y="0"/>
          <a:chExt cx="0" cy="0"/>
        </a:xfrm>
      </p:grpSpPr>
      <p:sp>
        <p:nvSpPr>
          <p:cNvPr id="3247" name="Google Shape;3247;p39"/>
          <p:cNvSpPr txBox="1"/>
          <p:nvPr>
            <p:ph idx="4294967295"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Major Design Change #2</a:t>
            </a:r>
            <a:endParaRPr>
              <a:latin typeface="Merriweather"/>
              <a:ea typeface="Merriweather"/>
              <a:cs typeface="Merriweather"/>
              <a:sym typeface="Merriweather"/>
            </a:endParaRPr>
          </a:p>
        </p:txBody>
      </p:sp>
      <p:sp>
        <p:nvSpPr>
          <p:cNvPr id="3248" name="Google Shape;3248;p39"/>
          <p:cNvSpPr txBox="1"/>
          <p:nvPr>
            <p:ph idx="1" type="body"/>
          </p:nvPr>
        </p:nvSpPr>
        <p:spPr>
          <a:xfrm>
            <a:off x="722375" y="2043975"/>
            <a:ext cx="3849600" cy="25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Before:</a:t>
            </a:r>
            <a:endParaRPr b="1" sz="2400"/>
          </a:p>
          <a:p>
            <a:pPr indent="-330200" lvl="0" marL="457200" rtl="0" algn="l">
              <a:spcBef>
                <a:spcPts val="0"/>
              </a:spcBef>
              <a:spcAft>
                <a:spcPts val="0"/>
              </a:spcAft>
              <a:buSzPts val="1600"/>
              <a:buChar char="●"/>
            </a:pPr>
            <a:r>
              <a:rPr lang="en" sz="1600"/>
              <a:t>Unactionable button </a:t>
            </a:r>
            <a:endParaRPr sz="1600"/>
          </a:p>
          <a:p>
            <a:pPr indent="-330200" lvl="0" marL="457200" rtl="0" algn="l">
              <a:spcBef>
                <a:spcPts val="0"/>
              </a:spcBef>
              <a:spcAft>
                <a:spcPts val="0"/>
              </a:spcAft>
              <a:buSzPts val="1600"/>
              <a:buChar char="●"/>
            </a:pPr>
            <a:r>
              <a:rPr lang="en" sz="1600"/>
              <a:t>Confusing navigation </a:t>
            </a:r>
            <a:endParaRPr sz="1600"/>
          </a:p>
        </p:txBody>
      </p:sp>
      <p:sp>
        <p:nvSpPr>
          <p:cNvPr id="3249" name="Google Shape;3249;p39"/>
          <p:cNvSpPr txBox="1"/>
          <p:nvPr>
            <p:ph idx="2" type="body"/>
          </p:nvPr>
        </p:nvSpPr>
        <p:spPr>
          <a:xfrm>
            <a:off x="4676650" y="2043975"/>
            <a:ext cx="3849600" cy="25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After:</a:t>
            </a:r>
            <a:endParaRPr b="1" sz="2400"/>
          </a:p>
          <a:p>
            <a:pPr indent="-330200" lvl="0" marL="457200" rtl="0" algn="l">
              <a:spcBef>
                <a:spcPts val="0"/>
              </a:spcBef>
              <a:spcAft>
                <a:spcPts val="0"/>
              </a:spcAft>
              <a:buSzPts val="1600"/>
              <a:buChar char="●"/>
            </a:pPr>
            <a:r>
              <a:rPr lang="en" sz="1600"/>
              <a:t>Actionable button</a:t>
            </a:r>
            <a:endParaRPr sz="1600"/>
          </a:p>
          <a:p>
            <a:pPr indent="-330200" lvl="0" marL="457200" rtl="0" algn="l">
              <a:spcBef>
                <a:spcPts val="0"/>
              </a:spcBef>
              <a:spcAft>
                <a:spcPts val="0"/>
              </a:spcAft>
              <a:buSzPts val="1600"/>
              <a:buChar char="●"/>
            </a:pPr>
            <a:r>
              <a:rPr lang="en" sz="1600"/>
              <a:t>Confirmation of action</a:t>
            </a:r>
            <a:endParaRPr sz="1600"/>
          </a:p>
          <a:p>
            <a:pPr indent="-330200" lvl="0" marL="457200" rtl="0" algn="l">
              <a:spcBef>
                <a:spcPts val="0"/>
              </a:spcBef>
              <a:spcAft>
                <a:spcPts val="0"/>
              </a:spcAft>
              <a:buSzPts val="1600"/>
              <a:buChar char="●"/>
            </a:pPr>
            <a:r>
              <a:rPr lang="en" sz="1600"/>
              <a:t>Staff Check In </a:t>
            </a:r>
            <a:endParaRPr sz="16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3" name="Shape 3253"/>
        <p:cNvGrpSpPr/>
        <p:nvPr/>
      </p:nvGrpSpPr>
      <p:grpSpPr>
        <a:xfrm>
          <a:off x="0" y="0"/>
          <a:ext cx="0" cy="0"/>
          <a:chOff x="0" y="0"/>
          <a:chExt cx="0" cy="0"/>
        </a:xfrm>
      </p:grpSpPr>
      <p:sp>
        <p:nvSpPr>
          <p:cNvPr id="3254" name="Google Shape;3254;p40"/>
          <p:cNvSpPr txBox="1"/>
          <p:nvPr>
            <p:ph idx="1" type="body"/>
          </p:nvPr>
        </p:nvSpPr>
        <p:spPr>
          <a:xfrm>
            <a:off x="722375" y="1295125"/>
            <a:ext cx="7916700" cy="341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255" name="Google Shape;3255;p40"/>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Major Design Change #3</a:t>
            </a:r>
            <a:endParaRPr>
              <a:latin typeface="Merriweather"/>
              <a:ea typeface="Merriweather"/>
              <a:cs typeface="Merriweather"/>
              <a:sym typeface="Merriweather"/>
            </a:endParaRPr>
          </a:p>
        </p:txBody>
      </p:sp>
      <p:pic>
        <p:nvPicPr>
          <p:cNvPr id="3256" name="Google Shape;3256;p40"/>
          <p:cNvPicPr preferRelativeResize="0"/>
          <p:nvPr/>
        </p:nvPicPr>
        <p:blipFill rotWithShape="1">
          <a:blip r:embed="rId3">
            <a:alphaModFix/>
          </a:blip>
          <a:srcRect b="0" l="0" r="0" t="4707"/>
          <a:stretch/>
        </p:blipFill>
        <p:spPr>
          <a:xfrm>
            <a:off x="502751" y="1840575"/>
            <a:ext cx="1464989" cy="2321900"/>
          </a:xfrm>
          <a:prstGeom prst="rect">
            <a:avLst/>
          </a:prstGeom>
          <a:noFill/>
          <a:ln>
            <a:noFill/>
          </a:ln>
        </p:spPr>
      </p:pic>
      <p:pic>
        <p:nvPicPr>
          <p:cNvPr id="3257" name="Google Shape;3257;p40"/>
          <p:cNvPicPr preferRelativeResize="0"/>
          <p:nvPr/>
        </p:nvPicPr>
        <p:blipFill rotWithShape="1">
          <a:blip r:embed="rId4">
            <a:alphaModFix/>
          </a:blip>
          <a:srcRect b="0" l="0" r="0" t="6367"/>
          <a:stretch/>
        </p:blipFill>
        <p:spPr>
          <a:xfrm>
            <a:off x="1967740" y="1840575"/>
            <a:ext cx="1428786" cy="2321900"/>
          </a:xfrm>
          <a:prstGeom prst="rect">
            <a:avLst/>
          </a:prstGeom>
          <a:noFill/>
          <a:ln>
            <a:noFill/>
          </a:ln>
        </p:spPr>
      </p:pic>
      <p:sp>
        <p:nvSpPr>
          <p:cNvPr id="3258" name="Google Shape;3258;p40"/>
          <p:cNvSpPr/>
          <p:nvPr/>
        </p:nvSpPr>
        <p:spPr>
          <a:xfrm>
            <a:off x="3787850" y="2761525"/>
            <a:ext cx="636300" cy="4800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59" name="Google Shape;3259;p40"/>
          <p:cNvPicPr preferRelativeResize="0"/>
          <p:nvPr/>
        </p:nvPicPr>
        <p:blipFill>
          <a:blip r:embed="rId5">
            <a:alphaModFix/>
          </a:blip>
          <a:stretch>
            <a:fillRect/>
          </a:stretch>
        </p:blipFill>
        <p:spPr>
          <a:xfrm>
            <a:off x="4646025" y="1390700"/>
            <a:ext cx="1571447" cy="3412799"/>
          </a:xfrm>
          <a:prstGeom prst="rect">
            <a:avLst/>
          </a:prstGeom>
          <a:noFill/>
          <a:ln>
            <a:noFill/>
          </a:ln>
        </p:spPr>
      </p:pic>
      <p:pic>
        <p:nvPicPr>
          <p:cNvPr id="3260" name="Google Shape;3260;p40"/>
          <p:cNvPicPr preferRelativeResize="0"/>
          <p:nvPr/>
        </p:nvPicPr>
        <p:blipFill>
          <a:blip r:embed="rId6">
            <a:alphaModFix/>
          </a:blip>
          <a:stretch>
            <a:fillRect/>
          </a:stretch>
        </p:blipFill>
        <p:spPr>
          <a:xfrm>
            <a:off x="6371515" y="1191588"/>
            <a:ext cx="2164434" cy="38110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4" name="Shape 3264"/>
        <p:cNvGrpSpPr/>
        <p:nvPr/>
      </p:nvGrpSpPr>
      <p:grpSpPr>
        <a:xfrm>
          <a:off x="0" y="0"/>
          <a:ext cx="0" cy="0"/>
          <a:chOff x="0" y="0"/>
          <a:chExt cx="0" cy="0"/>
        </a:xfrm>
      </p:grpSpPr>
      <p:sp>
        <p:nvSpPr>
          <p:cNvPr id="3265" name="Google Shape;3265;p41"/>
          <p:cNvSpPr txBox="1"/>
          <p:nvPr>
            <p:ph idx="4294967295"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Major Design Change #3</a:t>
            </a:r>
            <a:endParaRPr>
              <a:latin typeface="Merriweather"/>
              <a:ea typeface="Merriweather"/>
              <a:cs typeface="Merriweather"/>
              <a:sym typeface="Merriweather"/>
            </a:endParaRPr>
          </a:p>
        </p:txBody>
      </p:sp>
      <p:sp>
        <p:nvSpPr>
          <p:cNvPr id="3266" name="Google Shape;3266;p41"/>
          <p:cNvSpPr txBox="1"/>
          <p:nvPr>
            <p:ph idx="1" type="body"/>
          </p:nvPr>
        </p:nvSpPr>
        <p:spPr>
          <a:xfrm>
            <a:off x="722375" y="2043975"/>
            <a:ext cx="3849600" cy="25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Before:</a:t>
            </a:r>
            <a:endParaRPr b="1" sz="2400"/>
          </a:p>
          <a:p>
            <a:pPr indent="-330200" lvl="0" marL="457200" rtl="0" algn="l">
              <a:spcBef>
                <a:spcPts val="0"/>
              </a:spcBef>
              <a:spcAft>
                <a:spcPts val="0"/>
              </a:spcAft>
              <a:buSzPts val="1600"/>
              <a:buChar char="●"/>
            </a:pPr>
            <a:r>
              <a:rPr lang="en" sz="1600"/>
              <a:t>Progress screen did not progress</a:t>
            </a:r>
            <a:endParaRPr sz="1600"/>
          </a:p>
          <a:p>
            <a:pPr indent="-330200" lvl="0" marL="457200" rtl="0" algn="l">
              <a:spcBef>
                <a:spcPts val="0"/>
              </a:spcBef>
              <a:spcAft>
                <a:spcPts val="0"/>
              </a:spcAft>
              <a:buSzPts val="1600"/>
              <a:buChar char="●"/>
            </a:pPr>
            <a:r>
              <a:rPr lang="en" sz="1600"/>
              <a:t>Confusing navigation </a:t>
            </a:r>
            <a:endParaRPr sz="1600"/>
          </a:p>
          <a:p>
            <a:pPr indent="-330200" lvl="0" marL="457200" rtl="0" algn="l">
              <a:spcBef>
                <a:spcPts val="0"/>
              </a:spcBef>
              <a:spcAft>
                <a:spcPts val="0"/>
              </a:spcAft>
              <a:buSzPts val="1600"/>
              <a:buChar char="●"/>
            </a:pPr>
            <a:r>
              <a:rPr lang="en" sz="1600"/>
              <a:t>Individual over community emphasis </a:t>
            </a:r>
            <a:endParaRPr sz="1600"/>
          </a:p>
        </p:txBody>
      </p:sp>
      <p:sp>
        <p:nvSpPr>
          <p:cNvPr id="3267" name="Google Shape;3267;p41"/>
          <p:cNvSpPr txBox="1"/>
          <p:nvPr>
            <p:ph idx="2" type="body"/>
          </p:nvPr>
        </p:nvSpPr>
        <p:spPr>
          <a:xfrm>
            <a:off x="4676650" y="2043975"/>
            <a:ext cx="3849600" cy="25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After:</a:t>
            </a:r>
            <a:endParaRPr b="1" sz="2400"/>
          </a:p>
          <a:p>
            <a:pPr indent="-330200" lvl="0" marL="457200" rtl="0" algn="l">
              <a:spcBef>
                <a:spcPts val="0"/>
              </a:spcBef>
              <a:spcAft>
                <a:spcPts val="0"/>
              </a:spcAft>
              <a:buSzPts val="1600"/>
              <a:buChar char="●"/>
            </a:pPr>
            <a:r>
              <a:rPr lang="en" sz="1600"/>
              <a:t>Community progress and involvement</a:t>
            </a:r>
            <a:endParaRPr sz="1600"/>
          </a:p>
          <a:p>
            <a:pPr indent="-330200" lvl="0" marL="457200" rtl="0" algn="l">
              <a:spcBef>
                <a:spcPts val="0"/>
              </a:spcBef>
              <a:spcAft>
                <a:spcPts val="0"/>
              </a:spcAft>
              <a:buSzPts val="1600"/>
              <a:buChar char="●"/>
            </a:pPr>
            <a:r>
              <a:rPr lang="en" sz="1600"/>
              <a:t>User action</a:t>
            </a:r>
            <a:endParaRPr sz="1600"/>
          </a:p>
          <a:p>
            <a:pPr indent="-330200" lvl="0" marL="457200" rtl="0" algn="l">
              <a:spcBef>
                <a:spcPts val="0"/>
              </a:spcBef>
              <a:spcAft>
                <a:spcPts val="0"/>
              </a:spcAft>
              <a:buSzPts val="1600"/>
              <a:buChar char="●"/>
            </a:pPr>
            <a:r>
              <a:rPr lang="en" sz="1600"/>
              <a:t>Visible history</a:t>
            </a:r>
            <a:endParaRPr sz="16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1" name="Shape 3271"/>
        <p:cNvGrpSpPr/>
        <p:nvPr/>
      </p:nvGrpSpPr>
      <p:grpSpPr>
        <a:xfrm>
          <a:off x="0" y="0"/>
          <a:ext cx="0" cy="0"/>
          <a:chOff x="0" y="0"/>
          <a:chExt cx="0" cy="0"/>
        </a:xfrm>
      </p:grpSpPr>
      <p:sp>
        <p:nvSpPr>
          <p:cNvPr id="3272" name="Google Shape;3272;p42"/>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Simple Task Flow</a:t>
            </a:r>
            <a:endParaRPr>
              <a:latin typeface="Merriweather"/>
              <a:ea typeface="Merriweather"/>
              <a:cs typeface="Merriweather"/>
              <a:sym typeface="Merriweather"/>
            </a:endParaRPr>
          </a:p>
        </p:txBody>
      </p:sp>
      <p:pic>
        <p:nvPicPr>
          <p:cNvPr id="3273" name="Google Shape;3273;p42"/>
          <p:cNvPicPr preferRelativeResize="0"/>
          <p:nvPr/>
        </p:nvPicPr>
        <p:blipFill>
          <a:blip r:embed="rId3">
            <a:alphaModFix/>
          </a:blip>
          <a:stretch>
            <a:fillRect/>
          </a:stretch>
        </p:blipFill>
        <p:spPr>
          <a:xfrm>
            <a:off x="2156200" y="1293900"/>
            <a:ext cx="4831600" cy="3753924"/>
          </a:xfrm>
          <a:prstGeom prst="rect">
            <a:avLst/>
          </a:prstGeom>
          <a:noFill/>
          <a:ln>
            <a:noFill/>
          </a:ln>
        </p:spPr>
      </p:pic>
      <p:sp>
        <p:nvSpPr>
          <p:cNvPr id="3274" name="Google Shape;3274;p42"/>
          <p:cNvSpPr/>
          <p:nvPr/>
        </p:nvSpPr>
        <p:spPr>
          <a:xfrm>
            <a:off x="3852550" y="1362125"/>
            <a:ext cx="3069900" cy="18399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42"/>
          <p:cNvSpPr txBox="1"/>
          <p:nvPr/>
        </p:nvSpPr>
        <p:spPr>
          <a:xfrm>
            <a:off x="7207000" y="813200"/>
            <a:ext cx="1880400" cy="10467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taps through check in questions to reach task of the day</a:t>
            </a:r>
            <a:endParaRPr>
              <a:solidFill>
                <a:schemeClr val="dk1"/>
              </a:solidFill>
              <a:latin typeface="Open Sans"/>
              <a:ea typeface="Open Sans"/>
              <a:cs typeface="Open Sans"/>
              <a:sym typeface="Open Sans"/>
            </a:endParaRPr>
          </a:p>
        </p:txBody>
      </p:sp>
      <p:cxnSp>
        <p:nvCxnSpPr>
          <p:cNvPr id="3276" name="Google Shape;3276;p42"/>
          <p:cNvCxnSpPr>
            <a:stCxn id="3274" idx="3"/>
            <a:endCxn id="3275" idx="1"/>
          </p:cNvCxnSpPr>
          <p:nvPr/>
        </p:nvCxnSpPr>
        <p:spPr>
          <a:xfrm flipH="1" rot="10800000">
            <a:off x="6922450" y="1336475"/>
            <a:ext cx="284700" cy="945600"/>
          </a:xfrm>
          <a:prstGeom prst="straightConnector1">
            <a:avLst/>
          </a:prstGeom>
          <a:noFill/>
          <a:ln cap="flat" cmpd="sng" w="28575">
            <a:solidFill>
              <a:schemeClr val="dk1"/>
            </a:solidFill>
            <a:prstDash val="solid"/>
            <a:round/>
            <a:headEnd len="med" w="med" type="none"/>
            <a:tailEnd len="med" w="med" type="triangle"/>
          </a:ln>
        </p:spPr>
      </p:cxnSp>
      <p:sp>
        <p:nvSpPr>
          <p:cNvPr id="3277" name="Google Shape;3277;p42"/>
          <p:cNvSpPr/>
          <p:nvPr/>
        </p:nvSpPr>
        <p:spPr>
          <a:xfrm>
            <a:off x="3303550" y="3350125"/>
            <a:ext cx="2836200" cy="16977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42"/>
          <p:cNvSpPr txBox="1"/>
          <p:nvPr/>
        </p:nvSpPr>
        <p:spPr>
          <a:xfrm>
            <a:off x="488575" y="3726200"/>
            <a:ext cx="2388000" cy="8313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checks off task when completed, following instructions</a:t>
            </a:r>
            <a:endParaRPr>
              <a:solidFill>
                <a:schemeClr val="dk1"/>
              </a:solidFill>
              <a:latin typeface="Open Sans"/>
              <a:ea typeface="Open Sans"/>
              <a:cs typeface="Open Sans"/>
              <a:sym typeface="Open Sans"/>
            </a:endParaRPr>
          </a:p>
        </p:txBody>
      </p:sp>
      <p:cxnSp>
        <p:nvCxnSpPr>
          <p:cNvPr id="3279" name="Google Shape;3279;p42"/>
          <p:cNvCxnSpPr>
            <a:endCxn id="3278" idx="3"/>
          </p:cNvCxnSpPr>
          <p:nvPr/>
        </p:nvCxnSpPr>
        <p:spPr>
          <a:xfrm rot="10800000">
            <a:off x="2876575" y="4141850"/>
            <a:ext cx="426900" cy="564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3" name="Shape 3283"/>
        <p:cNvGrpSpPr/>
        <p:nvPr/>
      </p:nvGrpSpPr>
      <p:grpSpPr>
        <a:xfrm>
          <a:off x="0" y="0"/>
          <a:ext cx="0" cy="0"/>
          <a:chOff x="0" y="0"/>
          <a:chExt cx="0" cy="0"/>
        </a:xfrm>
      </p:grpSpPr>
      <p:sp>
        <p:nvSpPr>
          <p:cNvPr id="3284" name="Google Shape;3284;p43"/>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Moderate</a:t>
            </a:r>
            <a:r>
              <a:rPr lang="en">
                <a:latin typeface="Merriweather"/>
                <a:ea typeface="Merriweather"/>
                <a:cs typeface="Merriweather"/>
                <a:sym typeface="Merriweather"/>
              </a:rPr>
              <a:t> Task Flow</a:t>
            </a:r>
            <a:endParaRPr>
              <a:latin typeface="Merriweather"/>
              <a:ea typeface="Merriweather"/>
              <a:cs typeface="Merriweather"/>
              <a:sym typeface="Merriweather"/>
            </a:endParaRPr>
          </a:p>
        </p:txBody>
      </p:sp>
      <p:pic>
        <p:nvPicPr>
          <p:cNvPr id="3285" name="Google Shape;3285;p43"/>
          <p:cNvPicPr preferRelativeResize="0"/>
          <p:nvPr/>
        </p:nvPicPr>
        <p:blipFill>
          <a:blip r:embed="rId3">
            <a:alphaModFix/>
          </a:blip>
          <a:stretch>
            <a:fillRect/>
          </a:stretch>
        </p:blipFill>
        <p:spPr>
          <a:xfrm>
            <a:off x="2870113" y="1187150"/>
            <a:ext cx="3403787" cy="3764076"/>
          </a:xfrm>
          <a:prstGeom prst="rect">
            <a:avLst/>
          </a:prstGeom>
          <a:noFill/>
          <a:ln>
            <a:noFill/>
          </a:ln>
        </p:spPr>
      </p:pic>
      <p:sp>
        <p:nvSpPr>
          <p:cNvPr id="3286" name="Google Shape;3286;p43"/>
          <p:cNvSpPr/>
          <p:nvPr/>
        </p:nvSpPr>
        <p:spPr>
          <a:xfrm>
            <a:off x="3032775" y="2714075"/>
            <a:ext cx="2090400" cy="3558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43"/>
          <p:cNvSpPr txBox="1"/>
          <p:nvPr/>
        </p:nvSpPr>
        <p:spPr>
          <a:xfrm>
            <a:off x="650575" y="1667375"/>
            <a:ext cx="1880400" cy="10467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taps “call for assistance” button as necessary for completing task</a:t>
            </a:r>
            <a:endParaRPr>
              <a:solidFill>
                <a:schemeClr val="dk1"/>
              </a:solidFill>
              <a:latin typeface="Open Sans"/>
              <a:ea typeface="Open Sans"/>
              <a:cs typeface="Open Sans"/>
              <a:sym typeface="Open Sans"/>
            </a:endParaRPr>
          </a:p>
        </p:txBody>
      </p:sp>
      <p:cxnSp>
        <p:nvCxnSpPr>
          <p:cNvPr id="3288" name="Google Shape;3288;p43"/>
          <p:cNvCxnSpPr>
            <a:endCxn id="3286" idx="1"/>
          </p:cNvCxnSpPr>
          <p:nvPr/>
        </p:nvCxnSpPr>
        <p:spPr>
          <a:xfrm>
            <a:off x="2561475" y="2205875"/>
            <a:ext cx="471300" cy="686100"/>
          </a:xfrm>
          <a:prstGeom prst="straightConnector1">
            <a:avLst/>
          </a:prstGeom>
          <a:noFill/>
          <a:ln cap="flat" cmpd="sng" w="19050">
            <a:solidFill>
              <a:schemeClr val="dk1"/>
            </a:solidFill>
            <a:prstDash val="solid"/>
            <a:round/>
            <a:headEnd len="med" w="med" type="none"/>
            <a:tailEnd len="med" w="med" type="triangle"/>
          </a:ln>
        </p:spPr>
      </p:cxnSp>
      <p:sp>
        <p:nvSpPr>
          <p:cNvPr id="3289" name="Google Shape;3289;p43"/>
          <p:cNvSpPr/>
          <p:nvPr/>
        </p:nvSpPr>
        <p:spPr>
          <a:xfrm>
            <a:off x="3598425" y="3293400"/>
            <a:ext cx="2018700" cy="16578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43"/>
          <p:cNvSpPr txBox="1"/>
          <p:nvPr/>
        </p:nvSpPr>
        <p:spPr>
          <a:xfrm>
            <a:off x="6736350" y="2827200"/>
            <a:ext cx="1880400" cy="21240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confirms calling for specific </a:t>
            </a:r>
            <a:r>
              <a:rPr lang="en">
                <a:solidFill>
                  <a:schemeClr val="dk1"/>
                </a:solidFill>
                <a:latin typeface="Open Sans"/>
                <a:ea typeface="Open Sans"/>
                <a:cs typeface="Open Sans"/>
                <a:sym typeface="Open Sans"/>
              </a:rPr>
              <a:t>assistance</a:t>
            </a:r>
            <a:r>
              <a:rPr lang="en">
                <a:solidFill>
                  <a:schemeClr val="dk1"/>
                </a:solidFill>
                <a:latin typeface="Open Sans"/>
                <a:ea typeface="Open Sans"/>
                <a:cs typeface="Open Sans"/>
                <a:sym typeface="Open Sans"/>
              </a:rPr>
              <a:t>, staff member confirms help by entering code, or user can ask for help again if staff member has not arrived</a:t>
            </a:r>
            <a:endParaRPr>
              <a:solidFill>
                <a:schemeClr val="dk1"/>
              </a:solidFill>
              <a:latin typeface="Open Sans"/>
              <a:ea typeface="Open Sans"/>
              <a:cs typeface="Open Sans"/>
              <a:sym typeface="Open Sans"/>
            </a:endParaRPr>
          </a:p>
        </p:txBody>
      </p:sp>
      <p:cxnSp>
        <p:nvCxnSpPr>
          <p:cNvPr id="3291" name="Google Shape;3291;p43"/>
          <p:cNvCxnSpPr>
            <a:endCxn id="3289" idx="3"/>
          </p:cNvCxnSpPr>
          <p:nvPr/>
        </p:nvCxnSpPr>
        <p:spPr>
          <a:xfrm flipH="1">
            <a:off x="5617125" y="3899700"/>
            <a:ext cx="1117800" cy="2226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5" name="Shape 3295"/>
        <p:cNvGrpSpPr/>
        <p:nvPr/>
      </p:nvGrpSpPr>
      <p:grpSpPr>
        <a:xfrm>
          <a:off x="0" y="0"/>
          <a:ext cx="0" cy="0"/>
          <a:chOff x="0" y="0"/>
          <a:chExt cx="0" cy="0"/>
        </a:xfrm>
      </p:grpSpPr>
      <p:sp>
        <p:nvSpPr>
          <p:cNvPr id="3296" name="Google Shape;3296;p44"/>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Complex</a:t>
            </a:r>
            <a:r>
              <a:rPr lang="en">
                <a:latin typeface="Merriweather"/>
                <a:ea typeface="Merriweather"/>
                <a:cs typeface="Merriweather"/>
                <a:sym typeface="Merriweather"/>
              </a:rPr>
              <a:t> Task Flow</a:t>
            </a:r>
            <a:endParaRPr>
              <a:latin typeface="Merriweather"/>
              <a:ea typeface="Merriweather"/>
              <a:cs typeface="Merriweather"/>
              <a:sym typeface="Merriweather"/>
            </a:endParaRPr>
          </a:p>
        </p:txBody>
      </p:sp>
      <p:pic>
        <p:nvPicPr>
          <p:cNvPr id="3297" name="Google Shape;3297;p44"/>
          <p:cNvPicPr preferRelativeResize="0"/>
          <p:nvPr/>
        </p:nvPicPr>
        <p:blipFill>
          <a:blip r:embed="rId3">
            <a:alphaModFix/>
          </a:blip>
          <a:stretch>
            <a:fillRect/>
          </a:stretch>
        </p:blipFill>
        <p:spPr>
          <a:xfrm>
            <a:off x="2105400" y="1227025"/>
            <a:ext cx="4933161" cy="3916474"/>
          </a:xfrm>
          <a:prstGeom prst="rect">
            <a:avLst/>
          </a:prstGeom>
          <a:noFill/>
          <a:ln>
            <a:noFill/>
          </a:ln>
        </p:spPr>
      </p:pic>
      <p:sp>
        <p:nvSpPr>
          <p:cNvPr id="3298" name="Google Shape;3298;p44"/>
          <p:cNvSpPr/>
          <p:nvPr/>
        </p:nvSpPr>
        <p:spPr>
          <a:xfrm>
            <a:off x="2350400" y="2497975"/>
            <a:ext cx="400500" cy="3477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44"/>
          <p:cNvSpPr/>
          <p:nvPr/>
        </p:nvSpPr>
        <p:spPr>
          <a:xfrm>
            <a:off x="3324925" y="2497975"/>
            <a:ext cx="400500" cy="3477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44"/>
          <p:cNvSpPr/>
          <p:nvPr/>
        </p:nvSpPr>
        <p:spPr>
          <a:xfrm>
            <a:off x="4371750" y="2317925"/>
            <a:ext cx="887700" cy="3477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44"/>
          <p:cNvSpPr txBox="1"/>
          <p:nvPr/>
        </p:nvSpPr>
        <p:spPr>
          <a:xfrm>
            <a:off x="113050" y="1403875"/>
            <a:ext cx="1880400" cy="19086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can access the community garden (once they’ve checked in and gotten their task) via the green button (emphasized after task completion)</a:t>
            </a:r>
            <a:endParaRPr>
              <a:solidFill>
                <a:schemeClr val="dk1"/>
              </a:solidFill>
              <a:latin typeface="Open Sans"/>
              <a:ea typeface="Open Sans"/>
              <a:cs typeface="Open Sans"/>
              <a:sym typeface="Open Sans"/>
            </a:endParaRPr>
          </a:p>
        </p:txBody>
      </p:sp>
      <p:cxnSp>
        <p:nvCxnSpPr>
          <p:cNvPr id="3302" name="Google Shape;3302;p44"/>
          <p:cNvCxnSpPr>
            <a:endCxn id="3298" idx="1"/>
          </p:cNvCxnSpPr>
          <p:nvPr/>
        </p:nvCxnSpPr>
        <p:spPr>
          <a:xfrm>
            <a:off x="2013200" y="2371525"/>
            <a:ext cx="337200" cy="300300"/>
          </a:xfrm>
          <a:prstGeom prst="straightConnector1">
            <a:avLst/>
          </a:prstGeom>
          <a:noFill/>
          <a:ln cap="flat" cmpd="sng" w="19050">
            <a:solidFill>
              <a:schemeClr val="dk1"/>
            </a:solidFill>
            <a:prstDash val="solid"/>
            <a:round/>
            <a:headEnd len="med" w="med" type="none"/>
            <a:tailEnd len="med" w="med" type="triangle"/>
          </a:ln>
        </p:spPr>
      </p:cxnSp>
      <p:sp>
        <p:nvSpPr>
          <p:cNvPr id="3303" name="Google Shape;3303;p44"/>
          <p:cNvSpPr/>
          <p:nvPr/>
        </p:nvSpPr>
        <p:spPr>
          <a:xfrm>
            <a:off x="2350400" y="3114125"/>
            <a:ext cx="3193500" cy="1908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44"/>
          <p:cNvSpPr txBox="1"/>
          <p:nvPr/>
        </p:nvSpPr>
        <p:spPr>
          <a:xfrm>
            <a:off x="113050" y="4014850"/>
            <a:ext cx="1880400" cy="8313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can browse past event contributions</a:t>
            </a:r>
            <a:endParaRPr>
              <a:solidFill>
                <a:schemeClr val="dk1"/>
              </a:solidFill>
              <a:latin typeface="Open Sans"/>
              <a:ea typeface="Open Sans"/>
              <a:cs typeface="Open Sans"/>
              <a:sym typeface="Open Sans"/>
            </a:endParaRPr>
          </a:p>
        </p:txBody>
      </p:sp>
      <p:cxnSp>
        <p:nvCxnSpPr>
          <p:cNvPr id="3305" name="Google Shape;3305;p44"/>
          <p:cNvCxnSpPr>
            <a:endCxn id="3303" idx="1"/>
          </p:cNvCxnSpPr>
          <p:nvPr/>
        </p:nvCxnSpPr>
        <p:spPr>
          <a:xfrm flipH="1" rot="10800000">
            <a:off x="1991900" y="4068425"/>
            <a:ext cx="358500" cy="347700"/>
          </a:xfrm>
          <a:prstGeom prst="straightConnector1">
            <a:avLst/>
          </a:prstGeom>
          <a:noFill/>
          <a:ln cap="flat" cmpd="sng" w="19050">
            <a:solidFill>
              <a:schemeClr val="dk1"/>
            </a:solidFill>
            <a:prstDash val="solid"/>
            <a:round/>
            <a:headEnd len="med" w="med" type="none"/>
            <a:tailEnd len="med" w="med" type="triangle"/>
          </a:ln>
        </p:spPr>
      </p:cxnSp>
      <p:sp>
        <p:nvSpPr>
          <p:cNvPr id="3306" name="Google Shape;3306;p44"/>
          <p:cNvSpPr/>
          <p:nvPr/>
        </p:nvSpPr>
        <p:spPr>
          <a:xfrm>
            <a:off x="5673000" y="2845675"/>
            <a:ext cx="1051500" cy="17814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44"/>
          <p:cNvSpPr txBox="1"/>
          <p:nvPr/>
        </p:nvSpPr>
        <p:spPr>
          <a:xfrm>
            <a:off x="7150500" y="1619275"/>
            <a:ext cx="1880400" cy="16932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User can edit/make a post to the community garden, depending on which flow they are on to encounter this screen</a:t>
            </a:r>
            <a:endParaRPr>
              <a:solidFill>
                <a:schemeClr val="dk1"/>
              </a:solidFill>
              <a:latin typeface="Open Sans"/>
              <a:ea typeface="Open Sans"/>
              <a:cs typeface="Open Sans"/>
              <a:sym typeface="Open Sans"/>
            </a:endParaRPr>
          </a:p>
        </p:txBody>
      </p:sp>
      <p:cxnSp>
        <p:nvCxnSpPr>
          <p:cNvPr id="3308" name="Google Shape;3308;p44"/>
          <p:cNvCxnSpPr>
            <a:endCxn id="3306" idx="3"/>
          </p:cNvCxnSpPr>
          <p:nvPr/>
        </p:nvCxnSpPr>
        <p:spPr>
          <a:xfrm flipH="1">
            <a:off x="6724500" y="2466475"/>
            <a:ext cx="432000" cy="12699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2" name="Shape 3312"/>
        <p:cNvGrpSpPr/>
        <p:nvPr/>
      </p:nvGrpSpPr>
      <p:grpSpPr>
        <a:xfrm>
          <a:off x="0" y="0"/>
          <a:ext cx="0" cy="0"/>
          <a:chOff x="0" y="0"/>
          <a:chExt cx="0" cy="0"/>
        </a:xfrm>
      </p:grpSpPr>
      <p:sp>
        <p:nvSpPr>
          <p:cNvPr id="3313" name="Google Shape;3313;p45"/>
          <p:cNvSpPr txBox="1"/>
          <p:nvPr>
            <p:ph type="title"/>
          </p:nvPr>
        </p:nvSpPr>
        <p:spPr>
          <a:xfrm>
            <a:off x="722375" y="501925"/>
            <a:ext cx="7699200" cy="12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Design &amp; </a:t>
            </a:r>
            <a:r>
              <a:rPr lang="en">
                <a:latin typeface="Merriweather"/>
                <a:ea typeface="Merriweather"/>
                <a:cs typeface="Merriweather"/>
                <a:sym typeface="Merriweather"/>
              </a:rPr>
              <a:t>Prototyping</a:t>
            </a:r>
            <a:r>
              <a:rPr lang="en">
                <a:latin typeface="Merriweather"/>
                <a:ea typeface="Merriweather"/>
                <a:cs typeface="Merriweather"/>
                <a:sym typeface="Merriweather"/>
              </a:rPr>
              <a:t> Tools: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Figma</a:t>
            </a:r>
            <a:endParaRPr>
              <a:latin typeface="Merriweather"/>
              <a:ea typeface="Merriweather"/>
              <a:cs typeface="Merriweather"/>
              <a:sym typeface="Merriweather"/>
            </a:endParaRPr>
          </a:p>
        </p:txBody>
      </p:sp>
      <p:sp>
        <p:nvSpPr>
          <p:cNvPr id="3314" name="Google Shape;3314;p45"/>
          <p:cNvSpPr/>
          <p:nvPr/>
        </p:nvSpPr>
        <p:spPr>
          <a:xfrm>
            <a:off x="722375" y="1762225"/>
            <a:ext cx="33768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45"/>
          <p:cNvSpPr/>
          <p:nvPr/>
        </p:nvSpPr>
        <p:spPr>
          <a:xfrm>
            <a:off x="5071025" y="1762225"/>
            <a:ext cx="33768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5"/>
          <p:cNvSpPr txBox="1"/>
          <p:nvPr/>
        </p:nvSpPr>
        <p:spPr>
          <a:xfrm>
            <a:off x="1022675" y="2091175"/>
            <a:ext cx="27762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Open Sans"/>
                <a:ea typeface="Open Sans"/>
                <a:cs typeface="Open Sans"/>
                <a:sym typeface="Open Sans"/>
              </a:rPr>
              <a:t>Pros</a:t>
            </a:r>
            <a:r>
              <a:rPr b="1" lang="en" sz="2800">
                <a:solidFill>
                  <a:schemeClr val="lt1"/>
                </a:solidFill>
                <a:latin typeface="Open Sans"/>
                <a:ea typeface="Open Sans"/>
                <a:cs typeface="Open Sans"/>
                <a:sym typeface="Open Sans"/>
              </a:rPr>
              <a:t>:</a:t>
            </a:r>
            <a:endParaRPr b="1" sz="2800">
              <a:solidFill>
                <a:schemeClr val="lt1"/>
              </a:solidFill>
              <a:latin typeface="Open Sans"/>
              <a:ea typeface="Open Sans"/>
              <a:cs typeface="Open Sans"/>
              <a:sym typeface="Open Sans"/>
            </a:endParaRPr>
          </a:p>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Design styles</a:t>
            </a:r>
            <a:endParaRPr b="1" sz="2000">
              <a:solidFill>
                <a:schemeClr val="lt1"/>
              </a:solidFill>
              <a:latin typeface="Open Sans"/>
              <a:ea typeface="Open Sans"/>
              <a:cs typeface="Open Sans"/>
              <a:sym typeface="Open Sans"/>
            </a:endParaRPr>
          </a:p>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“Back” navigation</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3317" name="Google Shape;3317;p45"/>
          <p:cNvSpPr txBox="1"/>
          <p:nvPr/>
        </p:nvSpPr>
        <p:spPr>
          <a:xfrm>
            <a:off x="5306875" y="1762225"/>
            <a:ext cx="2776200" cy="246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800">
                <a:solidFill>
                  <a:schemeClr val="lt1"/>
                </a:solidFill>
                <a:latin typeface="Open Sans"/>
                <a:ea typeface="Open Sans"/>
                <a:cs typeface="Open Sans"/>
                <a:sym typeface="Open Sans"/>
              </a:rPr>
              <a:t>Cons</a:t>
            </a:r>
            <a:r>
              <a:rPr b="1" lang="en" sz="2800">
                <a:solidFill>
                  <a:schemeClr val="lt1"/>
                </a:solidFill>
                <a:latin typeface="Open Sans"/>
                <a:ea typeface="Open Sans"/>
                <a:cs typeface="Open Sans"/>
                <a:sym typeface="Open Sans"/>
              </a:rPr>
              <a:t>:</a:t>
            </a:r>
            <a:endParaRPr b="1" sz="2800">
              <a:solidFill>
                <a:schemeClr val="lt1"/>
              </a:solidFill>
              <a:latin typeface="Open Sans"/>
              <a:ea typeface="Open Sans"/>
              <a:cs typeface="Open Sans"/>
              <a:sym typeface="Open Sans"/>
            </a:endParaRPr>
          </a:p>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Steep learning curve</a:t>
            </a:r>
            <a:endParaRPr b="1" sz="2000">
              <a:solidFill>
                <a:schemeClr val="lt1"/>
              </a:solidFill>
              <a:latin typeface="Open Sans"/>
              <a:ea typeface="Open Sans"/>
              <a:cs typeface="Open Sans"/>
              <a:sym typeface="Open Sans"/>
            </a:endParaRPr>
          </a:p>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Adding images is clunky</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1" name="Shape 3321"/>
        <p:cNvGrpSpPr/>
        <p:nvPr/>
      </p:nvGrpSpPr>
      <p:grpSpPr>
        <a:xfrm>
          <a:off x="0" y="0"/>
          <a:ext cx="0" cy="0"/>
          <a:chOff x="0" y="0"/>
          <a:chExt cx="0" cy="0"/>
        </a:xfrm>
      </p:grpSpPr>
      <p:sp>
        <p:nvSpPr>
          <p:cNvPr id="3322" name="Google Shape;3322;p46"/>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Limitations and Tradeoffs</a:t>
            </a:r>
            <a:endParaRPr>
              <a:latin typeface="Merriweather"/>
              <a:ea typeface="Merriweather"/>
              <a:cs typeface="Merriweather"/>
              <a:sym typeface="Merriweather"/>
            </a:endParaRPr>
          </a:p>
        </p:txBody>
      </p:sp>
      <p:pic>
        <p:nvPicPr>
          <p:cNvPr id="3323" name="Google Shape;3323;p46"/>
          <p:cNvPicPr preferRelativeResize="0"/>
          <p:nvPr/>
        </p:nvPicPr>
        <p:blipFill>
          <a:blip r:embed="rId3">
            <a:alphaModFix/>
          </a:blip>
          <a:stretch>
            <a:fillRect/>
          </a:stretch>
        </p:blipFill>
        <p:spPr>
          <a:xfrm>
            <a:off x="3186500" y="1301413"/>
            <a:ext cx="2772793" cy="2540675"/>
          </a:xfrm>
          <a:prstGeom prst="rect">
            <a:avLst/>
          </a:prstGeom>
          <a:noFill/>
          <a:ln>
            <a:noFill/>
          </a:ln>
        </p:spPr>
      </p:pic>
      <p:pic>
        <p:nvPicPr>
          <p:cNvPr id="3324" name="Google Shape;3324;p46"/>
          <p:cNvPicPr preferRelativeResize="0"/>
          <p:nvPr/>
        </p:nvPicPr>
        <p:blipFill>
          <a:blip r:embed="rId4">
            <a:alphaModFix/>
          </a:blip>
          <a:stretch>
            <a:fillRect/>
          </a:stretch>
        </p:blipFill>
        <p:spPr>
          <a:xfrm>
            <a:off x="6062161" y="1301413"/>
            <a:ext cx="1490373" cy="2540675"/>
          </a:xfrm>
          <a:prstGeom prst="rect">
            <a:avLst/>
          </a:prstGeom>
          <a:noFill/>
          <a:ln>
            <a:noFill/>
          </a:ln>
        </p:spPr>
      </p:pic>
      <p:pic>
        <p:nvPicPr>
          <p:cNvPr id="3325" name="Google Shape;3325;p46"/>
          <p:cNvPicPr preferRelativeResize="0"/>
          <p:nvPr/>
        </p:nvPicPr>
        <p:blipFill rotWithShape="1">
          <a:blip r:embed="rId5">
            <a:alphaModFix/>
          </a:blip>
          <a:srcRect b="0" l="9695" r="12428" t="0"/>
          <a:stretch/>
        </p:blipFill>
        <p:spPr>
          <a:xfrm>
            <a:off x="7761140" y="2975700"/>
            <a:ext cx="1190985" cy="511922"/>
          </a:xfrm>
          <a:prstGeom prst="rect">
            <a:avLst/>
          </a:prstGeom>
          <a:noFill/>
          <a:ln>
            <a:noFill/>
          </a:ln>
        </p:spPr>
      </p:pic>
      <p:pic>
        <p:nvPicPr>
          <p:cNvPr id="3326" name="Google Shape;3326;p46"/>
          <p:cNvPicPr preferRelativeResize="0"/>
          <p:nvPr/>
        </p:nvPicPr>
        <p:blipFill>
          <a:blip r:embed="rId6">
            <a:alphaModFix/>
          </a:blip>
          <a:stretch>
            <a:fillRect/>
          </a:stretch>
        </p:blipFill>
        <p:spPr>
          <a:xfrm>
            <a:off x="7718515" y="2116721"/>
            <a:ext cx="1008436" cy="237593"/>
          </a:xfrm>
          <a:prstGeom prst="rect">
            <a:avLst/>
          </a:prstGeom>
          <a:noFill/>
          <a:ln>
            <a:noFill/>
          </a:ln>
        </p:spPr>
      </p:pic>
      <p:sp>
        <p:nvSpPr>
          <p:cNvPr id="3327" name="Google Shape;3327;p46"/>
          <p:cNvSpPr txBox="1"/>
          <p:nvPr/>
        </p:nvSpPr>
        <p:spPr>
          <a:xfrm>
            <a:off x="609375" y="1642200"/>
            <a:ext cx="22104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pen Sans"/>
              <a:buChar char="●"/>
            </a:pPr>
            <a:r>
              <a:rPr b="1" lang="en">
                <a:solidFill>
                  <a:schemeClr val="lt1"/>
                </a:solidFill>
                <a:latin typeface="Open Sans"/>
                <a:ea typeface="Open Sans"/>
                <a:cs typeface="Open Sans"/>
                <a:sym typeface="Open Sans"/>
              </a:rPr>
              <a:t>1 plant, 1 plot selectable</a:t>
            </a:r>
            <a:endParaRPr b="1">
              <a:solidFill>
                <a:schemeClr val="lt1"/>
              </a:solidFill>
              <a:latin typeface="Open Sans"/>
              <a:ea typeface="Open Sans"/>
              <a:cs typeface="Open Sans"/>
              <a:sym typeface="Open Sans"/>
            </a:endParaRPr>
          </a:p>
          <a:p>
            <a:pPr indent="0" lvl="0" marL="0" rtl="0" algn="l">
              <a:spcBef>
                <a:spcPts val="0"/>
              </a:spcBef>
              <a:spcAft>
                <a:spcPts val="0"/>
              </a:spcAft>
              <a:buNone/>
            </a:pPr>
            <a:r>
              <a:t/>
            </a:r>
            <a:endParaRPr b="1">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b="1" lang="en">
                <a:solidFill>
                  <a:schemeClr val="lt1"/>
                </a:solidFill>
                <a:latin typeface="Open Sans"/>
                <a:ea typeface="Open Sans"/>
                <a:cs typeface="Open Sans"/>
                <a:sym typeface="Open Sans"/>
              </a:rPr>
              <a:t>Cooldown timer does not count down</a:t>
            </a:r>
            <a:endParaRPr b="1">
              <a:solidFill>
                <a:schemeClr val="lt1"/>
              </a:solidFill>
              <a:latin typeface="Open Sans"/>
              <a:ea typeface="Open Sans"/>
              <a:cs typeface="Open Sans"/>
              <a:sym typeface="Open Sans"/>
            </a:endParaRPr>
          </a:p>
          <a:p>
            <a:pPr indent="0" lvl="0" marL="457200" rtl="0" algn="l">
              <a:spcBef>
                <a:spcPts val="0"/>
              </a:spcBef>
              <a:spcAft>
                <a:spcPts val="0"/>
              </a:spcAft>
              <a:buNone/>
            </a:pPr>
            <a:r>
              <a:t/>
            </a:r>
            <a:endParaRPr b="1">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b="1" lang="en">
                <a:solidFill>
                  <a:schemeClr val="lt1"/>
                </a:solidFill>
                <a:latin typeface="Open Sans"/>
                <a:ea typeface="Open Sans"/>
                <a:cs typeface="Open Sans"/>
                <a:sym typeface="Open Sans"/>
              </a:rPr>
              <a:t>Staff member’s code</a:t>
            </a:r>
            <a:endParaRPr b="1">
              <a:solidFill>
                <a:schemeClr val="lt1"/>
              </a:solidFill>
              <a:latin typeface="Open Sans"/>
              <a:ea typeface="Open Sans"/>
              <a:cs typeface="Open Sans"/>
              <a:sym typeface="Open Sans"/>
            </a:endParaRPr>
          </a:p>
          <a:p>
            <a:pPr indent="0" lvl="0" marL="457200" rtl="0" algn="l">
              <a:spcBef>
                <a:spcPts val="0"/>
              </a:spcBef>
              <a:spcAft>
                <a:spcPts val="0"/>
              </a:spcAft>
              <a:buNone/>
            </a:pPr>
            <a:r>
              <a:t/>
            </a:r>
            <a:endParaRPr b="1">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b="1" lang="en">
                <a:solidFill>
                  <a:schemeClr val="lt1"/>
                </a:solidFill>
                <a:latin typeface="Open Sans"/>
                <a:ea typeface="Open Sans"/>
                <a:cs typeface="Open Sans"/>
                <a:sym typeface="Open Sans"/>
              </a:rPr>
              <a:t>Welcome page placard</a:t>
            </a:r>
            <a:endParaRPr b="1">
              <a:solidFill>
                <a:schemeClr val="lt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1" name="Shape 3331"/>
        <p:cNvGrpSpPr/>
        <p:nvPr/>
      </p:nvGrpSpPr>
      <p:grpSpPr>
        <a:xfrm>
          <a:off x="0" y="0"/>
          <a:ext cx="0" cy="0"/>
          <a:chOff x="0" y="0"/>
          <a:chExt cx="0" cy="0"/>
        </a:xfrm>
      </p:grpSpPr>
      <p:sp>
        <p:nvSpPr>
          <p:cNvPr id="3332" name="Google Shape;3332;p47"/>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Wizard of Oz &amp; Hard Coded Features</a:t>
            </a:r>
            <a:endParaRPr>
              <a:latin typeface="Merriweather"/>
              <a:ea typeface="Merriweather"/>
              <a:cs typeface="Merriweather"/>
              <a:sym typeface="Merriweather"/>
            </a:endParaRPr>
          </a:p>
        </p:txBody>
      </p:sp>
      <p:pic>
        <p:nvPicPr>
          <p:cNvPr id="3333" name="Google Shape;3333;p47"/>
          <p:cNvPicPr preferRelativeResize="0"/>
          <p:nvPr/>
        </p:nvPicPr>
        <p:blipFill>
          <a:blip r:embed="rId3">
            <a:alphaModFix/>
          </a:blip>
          <a:stretch>
            <a:fillRect/>
          </a:stretch>
        </p:blipFill>
        <p:spPr>
          <a:xfrm>
            <a:off x="4896200" y="1355525"/>
            <a:ext cx="4004975" cy="3001650"/>
          </a:xfrm>
          <a:prstGeom prst="rect">
            <a:avLst/>
          </a:prstGeom>
          <a:noFill/>
          <a:ln>
            <a:noFill/>
          </a:ln>
        </p:spPr>
      </p:pic>
      <p:sp>
        <p:nvSpPr>
          <p:cNvPr id="3334" name="Google Shape;3334;p47"/>
          <p:cNvSpPr txBox="1"/>
          <p:nvPr/>
        </p:nvSpPr>
        <p:spPr>
          <a:xfrm>
            <a:off x="6193500" y="2719725"/>
            <a:ext cx="17592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lt1"/>
                </a:solidFill>
                <a:latin typeface="Open Sans"/>
                <a:ea typeface="Open Sans"/>
                <a:cs typeface="Open Sans"/>
                <a:sym typeface="Open Sans"/>
              </a:rPr>
              <a:t>The Magic</a:t>
            </a:r>
            <a:endParaRPr b="1" sz="19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1900">
                <a:solidFill>
                  <a:schemeClr val="lt1"/>
                </a:solidFill>
                <a:latin typeface="Open Sans"/>
                <a:ea typeface="Open Sans"/>
                <a:cs typeface="Open Sans"/>
                <a:sym typeface="Open Sans"/>
              </a:rPr>
              <a:t>Algorithm</a:t>
            </a:r>
            <a:endParaRPr b="1" sz="1900">
              <a:solidFill>
                <a:schemeClr val="lt1"/>
              </a:solidFill>
              <a:latin typeface="Open Sans"/>
              <a:ea typeface="Open Sans"/>
              <a:cs typeface="Open Sans"/>
              <a:sym typeface="Open Sans"/>
            </a:endParaRPr>
          </a:p>
        </p:txBody>
      </p:sp>
      <p:sp>
        <p:nvSpPr>
          <p:cNvPr id="3335" name="Google Shape;3335;p47"/>
          <p:cNvSpPr txBox="1"/>
          <p:nvPr/>
        </p:nvSpPr>
        <p:spPr>
          <a:xfrm>
            <a:off x="1125775" y="2076000"/>
            <a:ext cx="29436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Task and Team Assignment </a:t>
            </a:r>
            <a:endParaRPr b="1" sz="2000">
              <a:solidFill>
                <a:schemeClr val="lt1"/>
              </a:solidFill>
              <a:latin typeface="Open Sans"/>
              <a:ea typeface="Open Sans"/>
              <a:cs typeface="Open Sans"/>
              <a:sym typeface="Open Sans"/>
            </a:endParaRPr>
          </a:p>
          <a:p>
            <a:pPr indent="0" lvl="0" marL="457200" rtl="0" algn="l">
              <a:spcBef>
                <a:spcPts val="0"/>
              </a:spcBef>
              <a:spcAft>
                <a:spcPts val="0"/>
              </a:spcAft>
              <a:buNone/>
            </a:pPr>
            <a:r>
              <a:t/>
            </a:r>
            <a:endParaRPr b="1" sz="2000">
              <a:solidFill>
                <a:schemeClr val="lt1"/>
              </a:solidFill>
              <a:latin typeface="Open Sans"/>
              <a:ea typeface="Open Sans"/>
              <a:cs typeface="Open Sans"/>
              <a:sym typeface="Open Sans"/>
            </a:endParaRPr>
          </a:p>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Staff Member</a:t>
            </a:r>
            <a:endParaRPr b="1" sz="2000">
              <a:solidFill>
                <a:schemeClr val="lt1"/>
              </a:solidFill>
              <a:latin typeface="Open Sans"/>
              <a:ea typeface="Open Sans"/>
              <a:cs typeface="Open Sans"/>
              <a:sym typeface="Open Sans"/>
            </a:endParaRPr>
          </a:p>
          <a:p>
            <a:pPr indent="0" lvl="0" marL="457200" rtl="0" algn="l">
              <a:spcBef>
                <a:spcPts val="0"/>
              </a:spcBef>
              <a:spcAft>
                <a:spcPts val="0"/>
              </a:spcAft>
              <a:buNone/>
            </a:pPr>
            <a:r>
              <a:t/>
            </a:r>
            <a:endParaRPr b="1" sz="2000">
              <a:solidFill>
                <a:schemeClr val="lt1"/>
              </a:solidFill>
              <a:latin typeface="Open Sans"/>
              <a:ea typeface="Open Sans"/>
              <a:cs typeface="Open Sans"/>
              <a:sym typeface="Open Sans"/>
            </a:endParaRPr>
          </a:p>
          <a:p>
            <a:pPr indent="-355600" lvl="0" marL="457200" rtl="0" algn="l">
              <a:spcBef>
                <a:spcPts val="0"/>
              </a:spcBef>
              <a:spcAft>
                <a:spcPts val="0"/>
              </a:spcAft>
              <a:buClr>
                <a:schemeClr val="lt1"/>
              </a:buClr>
              <a:buSzPts val="2000"/>
              <a:buFont typeface="Open Sans"/>
              <a:buChar char="●"/>
            </a:pPr>
            <a:r>
              <a:rPr b="1" lang="en" sz="2000">
                <a:solidFill>
                  <a:schemeClr val="lt1"/>
                </a:solidFill>
                <a:latin typeface="Open Sans"/>
                <a:ea typeface="Open Sans"/>
                <a:cs typeface="Open Sans"/>
                <a:sym typeface="Open Sans"/>
              </a:rPr>
              <a:t>Example event: Happy Hour</a:t>
            </a:r>
            <a:endParaRPr b="1" sz="2000">
              <a:solidFill>
                <a:schemeClr val="l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9" name="Shape 3159"/>
        <p:cNvGrpSpPr/>
        <p:nvPr/>
      </p:nvGrpSpPr>
      <p:grpSpPr>
        <a:xfrm>
          <a:off x="0" y="0"/>
          <a:ext cx="0" cy="0"/>
          <a:chOff x="0" y="0"/>
          <a:chExt cx="0" cy="0"/>
        </a:xfrm>
      </p:grpSpPr>
      <p:sp>
        <p:nvSpPr>
          <p:cNvPr id="3160" name="Google Shape;3160;p30"/>
          <p:cNvSpPr txBox="1"/>
          <p:nvPr>
            <p:ph type="title"/>
          </p:nvPr>
        </p:nvSpPr>
        <p:spPr>
          <a:xfrm>
            <a:off x="722375" y="501925"/>
            <a:ext cx="7699200" cy="11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Value Proposition, Problem and Solution </a:t>
            </a:r>
            <a:endParaRPr>
              <a:latin typeface="Merriweather"/>
              <a:ea typeface="Merriweather"/>
              <a:cs typeface="Merriweather"/>
              <a:sym typeface="Merriweather"/>
            </a:endParaRPr>
          </a:p>
        </p:txBody>
      </p:sp>
      <p:sp>
        <p:nvSpPr>
          <p:cNvPr id="3161" name="Google Shape;3161;p30"/>
          <p:cNvSpPr txBox="1"/>
          <p:nvPr>
            <p:ph idx="2" type="title"/>
          </p:nvPr>
        </p:nvSpPr>
        <p:spPr>
          <a:xfrm>
            <a:off x="722375" y="2936954"/>
            <a:ext cx="2579700" cy="3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Value Proposition</a:t>
            </a:r>
            <a:endParaRPr/>
          </a:p>
        </p:txBody>
      </p:sp>
      <p:sp>
        <p:nvSpPr>
          <p:cNvPr id="3162" name="Google Shape;3162;p30"/>
          <p:cNvSpPr txBox="1"/>
          <p:nvPr>
            <p:ph idx="1" type="subTitle"/>
          </p:nvPr>
        </p:nvSpPr>
        <p:spPr>
          <a:xfrm>
            <a:off x="722375" y="3212104"/>
            <a:ext cx="2579700" cy="108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Brighten your community — together!</a:t>
            </a:r>
            <a:endParaRPr>
              <a:solidFill>
                <a:schemeClr val="lt1"/>
              </a:solidFill>
            </a:endParaRPr>
          </a:p>
        </p:txBody>
      </p:sp>
      <p:sp>
        <p:nvSpPr>
          <p:cNvPr id="3163" name="Google Shape;3163;p30"/>
          <p:cNvSpPr/>
          <p:nvPr/>
        </p:nvSpPr>
        <p:spPr>
          <a:xfrm>
            <a:off x="1611125" y="1993039"/>
            <a:ext cx="802200" cy="802200"/>
          </a:xfrm>
          <a:prstGeom prst="ellipse">
            <a:avLst/>
          </a:prstGeom>
          <a:solidFill>
            <a:schemeClr val="accent3"/>
          </a:solidFill>
          <a:ln>
            <a:noFill/>
          </a:ln>
          <a:effectLst>
            <a:outerShdw blurRad="28575" rotWithShape="0" algn="bl" dir="1440000" dist="28575">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4" name="Google Shape;3164;p30"/>
          <p:cNvGrpSpPr/>
          <p:nvPr/>
        </p:nvGrpSpPr>
        <p:grpSpPr>
          <a:xfrm>
            <a:off x="1837179" y="2219106"/>
            <a:ext cx="350079" cy="350079"/>
            <a:chOff x="583100" y="3982600"/>
            <a:chExt cx="296175" cy="296175"/>
          </a:xfrm>
        </p:grpSpPr>
        <p:sp>
          <p:nvSpPr>
            <p:cNvPr id="3165" name="Google Shape;3165;p30"/>
            <p:cNvSpPr/>
            <p:nvPr/>
          </p:nvSpPr>
          <p:spPr>
            <a:xfrm>
              <a:off x="694925" y="3982600"/>
              <a:ext cx="70925" cy="68550"/>
            </a:xfrm>
            <a:custGeom>
              <a:rect b="b" l="l" r="r" t="t"/>
              <a:pathLst>
                <a:path extrusionOk="0" h="2742" w="2837">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0"/>
            <p:cNvSpPr/>
            <p:nvPr/>
          </p:nvSpPr>
          <p:spPr>
            <a:xfrm>
              <a:off x="609075" y="4139350"/>
              <a:ext cx="69350" cy="68525"/>
            </a:xfrm>
            <a:custGeom>
              <a:rect b="b" l="l" r="r" t="t"/>
              <a:pathLst>
                <a:path extrusionOk="0" h="2741"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0"/>
            <p:cNvSpPr/>
            <p:nvPr/>
          </p:nvSpPr>
          <p:spPr>
            <a:xfrm>
              <a:off x="783925" y="4140125"/>
              <a:ext cx="68550" cy="68550"/>
            </a:xfrm>
            <a:custGeom>
              <a:rect b="b" l="l" r="r" t="t"/>
              <a:pathLst>
                <a:path extrusionOk="0" h="2742" w="2742">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0"/>
            <p:cNvSpPr/>
            <p:nvPr/>
          </p:nvSpPr>
          <p:spPr>
            <a:xfrm>
              <a:off x="583100" y="4207075"/>
              <a:ext cx="122100" cy="71700"/>
            </a:xfrm>
            <a:custGeom>
              <a:rect b="b" l="l" r="r" t="t"/>
              <a:pathLst>
                <a:path extrusionOk="0" h="2868" w="4884">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0"/>
            <p:cNvSpPr/>
            <p:nvPr/>
          </p:nvSpPr>
          <p:spPr>
            <a:xfrm>
              <a:off x="669725" y="4049550"/>
              <a:ext cx="122900" cy="72475"/>
            </a:xfrm>
            <a:custGeom>
              <a:rect b="b" l="l" r="r" t="t"/>
              <a:pathLst>
                <a:path extrusionOk="0" h="2899" w="4916">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0"/>
            <p:cNvSpPr/>
            <p:nvPr/>
          </p:nvSpPr>
          <p:spPr>
            <a:xfrm>
              <a:off x="757150" y="4207075"/>
              <a:ext cx="122125" cy="71700"/>
            </a:xfrm>
            <a:custGeom>
              <a:rect b="b" l="l" r="r" t="t"/>
              <a:pathLst>
                <a:path extrusionOk="0" h="2868" w="4885">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0"/>
            <p:cNvSpPr/>
            <p:nvPr/>
          </p:nvSpPr>
          <p:spPr>
            <a:xfrm>
              <a:off x="691775" y="4139350"/>
              <a:ext cx="77225" cy="64600"/>
            </a:xfrm>
            <a:custGeom>
              <a:rect b="b" l="l" r="r" t="t"/>
              <a:pathLst>
                <a:path extrusionOk="0" h="2584" w="3089">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2" name="Google Shape;3172;p30"/>
          <p:cNvSpPr txBox="1"/>
          <p:nvPr/>
        </p:nvSpPr>
        <p:spPr>
          <a:xfrm>
            <a:off x="4070650" y="1694725"/>
            <a:ext cx="4300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Open Sans"/>
                <a:ea typeface="Open Sans"/>
                <a:cs typeface="Open Sans"/>
                <a:sym typeface="Open Sans"/>
              </a:rPr>
              <a:t>Problem: </a:t>
            </a:r>
            <a:endParaRPr b="1" sz="2000">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Seniors who live in care homes often struggle to find community. Their diverse abilities and inconsistent energy levels make it difficult to connect equivalently, as they could in their younger years.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b="1" lang="en" sz="2000">
                <a:solidFill>
                  <a:schemeClr val="lt1"/>
                </a:solidFill>
                <a:latin typeface="Open Sans"/>
                <a:ea typeface="Open Sans"/>
                <a:cs typeface="Open Sans"/>
                <a:sym typeface="Open Sans"/>
              </a:rPr>
              <a:t>Solution:</a:t>
            </a:r>
            <a:endParaRPr b="1" sz="2000">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SeniorCircle is an app that </a:t>
            </a:r>
            <a:r>
              <a:rPr lang="en">
                <a:solidFill>
                  <a:schemeClr val="lt1"/>
                </a:solidFill>
                <a:latin typeface="Open Sans"/>
                <a:ea typeface="Open Sans"/>
                <a:cs typeface="Open Sans"/>
                <a:sym typeface="Open Sans"/>
              </a:rPr>
              <a:t>groups</a:t>
            </a:r>
            <a:r>
              <a:rPr lang="en">
                <a:solidFill>
                  <a:schemeClr val="lt1"/>
                </a:solidFill>
                <a:latin typeface="Open Sans"/>
                <a:ea typeface="Open Sans"/>
                <a:cs typeface="Open Sans"/>
                <a:sym typeface="Open Sans"/>
              </a:rPr>
              <a:t> care home residents of complementary ability and energy levels and assigns them a task that serves an overall </a:t>
            </a:r>
            <a:r>
              <a:rPr lang="en">
                <a:solidFill>
                  <a:schemeClr val="lt1"/>
                </a:solidFill>
                <a:latin typeface="Open Sans"/>
                <a:ea typeface="Open Sans"/>
                <a:cs typeface="Open Sans"/>
                <a:sym typeface="Open Sans"/>
              </a:rPr>
              <a:t>community</a:t>
            </a:r>
            <a:r>
              <a:rPr lang="en">
                <a:solidFill>
                  <a:schemeClr val="lt1"/>
                </a:solidFill>
                <a:latin typeface="Open Sans"/>
                <a:ea typeface="Open Sans"/>
                <a:cs typeface="Open Sans"/>
                <a:sym typeface="Open Sans"/>
              </a:rPr>
              <a:t> goal. </a:t>
            </a:r>
            <a:endParaRPr>
              <a:solidFill>
                <a:schemeClr val="lt1"/>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9" name="Shape 3339"/>
        <p:cNvGrpSpPr/>
        <p:nvPr/>
      </p:nvGrpSpPr>
      <p:grpSpPr>
        <a:xfrm>
          <a:off x="0" y="0"/>
          <a:ext cx="0" cy="0"/>
          <a:chOff x="0" y="0"/>
          <a:chExt cx="0" cy="0"/>
        </a:xfrm>
      </p:grpSpPr>
      <p:sp>
        <p:nvSpPr>
          <p:cNvPr id="3340" name="Google Shape;3340;p48"/>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Figma Prototype </a:t>
            </a:r>
            <a:endParaRPr>
              <a:latin typeface="Merriweather"/>
              <a:ea typeface="Merriweather"/>
              <a:cs typeface="Merriweather"/>
              <a:sym typeface="Merriweather"/>
            </a:endParaRPr>
          </a:p>
        </p:txBody>
      </p:sp>
      <p:sp>
        <p:nvSpPr>
          <p:cNvPr id="3341" name="Google Shape;3341;p48"/>
          <p:cNvSpPr txBox="1"/>
          <p:nvPr/>
        </p:nvSpPr>
        <p:spPr>
          <a:xfrm>
            <a:off x="1748850" y="2320375"/>
            <a:ext cx="5646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Open Sans"/>
                <a:ea typeface="Open Sans"/>
                <a:cs typeface="Open Sans"/>
                <a:sym typeface="Open Sans"/>
                <a:hlinkClick r:id="rId3"/>
              </a:rPr>
              <a:t>https://www.figma.com/proto/umAGrZH039lXSOxaF67TPM/SeniorCircle-take-1?scaling=scale-down&amp;page-id=0%3A1&amp;hide-ui=1</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6" name="Shape 3176"/>
        <p:cNvGrpSpPr/>
        <p:nvPr/>
      </p:nvGrpSpPr>
      <p:grpSpPr>
        <a:xfrm>
          <a:off x="0" y="0"/>
          <a:ext cx="0" cy="0"/>
          <a:chOff x="0" y="0"/>
          <a:chExt cx="0" cy="0"/>
        </a:xfrm>
      </p:grpSpPr>
      <p:sp>
        <p:nvSpPr>
          <p:cNvPr id="3177" name="Google Shape;3177;p31"/>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Values Encoded</a:t>
            </a:r>
            <a:endParaRPr>
              <a:latin typeface="Merriweather"/>
              <a:ea typeface="Merriweather"/>
              <a:cs typeface="Merriweather"/>
              <a:sym typeface="Merriweather"/>
            </a:endParaRPr>
          </a:p>
        </p:txBody>
      </p:sp>
      <p:sp>
        <p:nvSpPr>
          <p:cNvPr id="3178" name="Google Shape;3178;p31"/>
          <p:cNvSpPr/>
          <p:nvPr/>
        </p:nvSpPr>
        <p:spPr>
          <a:xfrm>
            <a:off x="722375" y="1610550"/>
            <a:ext cx="22512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1"/>
          <p:cNvSpPr/>
          <p:nvPr/>
        </p:nvSpPr>
        <p:spPr>
          <a:xfrm>
            <a:off x="1072175" y="2087899"/>
            <a:ext cx="1551600" cy="1836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Community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Agency</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Teamwork </a:t>
            </a:r>
            <a:endParaRPr b="1" sz="1800"/>
          </a:p>
        </p:txBody>
      </p:sp>
      <p:sp>
        <p:nvSpPr>
          <p:cNvPr id="3180" name="Google Shape;3180;p31"/>
          <p:cNvSpPr/>
          <p:nvPr/>
        </p:nvSpPr>
        <p:spPr>
          <a:xfrm>
            <a:off x="3446375" y="1610550"/>
            <a:ext cx="22512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1"/>
          <p:cNvSpPr/>
          <p:nvPr/>
        </p:nvSpPr>
        <p:spPr>
          <a:xfrm>
            <a:off x="3796175" y="2087895"/>
            <a:ext cx="1551600" cy="1836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t>Team profiles</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t>Completion page shows overall goal</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 sz="1500"/>
              <a:t>Community Garden </a:t>
            </a:r>
            <a:r>
              <a:rPr b="1" lang="en" sz="1500"/>
              <a:t> </a:t>
            </a:r>
            <a:endParaRPr sz="1500"/>
          </a:p>
        </p:txBody>
      </p:sp>
      <p:sp>
        <p:nvSpPr>
          <p:cNvPr id="3182" name="Google Shape;3182;p31"/>
          <p:cNvSpPr/>
          <p:nvPr/>
        </p:nvSpPr>
        <p:spPr>
          <a:xfrm>
            <a:off x="6170375" y="1610550"/>
            <a:ext cx="22512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1"/>
          <p:cNvSpPr/>
          <p:nvPr/>
        </p:nvSpPr>
        <p:spPr>
          <a:xfrm>
            <a:off x="6520175" y="2087895"/>
            <a:ext cx="1551600" cy="1836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Social media is only fun if everyone uses it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Auto-generated posts</a:t>
            </a:r>
            <a:endParaRPr b="1"/>
          </a:p>
        </p:txBody>
      </p:sp>
      <p:sp>
        <p:nvSpPr>
          <p:cNvPr id="3184" name="Google Shape;3184;p31"/>
          <p:cNvSpPr txBox="1"/>
          <p:nvPr/>
        </p:nvSpPr>
        <p:spPr>
          <a:xfrm>
            <a:off x="1120175" y="1610550"/>
            <a:ext cx="145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Open Sans"/>
                <a:ea typeface="Open Sans"/>
                <a:cs typeface="Open Sans"/>
                <a:sym typeface="Open Sans"/>
              </a:rPr>
              <a:t>Values</a:t>
            </a:r>
            <a:endParaRPr>
              <a:latin typeface="Open Sans"/>
              <a:ea typeface="Open Sans"/>
              <a:cs typeface="Open Sans"/>
              <a:sym typeface="Open Sans"/>
            </a:endParaRPr>
          </a:p>
        </p:txBody>
      </p:sp>
      <p:sp>
        <p:nvSpPr>
          <p:cNvPr id="3185" name="Google Shape;3185;p31"/>
          <p:cNvSpPr txBox="1"/>
          <p:nvPr/>
        </p:nvSpPr>
        <p:spPr>
          <a:xfrm>
            <a:off x="3844175" y="1610550"/>
            <a:ext cx="145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Open Sans"/>
                <a:ea typeface="Open Sans"/>
                <a:cs typeface="Open Sans"/>
                <a:sym typeface="Open Sans"/>
              </a:rPr>
              <a:t>Design</a:t>
            </a:r>
            <a:endParaRPr>
              <a:latin typeface="Open Sans"/>
              <a:ea typeface="Open Sans"/>
              <a:cs typeface="Open Sans"/>
              <a:sym typeface="Open Sans"/>
            </a:endParaRPr>
          </a:p>
        </p:txBody>
      </p:sp>
      <p:sp>
        <p:nvSpPr>
          <p:cNvPr id="3186" name="Google Shape;3186;p31"/>
          <p:cNvSpPr txBox="1"/>
          <p:nvPr/>
        </p:nvSpPr>
        <p:spPr>
          <a:xfrm>
            <a:off x="6568175" y="1610550"/>
            <a:ext cx="145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Open Sans"/>
                <a:ea typeface="Open Sans"/>
                <a:cs typeface="Open Sans"/>
                <a:sym typeface="Open Sans"/>
              </a:rPr>
              <a:t>Conflicts</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0" name="Shape 3190"/>
        <p:cNvGrpSpPr/>
        <p:nvPr/>
      </p:nvGrpSpPr>
      <p:grpSpPr>
        <a:xfrm>
          <a:off x="0" y="0"/>
          <a:ext cx="0" cy="0"/>
          <a:chOff x="0" y="0"/>
          <a:chExt cx="0" cy="0"/>
        </a:xfrm>
      </p:grpSpPr>
      <p:sp>
        <p:nvSpPr>
          <p:cNvPr id="3191" name="Google Shape;3191;p32"/>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Simple Task</a:t>
            </a:r>
            <a:endParaRPr b="1" sz="2000">
              <a:solidFill>
                <a:schemeClr val="lt1"/>
              </a:solidFill>
              <a:latin typeface="Open Sans"/>
              <a:ea typeface="Open Sans"/>
              <a:cs typeface="Open Sans"/>
              <a:sym typeface="Open Sans"/>
            </a:endParaRPr>
          </a:p>
        </p:txBody>
      </p:sp>
      <p:sp>
        <p:nvSpPr>
          <p:cNvPr id="3192" name="Google Shape;3192;p32"/>
          <p:cNvSpPr/>
          <p:nvPr/>
        </p:nvSpPr>
        <p:spPr>
          <a:xfrm>
            <a:off x="722375" y="1512100"/>
            <a:ext cx="76992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2"/>
          <p:cNvSpPr txBox="1"/>
          <p:nvPr/>
        </p:nvSpPr>
        <p:spPr>
          <a:xfrm>
            <a:off x="1390475" y="1821150"/>
            <a:ext cx="62139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3500">
                <a:solidFill>
                  <a:schemeClr val="lt1"/>
                </a:solidFill>
                <a:latin typeface="Open Sans"/>
                <a:ea typeface="Open Sans"/>
                <a:cs typeface="Open Sans"/>
                <a:sym typeface="Open Sans"/>
              </a:rPr>
              <a:t>Identify Your Task</a:t>
            </a:r>
            <a:endParaRPr b="1" sz="3500">
              <a:solidFill>
                <a:schemeClr val="lt1"/>
              </a:solidFill>
              <a:latin typeface="Open Sans"/>
              <a:ea typeface="Open Sans"/>
              <a:cs typeface="Open Sans"/>
              <a:sym typeface="Open Sans"/>
            </a:endParaRPr>
          </a:p>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000">
                <a:solidFill>
                  <a:schemeClr val="lt1"/>
                </a:solidFill>
                <a:latin typeface="Open Sans"/>
                <a:ea typeface="Open Sans"/>
                <a:cs typeface="Open Sans"/>
                <a:sym typeface="Open Sans"/>
              </a:rPr>
              <a:t>Go to the page that has your task and team</a:t>
            </a:r>
            <a:endParaRPr b="1" sz="2000">
              <a:solidFill>
                <a:schemeClr val="lt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7" name="Shape 3197"/>
        <p:cNvGrpSpPr/>
        <p:nvPr/>
      </p:nvGrpSpPr>
      <p:grpSpPr>
        <a:xfrm>
          <a:off x="0" y="0"/>
          <a:ext cx="0" cy="0"/>
          <a:chOff x="0" y="0"/>
          <a:chExt cx="0" cy="0"/>
        </a:xfrm>
      </p:grpSpPr>
      <p:sp>
        <p:nvSpPr>
          <p:cNvPr id="3198" name="Google Shape;3198;p33"/>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Moderate </a:t>
            </a:r>
            <a:r>
              <a:rPr lang="en">
                <a:latin typeface="Merriweather"/>
                <a:ea typeface="Merriweather"/>
                <a:cs typeface="Merriweather"/>
                <a:sym typeface="Merriweather"/>
              </a:rPr>
              <a:t>Task</a:t>
            </a:r>
            <a:endParaRPr>
              <a:latin typeface="Merriweather"/>
              <a:ea typeface="Merriweather"/>
              <a:cs typeface="Merriweather"/>
              <a:sym typeface="Merriweather"/>
            </a:endParaRPr>
          </a:p>
        </p:txBody>
      </p:sp>
      <p:sp>
        <p:nvSpPr>
          <p:cNvPr id="3199" name="Google Shape;3199;p33"/>
          <p:cNvSpPr/>
          <p:nvPr/>
        </p:nvSpPr>
        <p:spPr>
          <a:xfrm>
            <a:off x="722400" y="1524425"/>
            <a:ext cx="76992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3"/>
          <p:cNvSpPr txBox="1"/>
          <p:nvPr/>
        </p:nvSpPr>
        <p:spPr>
          <a:xfrm>
            <a:off x="1465025" y="1874900"/>
            <a:ext cx="62139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3500">
                <a:solidFill>
                  <a:schemeClr val="lt1"/>
                </a:solidFill>
                <a:latin typeface="Open Sans"/>
                <a:ea typeface="Open Sans"/>
                <a:cs typeface="Open Sans"/>
                <a:sym typeface="Open Sans"/>
              </a:rPr>
              <a:t>Ask for Help</a:t>
            </a:r>
            <a:endParaRPr b="1" sz="3500">
              <a:solidFill>
                <a:schemeClr val="lt1"/>
              </a:solidFill>
              <a:latin typeface="Open Sans"/>
              <a:ea typeface="Open Sans"/>
              <a:cs typeface="Open Sans"/>
              <a:sym typeface="Open Sans"/>
            </a:endParaRPr>
          </a:p>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000">
                <a:solidFill>
                  <a:schemeClr val="lt1"/>
                </a:solidFill>
                <a:latin typeface="Open Sans"/>
                <a:ea typeface="Open Sans"/>
                <a:cs typeface="Open Sans"/>
                <a:sym typeface="Open Sans"/>
              </a:rPr>
              <a:t>Call a staff member for assistance</a:t>
            </a:r>
            <a:endParaRPr b="1" sz="2000">
              <a:solidFill>
                <a:schemeClr val="lt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4" name="Shape 3204"/>
        <p:cNvGrpSpPr/>
        <p:nvPr/>
      </p:nvGrpSpPr>
      <p:grpSpPr>
        <a:xfrm>
          <a:off x="0" y="0"/>
          <a:ext cx="0" cy="0"/>
          <a:chOff x="0" y="0"/>
          <a:chExt cx="0" cy="0"/>
        </a:xfrm>
      </p:grpSpPr>
      <p:sp>
        <p:nvSpPr>
          <p:cNvPr id="3205" name="Google Shape;3205;p34"/>
          <p:cNvSpPr txBox="1"/>
          <p:nvPr>
            <p:ph type="title"/>
          </p:nvPr>
        </p:nvSpPr>
        <p:spPr>
          <a:xfrm>
            <a:off x="722375" y="501925"/>
            <a:ext cx="7699200" cy="12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Complex Task: View and post on Community Garden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3206" name="Google Shape;3206;p34"/>
          <p:cNvSpPr/>
          <p:nvPr/>
        </p:nvSpPr>
        <p:spPr>
          <a:xfrm>
            <a:off x="722375" y="1762225"/>
            <a:ext cx="33768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34"/>
          <p:cNvSpPr/>
          <p:nvPr/>
        </p:nvSpPr>
        <p:spPr>
          <a:xfrm>
            <a:off x="5071025" y="1762225"/>
            <a:ext cx="3376800" cy="27909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34"/>
          <p:cNvSpPr txBox="1"/>
          <p:nvPr/>
        </p:nvSpPr>
        <p:spPr>
          <a:xfrm>
            <a:off x="1022675" y="2091175"/>
            <a:ext cx="27762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800">
                <a:solidFill>
                  <a:schemeClr val="lt1"/>
                </a:solidFill>
                <a:latin typeface="Open Sans"/>
                <a:ea typeface="Open Sans"/>
                <a:cs typeface="Open Sans"/>
                <a:sym typeface="Open Sans"/>
              </a:rPr>
              <a:t>Before:</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000">
                <a:solidFill>
                  <a:schemeClr val="lt1"/>
                </a:solidFill>
                <a:latin typeface="Open Sans"/>
                <a:ea typeface="Open Sans"/>
                <a:cs typeface="Open Sans"/>
                <a:sym typeface="Open Sans"/>
              </a:rPr>
              <a:t>Choose to do another task</a:t>
            </a:r>
            <a:endParaRPr b="1" sz="2000">
              <a:solidFill>
                <a:schemeClr val="lt1"/>
              </a:solidFill>
              <a:latin typeface="Open Sans"/>
              <a:ea typeface="Open Sans"/>
              <a:cs typeface="Open Sans"/>
              <a:sym typeface="Open Sans"/>
            </a:endParaRPr>
          </a:p>
        </p:txBody>
      </p:sp>
      <p:sp>
        <p:nvSpPr>
          <p:cNvPr id="3209" name="Google Shape;3209;p34"/>
          <p:cNvSpPr txBox="1"/>
          <p:nvPr/>
        </p:nvSpPr>
        <p:spPr>
          <a:xfrm>
            <a:off x="5306875" y="1762225"/>
            <a:ext cx="2776200" cy="287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800">
                <a:solidFill>
                  <a:schemeClr val="lt1"/>
                </a:solidFill>
                <a:latin typeface="Open Sans"/>
                <a:ea typeface="Open Sans"/>
                <a:cs typeface="Open Sans"/>
                <a:sym typeface="Open Sans"/>
              </a:rPr>
              <a:t>After</a:t>
            </a:r>
            <a:r>
              <a:rPr b="1" lang="en" sz="2800">
                <a:solidFill>
                  <a:schemeClr val="lt1"/>
                </a:solidFill>
                <a:latin typeface="Open Sans"/>
                <a:ea typeface="Open Sans"/>
                <a:cs typeface="Open Sans"/>
                <a:sym typeface="Open Sans"/>
              </a:rPr>
              <a:t>:</a:t>
            </a:r>
            <a:endParaRPr b="1" sz="28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2000">
                <a:solidFill>
                  <a:schemeClr val="lt1"/>
                </a:solidFill>
                <a:latin typeface="Open Sans"/>
                <a:ea typeface="Open Sans"/>
                <a:cs typeface="Open Sans"/>
                <a:sym typeface="Open Sans"/>
              </a:rPr>
              <a:t>View and post on Community Garden</a:t>
            </a:r>
            <a:endParaRPr b="1" sz="20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b="1">
              <a:solidFill>
                <a:schemeClr val="lt1"/>
              </a:solidFill>
              <a:latin typeface="Open Sans"/>
              <a:ea typeface="Open Sans"/>
              <a:cs typeface="Open Sans"/>
              <a:sym typeface="Open Sans"/>
            </a:endParaRPr>
          </a:p>
          <a:p>
            <a:pPr indent="-311150" lvl="0" marL="457200" rtl="0" algn="l">
              <a:spcBef>
                <a:spcPts val="0"/>
              </a:spcBef>
              <a:spcAft>
                <a:spcPts val="0"/>
              </a:spcAft>
              <a:buClr>
                <a:schemeClr val="lt1"/>
              </a:buClr>
              <a:buSzPts val="1300"/>
              <a:buFont typeface="Open Sans"/>
              <a:buChar char="●"/>
            </a:pPr>
            <a:r>
              <a:rPr b="1" lang="en" sz="1300">
                <a:solidFill>
                  <a:schemeClr val="lt1"/>
                </a:solidFill>
                <a:latin typeface="Open Sans"/>
                <a:ea typeface="Open Sans"/>
                <a:cs typeface="Open Sans"/>
                <a:sym typeface="Open Sans"/>
              </a:rPr>
              <a:t>Post what each user did </a:t>
            </a:r>
            <a:endParaRPr b="1" sz="1300">
              <a:solidFill>
                <a:schemeClr val="lt1"/>
              </a:solidFill>
              <a:latin typeface="Open Sans"/>
              <a:ea typeface="Open Sans"/>
              <a:cs typeface="Open Sans"/>
              <a:sym typeface="Open Sans"/>
            </a:endParaRPr>
          </a:p>
          <a:p>
            <a:pPr indent="-311150" lvl="0" marL="457200" rtl="0" algn="l">
              <a:spcBef>
                <a:spcPts val="0"/>
              </a:spcBef>
              <a:spcAft>
                <a:spcPts val="0"/>
              </a:spcAft>
              <a:buClr>
                <a:schemeClr val="lt1"/>
              </a:buClr>
              <a:buSzPts val="1300"/>
              <a:buFont typeface="Open Sans"/>
              <a:buChar char="●"/>
            </a:pPr>
            <a:r>
              <a:rPr b="1" lang="en" sz="1300">
                <a:solidFill>
                  <a:schemeClr val="lt1"/>
                </a:solidFill>
                <a:latin typeface="Open Sans"/>
                <a:ea typeface="Open Sans"/>
                <a:cs typeface="Open Sans"/>
                <a:sym typeface="Open Sans"/>
              </a:rPr>
              <a:t>View and edit auto-generated posts</a:t>
            </a:r>
            <a:endParaRPr b="1"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b="1" sz="2000">
              <a:solidFill>
                <a:schemeClr val="lt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3" name="Shape 3213"/>
        <p:cNvGrpSpPr/>
        <p:nvPr/>
      </p:nvGrpSpPr>
      <p:grpSpPr>
        <a:xfrm>
          <a:off x="0" y="0"/>
          <a:ext cx="0" cy="0"/>
          <a:chOff x="0" y="0"/>
          <a:chExt cx="0" cy="0"/>
        </a:xfrm>
      </p:grpSpPr>
      <p:sp>
        <p:nvSpPr>
          <p:cNvPr id="3214" name="Google Shape;3214;p35"/>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Usability Goals &amp; Key Measurements</a:t>
            </a:r>
            <a:endParaRPr>
              <a:latin typeface="Merriweather"/>
              <a:ea typeface="Merriweather"/>
              <a:cs typeface="Merriweather"/>
              <a:sym typeface="Merriweather"/>
            </a:endParaRPr>
          </a:p>
        </p:txBody>
      </p:sp>
      <p:sp>
        <p:nvSpPr>
          <p:cNvPr id="3215" name="Google Shape;3215;p35"/>
          <p:cNvSpPr/>
          <p:nvPr/>
        </p:nvSpPr>
        <p:spPr>
          <a:xfrm>
            <a:off x="824200" y="1825800"/>
            <a:ext cx="3234300" cy="31716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lt1"/>
                </a:solidFill>
              </a:rPr>
              <a:t>Robustness</a:t>
            </a:r>
            <a:endParaRPr b="1"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Did the user get lost?</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b="1" lang="en" sz="2000">
                <a:solidFill>
                  <a:schemeClr val="lt1"/>
                </a:solidFill>
              </a:rPr>
              <a:t>Efficiency</a:t>
            </a:r>
            <a:r>
              <a:rPr lang="en" sz="2000">
                <a:solidFill>
                  <a:schemeClr val="lt1"/>
                </a:solidFill>
              </a:rPr>
              <a:t> </a:t>
            </a:r>
            <a:endParaRPr sz="2000">
              <a:solidFill>
                <a:schemeClr val="lt1"/>
              </a:solidFill>
            </a:endParaRPr>
          </a:p>
          <a:p>
            <a:pPr indent="-355600" lvl="0" marL="457200" rtl="0" algn="l">
              <a:spcBef>
                <a:spcPts val="0"/>
              </a:spcBef>
              <a:spcAft>
                <a:spcPts val="0"/>
              </a:spcAft>
              <a:buClr>
                <a:schemeClr val="lt1"/>
              </a:buClr>
              <a:buSzPts val="2000"/>
              <a:buChar char="●"/>
            </a:pPr>
            <a:r>
              <a:rPr lang="en" sz="2000">
                <a:solidFill>
                  <a:schemeClr val="lt1"/>
                </a:solidFill>
              </a:rPr>
              <a:t>How many button taps did it take for the user to complete the task?</a:t>
            </a:r>
            <a:endParaRPr sz="2000">
              <a:solidFill>
                <a:schemeClr val="lt1"/>
              </a:solidFill>
            </a:endParaRPr>
          </a:p>
        </p:txBody>
      </p:sp>
      <p:sp>
        <p:nvSpPr>
          <p:cNvPr id="3216" name="Google Shape;3216;p35"/>
          <p:cNvSpPr/>
          <p:nvPr/>
        </p:nvSpPr>
        <p:spPr>
          <a:xfrm>
            <a:off x="4538375" y="1825800"/>
            <a:ext cx="4100100" cy="31716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b="1" lang="en" sz="2000"/>
              <a:t>L</a:t>
            </a:r>
            <a:r>
              <a:rPr b="1" lang="en" sz="2000"/>
              <a:t>inear style </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 sz="2000"/>
              <a:t>M</a:t>
            </a:r>
            <a:r>
              <a:rPr b="1" lang="en" sz="2000"/>
              <a:t>inimal options </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 sz="2000"/>
              <a:t>Call screen </a:t>
            </a:r>
            <a:endParaRPr b="1" sz="2000"/>
          </a:p>
          <a:p>
            <a:pPr indent="0" lvl="0" marL="0" rtl="0" algn="l">
              <a:spcBef>
                <a:spcPts val="0"/>
              </a:spcBef>
              <a:spcAft>
                <a:spcPts val="0"/>
              </a:spcAft>
              <a:buNone/>
            </a:pPr>
            <a:r>
              <a:t/>
            </a:r>
            <a:endParaRPr b="1" sz="2000"/>
          </a:p>
          <a:p>
            <a:pPr indent="-355600" lvl="0" marL="457200" rtl="0" algn="l">
              <a:spcBef>
                <a:spcPts val="0"/>
              </a:spcBef>
              <a:spcAft>
                <a:spcPts val="0"/>
              </a:spcAft>
              <a:buSzPts val="2000"/>
              <a:buChar char="●"/>
            </a:pPr>
            <a:r>
              <a:rPr b="1" lang="en" sz="2000"/>
              <a:t>Clarifying text</a:t>
            </a:r>
            <a:endParaRPr b="1" sz="20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0" name="Shape 3220"/>
        <p:cNvGrpSpPr/>
        <p:nvPr/>
      </p:nvGrpSpPr>
      <p:grpSpPr>
        <a:xfrm>
          <a:off x="0" y="0"/>
          <a:ext cx="0" cy="0"/>
          <a:chOff x="0" y="0"/>
          <a:chExt cx="0" cy="0"/>
        </a:xfrm>
      </p:grpSpPr>
      <p:sp>
        <p:nvSpPr>
          <p:cNvPr id="3221" name="Google Shape;3221;p36"/>
          <p:cNvSpPr txBox="1"/>
          <p:nvPr>
            <p:ph idx="1" type="body"/>
          </p:nvPr>
        </p:nvSpPr>
        <p:spPr>
          <a:xfrm>
            <a:off x="722375" y="1295125"/>
            <a:ext cx="7916700" cy="341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222" name="Google Shape;3222;p36"/>
          <p:cNvSpPr txBox="1"/>
          <p:nvPr>
            <p:ph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Major Design Change #1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pic>
        <p:nvPicPr>
          <p:cNvPr id="3223" name="Google Shape;3223;p36"/>
          <p:cNvPicPr preferRelativeResize="0"/>
          <p:nvPr/>
        </p:nvPicPr>
        <p:blipFill>
          <a:blip r:embed="rId3">
            <a:alphaModFix/>
          </a:blip>
          <a:stretch>
            <a:fillRect/>
          </a:stretch>
        </p:blipFill>
        <p:spPr>
          <a:xfrm>
            <a:off x="399625" y="1695750"/>
            <a:ext cx="2388221" cy="2390684"/>
          </a:xfrm>
          <a:prstGeom prst="rect">
            <a:avLst/>
          </a:prstGeom>
          <a:noFill/>
          <a:ln>
            <a:noFill/>
          </a:ln>
        </p:spPr>
      </p:pic>
      <p:pic>
        <p:nvPicPr>
          <p:cNvPr id="3224" name="Google Shape;3224;p36"/>
          <p:cNvPicPr preferRelativeResize="0"/>
          <p:nvPr/>
        </p:nvPicPr>
        <p:blipFill>
          <a:blip r:embed="rId4">
            <a:alphaModFix/>
          </a:blip>
          <a:stretch>
            <a:fillRect/>
          </a:stretch>
        </p:blipFill>
        <p:spPr>
          <a:xfrm>
            <a:off x="2729991" y="1695766"/>
            <a:ext cx="1242559" cy="2390683"/>
          </a:xfrm>
          <a:prstGeom prst="rect">
            <a:avLst/>
          </a:prstGeom>
          <a:noFill/>
          <a:ln>
            <a:noFill/>
          </a:ln>
        </p:spPr>
      </p:pic>
      <p:sp>
        <p:nvSpPr>
          <p:cNvPr id="3225" name="Google Shape;3225;p36"/>
          <p:cNvSpPr/>
          <p:nvPr/>
        </p:nvSpPr>
        <p:spPr>
          <a:xfrm>
            <a:off x="4201650" y="2682438"/>
            <a:ext cx="740700" cy="4173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26" name="Google Shape;3226;p36"/>
          <p:cNvPicPr preferRelativeResize="0"/>
          <p:nvPr/>
        </p:nvPicPr>
        <p:blipFill>
          <a:blip r:embed="rId5">
            <a:alphaModFix/>
          </a:blip>
          <a:stretch>
            <a:fillRect/>
          </a:stretch>
        </p:blipFill>
        <p:spPr>
          <a:xfrm>
            <a:off x="5053250" y="1936388"/>
            <a:ext cx="3800651" cy="1909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0" name="Shape 3230"/>
        <p:cNvGrpSpPr/>
        <p:nvPr/>
      </p:nvGrpSpPr>
      <p:grpSpPr>
        <a:xfrm>
          <a:off x="0" y="0"/>
          <a:ext cx="0" cy="0"/>
          <a:chOff x="0" y="0"/>
          <a:chExt cx="0" cy="0"/>
        </a:xfrm>
      </p:grpSpPr>
      <p:sp>
        <p:nvSpPr>
          <p:cNvPr id="3231" name="Google Shape;3231;p37"/>
          <p:cNvSpPr txBox="1"/>
          <p:nvPr>
            <p:ph idx="4294967295" type="title"/>
          </p:nvPr>
        </p:nvSpPr>
        <p:spPr>
          <a:xfrm>
            <a:off x="722375" y="501925"/>
            <a:ext cx="769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Major Design Change #1</a:t>
            </a:r>
            <a:endParaRPr>
              <a:latin typeface="Merriweather"/>
              <a:ea typeface="Merriweather"/>
              <a:cs typeface="Merriweather"/>
              <a:sym typeface="Merriweather"/>
            </a:endParaRPr>
          </a:p>
        </p:txBody>
      </p:sp>
      <p:sp>
        <p:nvSpPr>
          <p:cNvPr id="3232" name="Google Shape;3232;p37"/>
          <p:cNvSpPr txBox="1"/>
          <p:nvPr>
            <p:ph idx="1" type="body"/>
          </p:nvPr>
        </p:nvSpPr>
        <p:spPr>
          <a:xfrm>
            <a:off x="722375" y="2043975"/>
            <a:ext cx="3849600" cy="25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Before:</a:t>
            </a:r>
            <a:endParaRPr b="1" sz="2400"/>
          </a:p>
          <a:p>
            <a:pPr indent="-317500" lvl="0" marL="457200" rtl="0" algn="l">
              <a:spcBef>
                <a:spcPts val="0"/>
              </a:spcBef>
              <a:spcAft>
                <a:spcPts val="0"/>
              </a:spcAft>
              <a:buSzPts val="1400"/>
              <a:buChar char="●"/>
            </a:pPr>
            <a:r>
              <a:rPr lang="en" sz="1600"/>
              <a:t>2 screens</a:t>
            </a:r>
            <a:endParaRPr sz="1600"/>
          </a:p>
          <a:p>
            <a:pPr indent="-330200" lvl="0" marL="457200" rtl="0" algn="l">
              <a:spcBef>
                <a:spcPts val="0"/>
              </a:spcBef>
              <a:spcAft>
                <a:spcPts val="0"/>
              </a:spcAft>
              <a:buSzPts val="1600"/>
              <a:buChar char="●"/>
            </a:pPr>
            <a:r>
              <a:rPr lang="en" sz="1600"/>
              <a:t>Confusing navigation between task assignment, team, and task completion </a:t>
            </a:r>
            <a:endParaRPr sz="1600"/>
          </a:p>
          <a:p>
            <a:pPr indent="-330200" lvl="0" marL="457200" rtl="0" algn="l">
              <a:spcBef>
                <a:spcPts val="0"/>
              </a:spcBef>
              <a:spcAft>
                <a:spcPts val="0"/>
              </a:spcAft>
              <a:buSzPts val="1600"/>
              <a:buChar char="●"/>
            </a:pPr>
            <a:r>
              <a:rPr lang="en" sz="1600"/>
              <a:t>Profiles look like buttons </a:t>
            </a:r>
            <a:endParaRPr sz="1600"/>
          </a:p>
        </p:txBody>
      </p:sp>
      <p:sp>
        <p:nvSpPr>
          <p:cNvPr id="3233" name="Google Shape;3233;p37"/>
          <p:cNvSpPr txBox="1"/>
          <p:nvPr>
            <p:ph idx="2" type="body"/>
          </p:nvPr>
        </p:nvSpPr>
        <p:spPr>
          <a:xfrm>
            <a:off x="4676650" y="2043975"/>
            <a:ext cx="3849600" cy="25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After</a:t>
            </a:r>
            <a:r>
              <a:rPr b="1" lang="en" sz="2400"/>
              <a:t>:</a:t>
            </a:r>
            <a:endParaRPr b="1" sz="2400"/>
          </a:p>
          <a:p>
            <a:pPr indent="-330200" lvl="0" marL="457200" rtl="0" algn="l">
              <a:spcBef>
                <a:spcPts val="0"/>
              </a:spcBef>
              <a:spcAft>
                <a:spcPts val="0"/>
              </a:spcAft>
              <a:buSzPts val="1600"/>
              <a:buChar char="●"/>
            </a:pPr>
            <a:r>
              <a:rPr lang="en" sz="1600"/>
              <a:t>1 screen</a:t>
            </a:r>
            <a:endParaRPr sz="1600"/>
          </a:p>
          <a:p>
            <a:pPr indent="-330200" lvl="0" marL="457200" rtl="0" algn="l">
              <a:spcBef>
                <a:spcPts val="0"/>
              </a:spcBef>
              <a:spcAft>
                <a:spcPts val="0"/>
              </a:spcAft>
              <a:buSzPts val="1600"/>
              <a:buChar char="●"/>
            </a:pPr>
            <a:r>
              <a:rPr lang="en" sz="1600"/>
              <a:t>Instructions for real world</a:t>
            </a:r>
            <a:endParaRPr sz="1600"/>
          </a:p>
          <a:p>
            <a:pPr indent="-330200" lvl="0" marL="457200" rtl="0" algn="l">
              <a:spcBef>
                <a:spcPts val="0"/>
              </a:spcBef>
              <a:spcAft>
                <a:spcPts val="0"/>
              </a:spcAft>
              <a:buSzPts val="1600"/>
              <a:buChar char="●"/>
            </a:pPr>
            <a:r>
              <a:rPr lang="en" sz="1600"/>
              <a:t>Task completion procedure </a:t>
            </a:r>
            <a:endParaRPr sz="16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spect the Elderly Social Media by Slidesgo">
  <a:themeElements>
    <a:clrScheme name="Simple Light">
      <a:dk1>
        <a:srgbClr val="212121"/>
      </a:dk1>
      <a:lt1>
        <a:srgbClr val="FFFFFF"/>
      </a:lt1>
      <a:dk2>
        <a:srgbClr val="397A78"/>
      </a:dk2>
      <a:lt2>
        <a:srgbClr val="428481"/>
      </a:lt2>
      <a:accent1>
        <a:srgbClr val="74B5B0"/>
      </a:accent1>
      <a:accent2>
        <a:srgbClr val="F6E698"/>
      </a:accent2>
      <a:accent3>
        <a:srgbClr val="E89EB0"/>
      </a:accent3>
      <a:accent4>
        <a:srgbClr val="CE7695"/>
      </a:accent4>
      <a:accent5>
        <a:srgbClr val="4D4D56"/>
      </a:accent5>
      <a:accent6>
        <a:srgbClr val="397A7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