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Grand Hotel"/>
      <p:regular r:id="rId28"/>
    </p:embeddedFont>
    <p:embeddedFont>
      <p:font typeface="Permanent Marker"/>
      <p:regular r:id="rId29"/>
    </p:embeddedFont>
    <p:embeddedFont>
      <p:font typeface="Reenie Beanie"/>
      <p:regular r:id="rId30"/>
    </p:embeddedFont>
    <p:embeddedFont>
      <p:font typeface="Merriweather"/>
      <p:regular r:id="rId31"/>
      <p:bold r:id="rId32"/>
      <p:italic r:id="rId33"/>
      <p:boldItalic r:id="rId34"/>
    </p:embeddedFont>
    <p:embeddedFont>
      <p:font typeface="Caveat Brush"/>
      <p:regular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DB2339-3D9B-4F79-B414-E530DEF7E48A}">
  <a:tblStyle styleId="{A2DB2339-3D9B-4F79-B414-E530DEF7E4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GrandHotel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ermanentMark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ReenieBeanie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35" Type="http://schemas.openxmlformats.org/officeDocument/2006/relationships/font" Target="fonts/CaveatBrush-regular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g729dd71725_7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0" name="Google Shape;3050;g729dd71725_7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6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g10afbab31b2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8" name="Google Shape;3638;g10afbab31b2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Experiences with particular people — a dying person connected to family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Went to visit a mother whose daughter had died, then found out she had been exposed, was very nervous — extremely emotionally engaged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4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g10afbab31b2_3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6" name="Google Shape;3696;g10afbab31b2_3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Difficult to engage with fellow residents in the old folks home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She’s very able, but one of the most — thinks a lot about mortality, aging, loss of ability that is inevitable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 to connect with the other residents, has to push herself to make conversation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7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Google Shape;3738;g9b8c0878b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9" name="Google Shape;3739;g9b8c0878b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0" name="Shape 3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Google Shape;3801;g10afbab37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2" name="Google Shape;3802;g10afbab37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our empathy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boiled it down lol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5" name="Shape 3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6" name="Google Shape;3806;g9b8c0878b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7" name="Google Shape;3807;g9b8c0878b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Overall takeaways very negative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Continues to make attempts, which is surprising bc she’s failed over and over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4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g10afbab31b2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6" name="Google Shape;3826;g10afbab31b2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Lots of tension points…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Continues to try to engage the community despite frustration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Feels very lonely but is so determined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g10afbab31b2_3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3" name="Google Shape;3843;g10afbab31b2_3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g10afbab37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5" name="Google Shape;3855;g10afbab37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g9b8c0878b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4" name="Google Shape;3874;g9b8c0878b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9b8c0878b3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9b8c0878b3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9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g10b0fa582b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1" name="Google Shape;3191;g10b0fa582b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Our problem </a:t>
            </a:r>
            <a:r>
              <a:rPr lang="en"/>
              <a:t>domain</a:t>
            </a:r>
            <a:r>
              <a:rPr lang="en"/>
              <a:t> concerns old folks, which we define as those 55 or older, and who self identify as older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3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g74c573be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5" name="Google Shape;3355;g74c573be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Shari: google forms interest form, posted on reddit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Susan: different method, excluded here for privacy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3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b8c0878b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b8c0878b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Indianapolis, Indiana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g10afbab31b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3" name="Google Shape;3493;g10afbab31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7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g10afbab31b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9" name="Google Shape;3529;g10afbab31b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Old person who works with old people, interesting perspective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None compensated, just volunteers (which we appreciate)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g9b8c0878b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3" name="Google Shape;3563;g9b8c0878b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5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g10b0fa582b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7" name="Google Shape;3577;g10b0fa582b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Surprising points that came up!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Very open to modern, technological communications (video games!)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Her previous experiences in long-distance communications have helped her continue connecting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90" y="11321"/>
            <a:ext cx="9141502" cy="5120843"/>
            <a:chOff x="254021" y="11329"/>
            <a:chExt cx="9001085" cy="5120843"/>
          </a:xfrm>
        </p:grpSpPr>
        <p:sp>
          <p:nvSpPr>
            <p:cNvPr id="10" name="Google Shape;10;p2"/>
            <p:cNvSpPr/>
            <p:nvPr/>
          </p:nvSpPr>
          <p:spPr>
            <a:xfrm>
              <a:off x="254021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2587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7117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8878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70058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151332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532999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14240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95908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77182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58849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440123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1364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03031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8430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5973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4724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8487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1015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491428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7309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254337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35611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16884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54021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587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07117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8878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7005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51332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32999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914240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9590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77182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058849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40123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21364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03031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8430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65973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34724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28487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1015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49142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87309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254337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635611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016884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4021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2587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007117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8878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188"/>
                  </a:cubicBezTo>
                  <a:cubicBezTo>
                    <a:pt x="3551" y="11189"/>
                    <a:pt x="3556" y="11190"/>
                    <a:pt x="3561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77005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51332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2" y="11190"/>
                    <a:pt x="7258" y="6293"/>
                    <a:pt x="7258" y="5523"/>
                  </a:cubicBezTo>
                  <a:cubicBezTo>
                    <a:pt x="7258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532999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914240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1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29590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677182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058849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188"/>
                  </a:cubicBezTo>
                  <a:cubicBezTo>
                    <a:pt x="3550" y="11189"/>
                    <a:pt x="3556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440123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21364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03031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58430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965973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34724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29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28487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11015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9142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1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87309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54337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635611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9016884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54021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2587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07117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878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0"/>
                    <a:pt x="3560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77005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151332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74" y="11200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532999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914240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29590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77182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058849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440123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821364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203031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37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8430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965973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4724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728487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11015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49142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87309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254337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635611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9016884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54021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2587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07117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38878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2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70058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51332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293"/>
                    <a:pt x="7258" y="5522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532999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914240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295908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677182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058849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440123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293"/>
                    <a:pt x="7246" y="5522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821364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203031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8430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965973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34724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728487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11015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491428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80"/>
                    <a:pt x="3570" y="11199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293"/>
                    <a:pt x="7259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87309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254337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635611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9016884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54021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2587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07117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38878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43" y="11092"/>
                    <a:pt x="3546" y="11199"/>
                  </a:cubicBezTo>
                  <a:cubicBezTo>
                    <a:pt x="3551" y="11201"/>
                    <a:pt x="3556" y="11201"/>
                    <a:pt x="3561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77005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151332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2" y="11201"/>
                    <a:pt x="7258" y="6305"/>
                    <a:pt x="7258" y="5534"/>
                  </a:cubicBezTo>
                  <a:cubicBezTo>
                    <a:pt x="7258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532999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914240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29590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677182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058849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42" y="11092"/>
                    <a:pt x="3545" y="11199"/>
                  </a:cubicBezTo>
                  <a:cubicBezTo>
                    <a:pt x="3550" y="11201"/>
                    <a:pt x="3556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440123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21364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203031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37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58430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965973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34724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28487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11015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749142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1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87309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8254337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8635611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9016884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54021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2587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007117" y="3180547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388785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770058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151332" y="3180547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74" y="11189"/>
                    <a:pt x="7258" y="6294"/>
                    <a:pt x="7258" y="5523"/>
                  </a:cubicBezTo>
                  <a:cubicBezTo>
                    <a:pt x="7258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532999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914240" y="3180547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295908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1" y="11189"/>
                  </a:cubicBezTo>
                  <a:cubicBezTo>
                    <a:pt x="4063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677182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058849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440123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188"/>
                  </a:cubicBezTo>
                  <a:cubicBezTo>
                    <a:pt x="3561" y="11189"/>
                    <a:pt x="3566" y="11189"/>
                    <a:pt x="3571" y="11189"/>
                  </a:cubicBezTo>
                  <a:cubicBezTo>
                    <a:pt x="4062" y="11189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821364" y="318054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203031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584305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965973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34724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28487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01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110155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62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491428" y="3180547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70" y="11188"/>
                  </a:cubicBezTo>
                  <a:cubicBezTo>
                    <a:pt x="3574" y="11189"/>
                    <a:pt x="3578" y="11189"/>
                    <a:pt x="3583" y="11189"/>
                  </a:cubicBezTo>
                  <a:cubicBezTo>
                    <a:pt x="4074" y="11189"/>
                    <a:pt x="7259" y="6294"/>
                    <a:pt x="7259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87309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8254337" y="318054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8635611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9016884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54021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2587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07117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38878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77005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151332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532999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914240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29590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677182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058849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440123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821364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5203031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58430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965973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634724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728487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11015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49142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87309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8254337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8635611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9016884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4021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2587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007117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38878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770058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51332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532999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914240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295908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677182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058849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440123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21364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203031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58430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965973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34724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728487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11015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491428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787309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254337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635611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9016884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54021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2587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007117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38878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77005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2151332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2532999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2914240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29590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677182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058849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440123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821364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203031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58430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965973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34724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728487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11015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49142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87309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8254337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635611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9016884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"/>
          <p:cNvSpPr txBox="1"/>
          <p:nvPr>
            <p:ph idx="1" type="subTitle"/>
          </p:nvPr>
        </p:nvSpPr>
        <p:spPr>
          <a:xfrm>
            <a:off x="722375" y="3134551"/>
            <a:ext cx="3052800" cy="69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2"/>
          <p:cNvSpPr txBox="1"/>
          <p:nvPr>
            <p:ph type="ctrTitle"/>
          </p:nvPr>
        </p:nvSpPr>
        <p:spPr>
          <a:xfrm>
            <a:off x="722375" y="1172100"/>
            <a:ext cx="5164500" cy="2050200"/>
          </a:xfrm>
          <a:prstGeom prst="rect">
            <a:avLst/>
          </a:prstGeom>
          <a:ln>
            <a:noFill/>
          </a:ln>
          <a:effectLst>
            <a:outerShdw blurRad="14288" rotWithShape="0" algn="bl" dir="1320000" dist="1905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11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1056" name="Google Shape;1056;p11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1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380546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1"/>
            <p:cNvSpPr/>
            <p:nvPr/>
          </p:nvSpPr>
          <p:spPr>
            <a:xfrm>
              <a:off x="767734" y="539585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1155356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1"/>
            <p:cNvSpPr/>
            <p:nvPr/>
          </p:nvSpPr>
          <p:spPr>
            <a:xfrm>
              <a:off x="1542578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1929799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2317421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1"/>
            <p:cNvSpPr/>
            <p:nvPr/>
          </p:nvSpPr>
          <p:spPr>
            <a:xfrm>
              <a:off x="2704609" y="539585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1"/>
            <p:cNvSpPr/>
            <p:nvPr/>
          </p:nvSpPr>
          <p:spPr>
            <a:xfrm>
              <a:off x="3092231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3479452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3867074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4254295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4641483" y="539585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5029105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5416327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5803948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619117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6578358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696598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7353201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7740823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8128011" y="539585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8515232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380546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767734" y="1067848"/>
              <a:ext cx="241576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8128011" y="1067848"/>
              <a:ext cx="241576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8515232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380546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767734" y="1595750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8128011" y="1595750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1"/>
            <p:cNvSpPr/>
            <p:nvPr/>
          </p:nvSpPr>
          <p:spPr>
            <a:xfrm>
              <a:off x="8515232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1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380546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767734" y="2124014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8128011" y="2124014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8515232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380546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767734" y="2651883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1"/>
            <p:cNvSpPr/>
            <p:nvPr/>
          </p:nvSpPr>
          <p:spPr>
            <a:xfrm>
              <a:off x="8128011" y="2651883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1"/>
            <p:cNvSpPr/>
            <p:nvPr/>
          </p:nvSpPr>
          <p:spPr>
            <a:xfrm>
              <a:off x="8515232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1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1"/>
            <p:cNvSpPr/>
            <p:nvPr/>
          </p:nvSpPr>
          <p:spPr>
            <a:xfrm>
              <a:off x="380546" y="318054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>
              <a:off x="767734" y="3180540"/>
              <a:ext cx="241576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>
              <a:off x="8128011" y="3180540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1"/>
            <p:cNvSpPr/>
            <p:nvPr/>
          </p:nvSpPr>
          <p:spPr>
            <a:xfrm>
              <a:off x="8515232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1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1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1"/>
            <p:cNvSpPr/>
            <p:nvPr/>
          </p:nvSpPr>
          <p:spPr>
            <a:xfrm>
              <a:off x="380546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1"/>
            <p:cNvSpPr/>
            <p:nvPr/>
          </p:nvSpPr>
          <p:spPr>
            <a:xfrm>
              <a:off x="767734" y="3708410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1"/>
            <p:cNvSpPr/>
            <p:nvPr/>
          </p:nvSpPr>
          <p:spPr>
            <a:xfrm>
              <a:off x="8128011" y="3708410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1"/>
            <p:cNvSpPr/>
            <p:nvPr/>
          </p:nvSpPr>
          <p:spPr>
            <a:xfrm>
              <a:off x="8515232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1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>
              <a:off x="380546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1"/>
            <p:cNvSpPr/>
            <p:nvPr/>
          </p:nvSpPr>
          <p:spPr>
            <a:xfrm>
              <a:off x="767734" y="4236312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1"/>
            <p:cNvSpPr/>
            <p:nvPr/>
          </p:nvSpPr>
          <p:spPr>
            <a:xfrm>
              <a:off x="1155356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>
              <a:off x="1542578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>
              <a:off x="1929799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1"/>
            <p:cNvSpPr/>
            <p:nvPr/>
          </p:nvSpPr>
          <p:spPr>
            <a:xfrm>
              <a:off x="2317421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1"/>
            <p:cNvSpPr/>
            <p:nvPr/>
          </p:nvSpPr>
          <p:spPr>
            <a:xfrm>
              <a:off x="2704609" y="4236312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1"/>
            <p:cNvSpPr/>
            <p:nvPr/>
          </p:nvSpPr>
          <p:spPr>
            <a:xfrm>
              <a:off x="3092231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1"/>
            <p:cNvSpPr/>
            <p:nvPr/>
          </p:nvSpPr>
          <p:spPr>
            <a:xfrm>
              <a:off x="3479452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1"/>
            <p:cNvSpPr/>
            <p:nvPr/>
          </p:nvSpPr>
          <p:spPr>
            <a:xfrm>
              <a:off x="3867074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1"/>
            <p:cNvSpPr/>
            <p:nvPr/>
          </p:nvSpPr>
          <p:spPr>
            <a:xfrm>
              <a:off x="4254295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1"/>
            <p:cNvSpPr/>
            <p:nvPr/>
          </p:nvSpPr>
          <p:spPr>
            <a:xfrm>
              <a:off x="4641483" y="4236312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1"/>
            <p:cNvSpPr/>
            <p:nvPr/>
          </p:nvSpPr>
          <p:spPr>
            <a:xfrm>
              <a:off x="5029105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1"/>
            <p:cNvSpPr/>
            <p:nvPr/>
          </p:nvSpPr>
          <p:spPr>
            <a:xfrm>
              <a:off x="5416327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1"/>
            <p:cNvSpPr/>
            <p:nvPr/>
          </p:nvSpPr>
          <p:spPr>
            <a:xfrm>
              <a:off x="5803948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1"/>
            <p:cNvSpPr/>
            <p:nvPr/>
          </p:nvSpPr>
          <p:spPr>
            <a:xfrm>
              <a:off x="619117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1"/>
            <p:cNvSpPr/>
            <p:nvPr/>
          </p:nvSpPr>
          <p:spPr>
            <a:xfrm>
              <a:off x="6578358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1"/>
            <p:cNvSpPr/>
            <p:nvPr/>
          </p:nvSpPr>
          <p:spPr>
            <a:xfrm>
              <a:off x="696598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1"/>
            <p:cNvSpPr/>
            <p:nvPr/>
          </p:nvSpPr>
          <p:spPr>
            <a:xfrm>
              <a:off x="7353201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1"/>
            <p:cNvSpPr/>
            <p:nvPr/>
          </p:nvSpPr>
          <p:spPr>
            <a:xfrm>
              <a:off x="7740823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1"/>
            <p:cNvSpPr/>
            <p:nvPr/>
          </p:nvSpPr>
          <p:spPr>
            <a:xfrm>
              <a:off x="8128011" y="4236312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1"/>
            <p:cNvSpPr/>
            <p:nvPr/>
          </p:nvSpPr>
          <p:spPr>
            <a:xfrm>
              <a:off x="8515232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1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1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1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1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1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1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1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1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1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1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1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1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1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1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1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1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1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1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1"/>
          <p:cNvSpPr txBox="1"/>
          <p:nvPr>
            <p:ph hasCustomPrompt="1" type="title"/>
          </p:nvPr>
        </p:nvSpPr>
        <p:spPr>
          <a:xfrm>
            <a:off x="1862150" y="1655272"/>
            <a:ext cx="5419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189" name="Google Shape;1189;p11"/>
          <p:cNvSpPr txBox="1"/>
          <p:nvPr>
            <p:ph idx="1" type="subTitle"/>
          </p:nvPr>
        </p:nvSpPr>
        <p:spPr>
          <a:xfrm>
            <a:off x="1862150" y="2934375"/>
            <a:ext cx="54195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bg>
      <p:bgPr>
        <a:solidFill>
          <a:schemeClr val="dk2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3"/>
          <p:cNvSpPr txBox="1"/>
          <p:nvPr>
            <p:ph type="title"/>
          </p:nvPr>
        </p:nvSpPr>
        <p:spPr>
          <a:xfrm>
            <a:off x="1775313" y="146693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3" name="Google Shape;1193;p13"/>
          <p:cNvSpPr txBox="1"/>
          <p:nvPr>
            <p:ph idx="1" type="subTitle"/>
          </p:nvPr>
        </p:nvSpPr>
        <p:spPr>
          <a:xfrm>
            <a:off x="1775314" y="1784568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4" name="Google Shape;1194;p13"/>
          <p:cNvSpPr txBox="1"/>
          <p:nvPr>
            <p:ph idx="2" type="title"/>
          </p:nvPr>
        </p:nvSpPr>
        <p:spPr>
          <a:xfrm>
            <a:off x="1775325" y="2566553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5" name="Google Shape;1195;p13"/>
          <p:cNvSpPr txBox="1"/>
          <p:nvPr>
            <p:ph idx="3" type="subTitle"/>
          </p:nvPr>
        </p:nvSpPr>
        <p:spPr>
          <a:xfrm>
            <a:off x="1775314" y="2884184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6" name="Google Shape;1196;p13"/>
          <p:cNvSpPr txBox="1"/>
          <p:nvPr>
            <p:ph idx="4" type="title"/>
          </p:nvPr>
        </p:nvSpPr>
        <p:spPr>
          <a:xfrm>
            <a:off x="1775313" y="366616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7" name="Google Shape;1197;p13"/>
          <p:cNvSpPr txBox="1"/>
          <p:nvPr>
            <p:ph idx="5" type="subTitle"/>
          </p:nvPr>
        </p:nvSpPr>
        <p:spPr>
          <a:xfrm>
            <a:off x="1775314" y="3983800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8" name="Google Shape;1198;p13"/>
          <p:cNvSpPr txBox="1"/>
          <p:nvPr>
            <p:ph idx="6" type="title"/>
          </p:nvPr>
        </p:nvSpPr>
        <p:spPr>
          <a:xfrm>
            <a:off x="5600724" y="1465030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9" name="Google Shape;1199;p13"/>
          <p:cNvSpPr txBox="1"/>
          <p:nvPr>
            <p:ph idx="7" type="subTitle"/>
          </p:nvPr>
        </p:nvSpPr>
        <p:spPr>
          <a:xfrm>
            <a:off x="5600724" y="1782662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0" name="Google Shape;1200;p13"/>
          <p:cNvSpPr txBox="1"/>
          <p:nvPr>
            <p:ph idx="8" type="title"/>
          </p:nvPr>
        </p:nvSpPr>
        <p:spPr>
          <a:xfrm>
            <a:off x="5600724" y="2566553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01" name="Google Shape;1201;p13"/>
          <p:cNvSpPr txBox="1"/>
          <p:nvPr>
            <p:ph idx="9" type="subTitle"/>
          </p:nvPr>
        </p:nvSpPr>
        <p:spPr>
          <a:xfrm>
            <a:off x="5600724" y="2884184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2" name="Google Shape;1202;p13"/>
          <p:cNvSpPr txBox="1"/>
          <p:nvPr>
            <p:ph idx="13" type="title"/>
          </p:nvPr>
        </p:nvSpPr>
        <p:spPr>
          <a:xfrm>
            <a:off x="5600724" y="366616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03" name="Google Shape;1203;p13"/>
          <p:cNvSpPr txBox="1"/>
          <p:nvPr>
            <p:ph idx="14" type="subTitle"/>
          </p:nvPr>
        </p:nvSpPr>
        <p:spPr>
          <a:xfrm>
            <a:off x="5600724" y="3983802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4" name="Google Shape;1204;p13"/>
          <p:cNvSpPr txBox="1"/>
          <p:nvPr>
            <p:ph hasCustomPrompt="1" idx="15" type="title"/>
          </p:nvPr>
        </p:nvSpPr>
        <p:spPr>
          <a:xfrm>
            <a:off x="1074271" y="1762215"/>
            <a:ext cx="365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5" name="Google Shape;1205;p13"/>
          <p:cNvSpPr txBox="1"/>
          <p:nvPr>
            <p:ph hasCustomPrompt="1" idx="16" type="title"/>
          </p:nvPr>
        </p:nvSpPr>
        <p:spPr>
          <a:xfrm>
            <a:off x="1074271" y="2858896"/>
            <a:ext cx="365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6" name="Google Shape;1206;p13"/>
          <p:cNvSpPr txBox="1"/>
          <p:nvPr>
            <p:ph hasCustomPrompt="1" idx="17" type="title"/>
          </p:nvPr>
        </p:nvSpPr>
        <p:spPr>
          <a:xfrm>
            <a:off x="1074271" y="3955577"/>
            <a:ext cx="365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7" name="Google Shape;1207;p13"/>
          <p:cNvSpPr txBox="1"/>
          <p:nvPr>
            <p:ph hasCustomPrompt="1" idx="18" type="title"/>
          </p:nvPr>
        </p:nvSpPr>
        <p:spPr>
          <a:xfrm>
            <a:off x="4894619" y="1762215"/>
            <a:ext cx="365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8" name="Google Shape;1208;p13"/>
          <p:cNvSpPr txBox="1"/>
          <p:nvPr>
            <p:ph hasCustomPrompt="1" idx="19" type="title"/>
          </p:nvPr>
        </p:nvSpPr>
        <p:spPr>
          <a:xfrm>
            <a:off x="4894619" y="2858896"/>
            <a:ext cx="365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9" name="Google Shape;1209;p13"/>
          <p:cNvSpPr txBox="1"/>
          <p:nvPr>
            <p:ph hasCustomPrompt="1" idx="20" type="title"/>
          </p:nvPr>
        </p:nvSpPr>
        <p:spPr>
          <a:xfrm>
            <a:off x="4894619" y="3955577"/>
            <a:ext cx="365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grpSp>
        <p:nvGrpSpPr>
          <p:cNvPr id="1210" name="Google Shape;1210;p13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1211" name="Google Shape;1211;p13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5" name="Google Shape;1275;p13"/>
          <p:cNvSpPr txBox="1"/>
          <p:nvPr>
            <p:ph idx="21"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TITLE_AND_BODY_1">
    <p:bg>
      <p:bgPr>
        <a:solidFill>
          <a:schemeClr val="dk2"/>
        </a:solidFill>
      </p:bgPr>
    </p:bg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4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1278" name="Google Shape;1278;p14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4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4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4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4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4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4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4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4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4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4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4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2" name="Google Shape;1342;p14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  <p:sp>
        <p:nvSpPr>
          <p:cNvPr id="1343" name="Google Shape;1343;p14"/>
          <p:cNvSpPr txBox="1"/>
          <p:nvPr>
            <p:ph idx="2" type="title"/>
          </p:nvPr>
        </p:nvSpPr>
        <p:spPr>
          <a:xfrm>
            <a:off x="1523775" y="2987929"/>
            <a:ext cx="2579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44" name="Google Shape;1344;p14"/>
          <p:cNvSpPr txBox="1"/>
          <p:nvPr>
            <p:ph idx="3" type="title"/>
          </p:nvPr>
        </p:nvSpPr>
        <p:spPr>
          <a:xfrm>
            <a:off x="5040775" y="2987929"/>
            <a:ext cx="2579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45" name="Google Shape;1345;p14"/>
          <p:cNvSpPr txBox="1"/>
          <p:nvPr>
            <p:ph idx="1" type="subTitle"/>
          </p:nvPr>
        </p:nvSpPr>
        <p:spPr>
          <a:xfrm>
            <a:off x="1523775" y="3263079"/>
            <a:ext cx="25797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6" name="Google Shape;1346;p14"/>
          <p:cNvSpPr txBox="1"/>
          <p:nvPr>
            <p:ph idx="4" type="subTitle"/>
          </p:nvPr>
        </p:nvSpPr>
        <p:spPr>
          <a:xfrm>
            <a:off x="5040775" y="3263079"/>
            <a:ext cx="25797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7" name="Google Shape;1347;p14"/>
          <p:cNvSpPr txBox="1"/>
          <p:nvPr>
            <p:ph hasCustomPrompt="1" idx="5" type="title"/>
          </p:nvPr>
        </p:nvSpPr>
        <p:spPr>
          <a:xfrm>
            <a:off x="2630771" y="2272007"/>
            <a:ext cx="365700" cy="34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348" name="Google Shape;1348;p14"/>
          <p:cNvSpPr txBox="1"/>
          <p:nvPr>
            <p:ph hasCustomPrompt="1" idx="6" type="title"/>
          </p:nvPr>
        </p:nvSpPr>
        <p:spPr>
          <a:xfrm>
            <a:off x="6147771" y="2272007"/>
            <a:ext cx="365700" cy="34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4">
    <p:bg>
      <p:bgPr>
        <a:solidFill>
          <a:schemeClr val="dk2"/>
        </a:solidFill>
      </p:bgPr>
    </p:bg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15"/>
          <p:cNvGrpSpPr/>
          <p:nvPr/>
        </p:nvGrpSpPr>
        <p:grpSpPr>
          <a:xfrm>
            <a:off x="2890" y="11321"/>
            <a:ext cx="9141502" cy="5120843"/>
            <a:chOff x="254021" y="11329"/>
            <a:chExt cx="9001085" cy="5120843"/>
          </a:xfrm>
        </p:grpSpPr>
        <p:sp>
          <p:nvSpPr>
            <p:cNvPr id="1351" name="Google Shape;1351;p15"/>
            <p:cNvSpPr/>
            <p:nvPr/>
          </p:nvSpPr>
          <p:spPr>
            <a:xfrm>
              <a:off x="254021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62587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1007117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138878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1770058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2151332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532999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14240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295908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677182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4058849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4440123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4821364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203031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58430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965973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634724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6728487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711015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7491428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787309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8254337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8635611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9016884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54021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62587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1007117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138878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177005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151332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532999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914240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329590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3677182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4058849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4440123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4821364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3031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558430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5965973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34724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6728487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11015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49142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87309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254337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635611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9016884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254021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62587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1007117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138878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188"/>
                  </a:cubicBezTo>
                  <a:cubicBezTo>
                    <a:pt x="3551" y="11189"/>
                    <a:pt x="3556" y="11190"/>
                    <a:pt x="3561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177005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2151332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2" y="11190"/>
                    <a:pt x="7258" y="6293"/>
                    <a:pt x="7258" y="5523"/>
                  </a:cubicBezTo>
                  <a:cubicBezTo>
                    <a:pt x="7258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2532999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2914240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1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5"/>
            <p:cNvSpPr/>
            <p:nvPr/>
          </p:nvSpPr>
          <p:spPr>
            <a:xfrm>
              <a:off x="329590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5"/>
            <p:cNvSpPr/>
            <p:nvPr/>
          </p:nvSpPr>
          <p:spPr>
            <a:xfrm>
              <a:off x="3677182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5"/>
            <p:cNvSpPr/>
            <p:nvPr/>
          </p:nvSpPr>
          <p:spPr>
            <a:xfrm>
              <a:off x="4058849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188"/>
                  </a:cubicBezTo>
                  <a:cubicBezTo>
                    <a:pt x="3550" y="11189"/>
                    <a:pt x="3556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5"/>
            <p:cNvSpPr/>
            <p:nvPr/>
          </p:nvSpPr>
          <p:spPr>
            <a:xfrm>
              <a:off x="4440123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5"/>
            <p:cNvSpPr/>
            <p:nvPr/>
          </p:nvSpPr>
          <p:spPr>
            <a:xfrm>
              <a:off x="4821364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5"/>
            <p:cNvSpPr/>
            <p:nvPr/>
          </p:nvSpPr>
          <p:spPr>
            <a:xfrm>
              <a:off x="5203031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5"/>
            <p:cNvSpPr/>
            <p:nvPr/>
          </p:nvSpPr>
          <p:spPr>
            <a:xfrm>
              <a:off x="558430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5"/>
            <p:cNvSpPr/>
            <p:nvPr/>
          </p:nvSpPr>
          <p:spPr>
            <a:xfrm>
              <a:off x="5965973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634724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29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6728487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5"/>
            <p:cNvSpPr/>
            <p:nvPr/>
          </p:nvSpPr>
          <p:spPr>
            <a:xfrm>
              <a:off x="711015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5"/>
            <p:cNvSpPr/>
            <p:nvPr/>
          </p:nvSpPr>
          <p:spPr>
            <a:xfrm>
              <a:off x="749142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1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5"/>
            <p:cNvSpPr/>
            <p:nvPr/>
          </p:nvSpPr>
          <p:spPr>
            <a:xfrm>
              <a:off x="787309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5"/>
            <p:cNvSpPr/>
            <p:nvPr/>
          </p:nvSpPr>
          <p:spPr>
            <a:xfrm>
              <a:off x="8254337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5"/>
            <p:cNvSpPr/>
            <p:nvPr/>
          </p:nvSpPr>
          <p:spPr>
            <a:xfrm>
              <a:off x="8635611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5"/>
            <p:cNvSpPr/>
            <p:nvPr/>
          </p:nvSpPr>
          <p:spPr>
            <a:xfrm>
              <a:off x="9016884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5"/>
            <p:cNvSpPr/>
            <p:nvPr/>
          </p:nvSpPr>
          <p:spPr>
            <a:xfrm>
              <a:off x="254021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5"/>
            <p:cNvSpPr/>
            <p:nvPr/>
          </p:nvSpPr>
          <p:spPr>
            <a:xfrm>
              <a:off x="62587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5"/>
            <p:cNvSpPr/>
            <p:nvPr/>
          </p:nvSpPr>
          <p:spPr>
            <a:xfrm>
              <a:off x="1007117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5"/>
            <p:cNvSpPr/>
            <p:nvPr/>
          </p:nvSpPr>
          <p:spPr>
            <a:xfrm>
              <a:off x="138878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0"/>
                    <a:pt x="3560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5"/>
            <p:cNvSpPr/>
            <p:nvPr/>
          </p:nvSpPr>
          <p:spPr>
            <a:xfrm>
              <a:off x="177005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5"/>
            <p:cNvSpPr/>
            <p:nvPr/>
          </p:nvSpPr>
          <p:spPr>
            <a:xfrm>
              <a:off x="2151332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74" y="11200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5"/>
            <p:cNvSpPr/>
            <p:nvPr/>
          </p:nvSpPr>
          <p:spPr>
            <a:xfrm>
              <a:off x="2532999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5"/>
            <p:cNvSpPr/>
            <p:nvPr/>
          </p:nvSpPr>
          <p:spPr>
            <a:xfrm>
              <a:off x="2914240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5"/>
            <p:cNvSpPr/>
            <p:nvPr/>
          </p:nvSpPr>
          <p:spPr>
            <a:xfrm>
              <a:off x="329590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5"/>
            <p:cNvSpPr/>
            <p:nvPr/>
          </p:nvSpPr>
          <p:spPr>
            <a:xfrm>
              <a:off x="3677182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5"/>
            <p:cNvSpPr/>
            <p:nvPr/>
          </p:nvSpPr>
          <p:spPr>
            <a:xfrm>
              <a:off x="4058849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5"/>
            <p:cNvSpPr/>
            <p:nvPr/>
          </p:nvSpPr>
          <p:spPr>
            <a:xfrm>
              <a:off x="4440123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5"/>
            <p:cNvSpPr/>
            <p:nvPr/>
          </p:nvSpPr>
          <p:spPr>
            <a:xfrm>
              <a:off x="4821364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5"/>
            <p:cNvSpPr/>
            <p:nvPr/>
          </p:nvSpPr>
          <p:spPr>
            <a:xfrm>
              <a:off x="5203031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37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558430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5965973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634724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6728487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711015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749142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787309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8254337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8635611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9016884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254021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62587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1007117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138878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2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5"/>
            <p:cNvSpPr/>
            <p:nvPr/>
          </p:nvSpPr>
          <p:spPr>
            <a:xfrm>
              <a:off x="1770058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5"/>
            <p:cNvSpPr/>
            <p:nvPr/>
          </p:nvSpPr>
          <p:spPr>
            <a:xfrm>
              <a:off x="2151332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293"/>
                    <a:pt x="7258" y="5522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5"/>
            <p:cNvSpPr/>
            <p:nvPr/>
          </p:nvSpPr>
          <p:spPr>
            <a:xfrm>
              <a:off x="2532999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2914240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5"/>
            <p:cNvSpPr/>
            <p:nvPr/>
          </p:nvSpPr>
          <p:spPr>
            <a:xfrm>
              <a:off x="3295908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5"/>
            <p:cNvSpPr/>
            <p:nvPr/>
          </p:nvSpPr>
          <p:spPr>
            <a:xfrm>
              <a:off x="3677182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4058849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5"/>
            <p:cNvSpPr/>
            <p:nvPr/>
          </p:nvSpPr>
          <p:spPr>
            <a:xfrm>
              <a:off x="4440123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293"/>
                    <a:pt x="7246" y="5522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5"/>
            <p:cNvSpPr/>
            <p:nvPr/>
          </p:nvSpPr>
          <p:spPr>
            <a:xfrm>
              <a:off x="4821364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5"/>
            <p:cNvSpPr/>
            <p:nvPr/>
          </p:nvSpPr>
          <p:spPr>
            <a:xfrm>
              <a:off x="5203031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5"/>
            <p:cNvSpPr/>
            <p:nvPr/>
          </p:nvSpPr>
          <p:spPr>
            <a:xfrm>
              <a:off x="558430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5"/>
            <p:cNvSpPr/>
            <p:nvPr/>
          </p:nvSpPr>
          <p:spPr>
            <a:xfrm>
              <a:off x="5965973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634724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6728487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711015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7491428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80"/>
                    <a:pt x="3570" y="11199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293"/>
                    <a:pt x="7259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787309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8254337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8635611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9016884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254021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62587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1007117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138878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43" y="11092"/>
                    <a:pt x="3546" y="11199"/>
                  </a:cubicBezTo>
                  <a:cubicBezTo>
                    <a:pt x="3551" y="11201"/>
                    <a:pt x="3556" y="11201"/>
                    <a:pt x="3561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177005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2151332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2" y="11201"/>
                    <a:pt x="7258" y="6305"/>
                    <a:pt x="7258" y="5534"/>
                  </a:cubicBezTo>
                  <a:cubicBezTo>
                    <a:pt x="7258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2532999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2914240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329590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3677182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4058849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42" y="11092"/>
                    <a:pt x="3545" y="11199"/>
                  </a:cubicBezTo>
                  <a:cubicBezTo>
                    <a:pt x="3550" y="11201"/>
                    <a:pt x="3556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4440123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4821364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5203031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37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558430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5965973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634724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6728487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711015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749142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1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787309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8254337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8635611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9016884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254021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62587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1007117" y="3180547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1388785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1770058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2151332" y="3180547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74" y="11189"/>
                    <a:pt x="7258" y="6294"/>
                    <a:pt x="7258" y="5523"/>
                  </a:cubicBezTo>
                  <a:cubicBezTo>
                    <a:pt x="7258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5"/>
            <p:cNvSpPr/>
            <p:nvPr/>
          </p:nvSpPr>
          <p:spPr>
            <a:xfrm>
              <a:off x="2532999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5"/>
            <p:cNvSpPr/>
            <p:nvPr/>
          </p:nvSpPr>
          <p:spPr>
            <a:xfrm>
              <a:off x="2914240" y="3180547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3295908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1" y="11189"/>
                  </a:cubicBezTo>
                  <a:cubicBezTo>
                    <a:pt x="4063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5"/>
            <p:cNvSpPr/>
            <p:nvPr/>
          </p:nvSpPr>
          <p:spPr>
            <a:xfrm>
              <a:off x="3677182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4058849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4440123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188"/>
                  </a:cubicBezTo>
                  <a:cubicBezTo>
                    <a:pt x="3561" y="11189"/>
                    <a:pt x="3566" y="11189"/>
                    <a:pt x="3571" y="11189"/>
                  </a:cubicBezTo>
                  <a:cubicBezTo>
                    <a:pt x="4062" y="11189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4821364" y="318054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5203031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5584305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5965973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634724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6728487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01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7110155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62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7491428" y="3180547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70" y="11188"/>
                  </a:cubicBezTo>
                  <a:cubicBezTo>
                    <a:pt x="3574" y="11189"/>
                    <a:pt x="3578" y="11189"/>
                    <a:pt x="3583" y="11189"/>
                  </a:cubicBezTo>
                  <a:cubicBezTo>
                    <a:pt x="4074" y="11189"/>
                    <a:pt x="7259" y="6294"/>
                    <a:pt x="7259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787309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8254337" y="318054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8635611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9016884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254021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62587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5"/>
            <p:cNvSpPr/>
            <p:nvPr/>
          </p:nvSpPr>
          <p:spPr>
            <a:xfrm>
              <a:off x="1007117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5"/>
            <p:cNvSpPr/>
            <p:nvPr/>
          </p:nvSpPr>
          <p:spPr>
            <a:xfrm>
              <a:off x="138878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177005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2151332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2532999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2914240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329590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3677182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4058849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4440123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4821364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5203031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558430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5965973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634724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6728487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711015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749142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787309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8254337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8635611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9016884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254021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62587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1007117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138878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1770058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2151332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2532999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5"/>
            <p:cNvSpPr/>
            <p:nvPr/>
          </p:nvSpPr>
          <p:spPr>
            <a:xfrm>
              <a:off x="2914240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5"/>
            <p:cNvSpPr/>
            <p:nvPr/>
          </p:nvSpPr>
          <p:spPr>
            <a:xfrm>
              <a:off x="3295908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3677182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4058849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4440123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4821364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5203031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558430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5965973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634724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6728487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711015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7491428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787309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8254337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8635611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9016884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254021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62587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1007117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5"/>
            <p:cNvSpPr/>
            <p:nvPr/>
          </p:nvSpPr>
          <p:spPr>
            <a:xfrm>
              <a:off x="138878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5"/>
            <p:cNvSpPr/>
            <p:nvPr/>
          </p:nvSpPr>
          <p:spPr>
            <a:xfrm>
              <a:off x="177005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2151332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2532999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5"/>
            <p:cNvSpPr/>
            <p:nvPr/>
          </p:nvSpPr>
          <p:spPr>
            <a:xfrm>
              <a:off x="2914240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5"/>
            <p:cNvSpPr/>
            <p:nvPr/>
          </p:nvSpPr>
          <p:spPr>
            <a:xfrm>
              <a:off x="329590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5"/>
            <p:cNvSpPr/>
            <p:nvPr/>
          </p:nvSpPr>
          <p:spPr>
            <a:xfrm>
              <a:off x="3677182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4058849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4440123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5"/>
            <p:cNvSpPr/>
            <p:nvPr/>
          </p:nvSpPr>
          <p:spPr>
            <a:xfrm>
              <a:off x="4821364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5"/>
            <p:cNvSpPr/>
            <p:nvPr/>
          </p:nvSpPr>
          <p:spPr>
            <a:xfrm>
              <a:off x="5203031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5"/>
            <p:cNvSpPr/>
            <p:nvPr/>
          </p:nvSpPr>
          <p:spPr>
            <a:xfrm>
              <a:off x="558430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5965973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634724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5"/>
            <p:cNvSpPr/>
            <p:nvPr/>
          </p:nvSpPr>
          <p:spPr>
            <a:xfrm>
              <a:off x="6728487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5"/>
            <p:cNvSpPr/>
            <p:nvPr/>
          </p:nvSpPr>
          <p:spPr>
            <a:xfrm>
              <a:off x="711015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5"/>
            <p:cNvSpPr/>
            <p:nvPr/>
          </p:nvSpPr>
          <p:spPr>
            <a:xfrm>
              <a:off x="749142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787309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8254337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8635611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5"/>
            <p:cNvSpPr/>
            <p:nvPr/>
          </p:nvSpPr>
          <p:spPr>
            <a:xfrm>
              <a:off x="9016884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15"/>
          <p:cNvSpPr txBox="1"/>
          <p:nvPr>
            <p:ph type="title"/>
          </p:nvPr>
        </p:nvSpPr>
        <p:spPr>
          <a:xfrm rot="247">
            <a:off x="2486400" y="2478173"/>
            <a:ext cx="4171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92" name="Google Shape;1592;p15"/>
          <p:cNvSpPr txBox="1"/>
          <p:nvPr>
            <p:ph hasCustomPrompt="1" idx="2" type="title"/>
          </p:nvPr>
        </p:nvSpPr>
        <p:spPr>
          <a:xfrm>
            <a:off x="3651450" y="1243448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3" name="Google Shape;1593;p15"/>
          <p:cNvSpPr txBox="1"/>
          <p:nvPr>
            <p:ph idx="1" type="subTitle"/>
          </p:nvPr>
        </p:nvSpPr>
        <p:spPr>
          <a:xfrm>
            <a:off x="3258000" y="3371259"/>
            <a:ext cx="26280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ONLY_1_1">
    <p:bg>
      <p:bgPr>
        <a:solidFill>
          <a:schemeClr val="dk2"/>
        </a:solidFill>
      </p:bgPr>
    </p:bg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5" name="Google Shape;1595;p16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1596" name="Google Shape;1596;p16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6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6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6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6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6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6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6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6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6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6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6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6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6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6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6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6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6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6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6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6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6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6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6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6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6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6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6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6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6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6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6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6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6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6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6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6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6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6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6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6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6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6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6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6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6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0" name="Google Shape;1660;p16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  <p:sp>
        <p:nvSpPr>
          <p:cNvPr id="1661" name="Google Shape;1661;p16"/>
          <p:cNvSpPr txBox="1"/>
          <p:nvPr>
            <p:ph idx="2" type="title"/>
          </p:nvPr>
        </p:nvSpPr>
        <p:spPr>
          <a:xfrm>
            <a:off x="948375" y="298792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62" name="Google Shape;1662;p16"/>
          <p:cNvSpPr txBox="1"/>
          <p:nvPr>
            <p:ph idx="3" type="title"/>
          </p:nvPr>
        </p:nvSpPr>
        <p:spPr>
          <a:xfrm>
            <a:off x="3510150" y="298792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63" name="Google Shape;1663;p16"/>
          <p:cNvSpPr txBox="1"/>
          <p:nvPr>
            <p:ph idx="1" type="subTitle"/>
          </p:nvPr>
        </p:nvSpPr>
        <p:spPr>
          <a:xfrm>
            <a:off x="948375" y="3263075"/>
            <a:ext cx="21237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64" name="Google Shape;1664;p16"/>
          <p:cNvSpPr txBox="1"/>
          <p:nvPr>
            <p:ph idx="4" type="subTitle"/>
          </p:nvPr>
        </p:nvSpPr>
        <p:spPr>
          <a:xfrm>
            <a:off x="3510150" y="3263075"/>
            <a:ext cx="21237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65" name="Google Shape;1665;p16"/>
          <p:cNvSpPr txBox="1"/>
          <p:nvPr>
            <p:ph idx="5" type="title"/>
          </p:nvPr>
        </p:nvSpPr>
        <p:spPr>
          <a:xfrm>
            <a:off x="6072024" y="298792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66" name="Google Shape;1666;p16"/>
          <p:cNvSpPr txBox="1"/>
          <p:nvPr>
            <p:ph idx="6" type="subTitle"/>
          </p:nvPr>
        </p:nvSpPr>
        <p:spPr>
          <a:xfrm>
            <a:off x="6072024" y="3263075"/>
            <a:ext cx="21237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16">
    <p:bg>
      <p:bgPr>
        <a:solidFill>
          <a:schemeClr val="dk2"/>
        </a:solidFill>
      </p:bgPr>
    </p:bg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8" name="Google Shape;1668;p17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1669" name="Google Shape;1669;p17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7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7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7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7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7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7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7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7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7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7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7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7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7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7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7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7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7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7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7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7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7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7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7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7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7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7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7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3" name="Google Shape;1733;p17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  <p:sp>
        <p:nvSpPr>
          <p:cNvPr id="1734" name="Google Shape;1734;p17"/>
          <p:cNvSpPr txBox="1"/>
          <p:nvPr>
            <p:ph idx="2" type="title"/>
          </p:nvPr>
        </p:nvSpPr>
        <p:spPr>
          <a:xfrm>
            <a:off x="1924228" y="148992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35" name="Google Shape;1735;p17"/>
          <p:cNvSpPr txBox="1"/>
          <p:nvPr>
            <p:ph idx="3" type="title"/>
          </p:nvPr>
        </p:nvSpPr>
        <p:spPr>
          <a:xfrm>
            <a:off x="5096072" y="2606200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36" name="Google Shape;1736;p17"/>
          <p:cNvSpPr txBox="1"/>
          <p:nvPr>
            <p:ph idx="1" type="subTitle"/>
          </p:nvPr>
        </p:nvSpPr>
        <p:spPr>
          <a:xfrm>
            <a:off x="1924228" y="1765075"/>
            <a:ext cx="21237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37" name="Google Shape;1737;p17"/>
          <p:cNvSpPr txBox="1"/>
          <p:nvPr>
            <p:ph idx="4" type="subTitle"/>
          </p:nvPr>
        </p:nvSpPr>
        <p:spPr>
          <a:xfrm>
            <a:off x="5096072" y="2881350"/>
            <a:ext cx="21237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38" name="Google Shape;1738;p17"/>
          <p:cNvSpPr txBox="1"/>
          <p:nvPr>
            <p:ph idx="5" type="title"/>
          </p:nvPr>
        </p:nvSpPr>
        <p:spPr>
          <a:xfrm>
            <a:off x="1924227" y="371452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39" name="Google Shape;1739;p17"/>
          <p:cNvSpPr txBox="1"/>
          <p:nvPr>
            <p:ph idx="6" type="subTitle"/>
          </p:nvPr>
        </p:nvSpPr>
        <p:spPr>
          <a:xfrm>
            <a:off x="1924227" y="3989675"/>
            <a:ext cx="21237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4_1">
    <p:bg>
      <p:bgPr>
        <a:solidFill>
          <a:schemeClr val="dk2"/>
        </a:solidFill>
      </p:bgPr>
    </p:bg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18"/>
          <p:cNvGrpSpPr/>
          <p:nvPr/>
        </p:nvGrpSpPr>
        <p:grpSpPr>
          <a:xfrm>
            <a:off x="2890" y="11321"/>
            <a:ext cx="9141502" cy="5120843"/>
            <a:chOff x="254021" y="11329"/>
            <a:chExt cx="9001085" cy="5120843"/>
          </a:xfrm>
        </p:grpSpPr>
        <p:sp>
          <p:nvSpPr>
            <p:cNvPr id="1742" name="Google Shape;1742;p18"/>
            <p:cNvSpPr/>
            <p:nvPr/>
          </p:nvSpPr>
          <p:spPr>
            <a:xfrm>
              <a:off x="254021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62587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1007117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138878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1770058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2151332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2532999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2914240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3295908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3677182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4058849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4440123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4821364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5203031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558430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5965973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634724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6728487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711015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7491428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787309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8254337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8635611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9016884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254021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62587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1007117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138878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177005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2151332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2532999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2914240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329590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3677182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4058849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4440123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4821364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5203031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558430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5965973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634724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6728487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711015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749142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787309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8254337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8635611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9016884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254021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62587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1007117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138878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188"/>
                  </a:cubicBezTo>
                  <a:cubicBezTo>
                    <a:pt x="3551" y="11189"/>
                    <a:pt x="3556" y="11190"/>
                    <a:pt x="3561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177005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2151332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2" y="11190"/>
                    <a:pt x="7258" y="6293"/>
                    <a:pt x="7258" y="5523"/>
                  </a:cubicBezTo>
                  <a:cubicBezTo>
                    <a:pt x="7258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2532999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2914240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1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329590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3677182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4058849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188"/>
                  </a:cubicBezTo>
                  <a:cubicBezTo>
                    <a:pt x="3550" y="11189"/>
                    <a:pt x="3556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4440123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4821364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5203031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558430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5965973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634724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29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6728487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711015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749142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1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787309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8254337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8635611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9016884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254021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62587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1007117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138878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0"/>
                    <a:pt x="3560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177005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2151332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74" y="11200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2532999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2914240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329590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3677182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4058849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4440123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4821364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5203031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37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558430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5965973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8"/>
            <p:cNvSpPr/>
            <p:nvPr/>
          </p:nvSpPr>
          <p:spPr>
            <a:xfrm>
              <a:off x="634724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8"/>
            <p:cNvSpPr/>
            <p:nvPr/>
          </p:nvSpPr>
          <p:spPr>
            <a:xfrm>
              <a:off x="6728487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8"/>
            <p:cNvSpPr/>
            <p:nvPr/>
          </p:nvSpPr>
          <p:spPr>
            <a:xfrm>
              <a:off x="711015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8"/>
            <p:cNvSpPr/>
            <p:nvPr/>
          </p:nvSpPr>
          <p:spPr>
            <a:xfrm>
              <a:off x="749142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8"/>
            <p:cNvSpPr/>
            <p:nvPr/>
          </p:nvSpPr>
          <p:spPr>
            <a:xfrm>
              <a:off x="787309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8"/>
            <p:cNvSpPr/>
            <p:nvPr/>
          </p:nvSpPr>
          <p:spPr>
            <a:xfrm>
              <a:off x="8254337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8"/>
            <p:cNvSpPr/>
            <p:nvPr/>
          </p:nvSpPr>
          <p:spPr>
            <a:xfrm>
              <a:off x="8635611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8"/>
            <p:cNvSpPr/>
            <p:nvPr/>
          </p:nvSpPr>
          <p:spPr>
            <a:xfrm>
              <a:off x="9016884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8"/>
            <p:cNvSpPr/>
            <p:nvPr/>
          </p:nvSpPr>
          <p:spPr>
            <a:xfrm>
              <a:off x="254021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8"/>
            <p:cNvSpPr/>
            <p:nvPr/>
          </p:nvSpPr>
          <p:spPr>
            <a:xfrm>
              <a:off x="62587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8"/>
            <p:cNvSpPr/>
            <p:nvPr/>
          </p:nvSpPr>
          <p:spPr>
            <a:xfrm>
              <a:off x="1007117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138878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2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1770058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2151332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293"/>
                    <a:pt x="7258" y="5522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2532999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2914240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3295908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8"/>
            <p:cNvSpPr/>
            <p:nvPr/>
          </p:nvSpPr>
          <p:spPr>
            <a:xfrm>
              <a:off x="3677182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8"/>
            <p:cNvSpPr/>
            <p:nvPr/>
          </p:nvSpPr>
          <p:spPr>
            <a:xfrm>
              <a:off x="4058849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4440123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293"/>
                    <a:pt x="7246" y="5522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4821364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5203031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558430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8"/>
            <p:cNvSpPr/>
            <p:nvPr/>
          </p:nvSpPr>
          <p:spPr>
            <a:xfrm>
              <a:off x="5965973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8"/>
            <p:cNvSpPr/>
            <p:nvPr/>
          </p:nvSpPr>
          <p:spPr>
            <a:xfrm>
              <a:off x="634724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8"/>
            <p:cNvSpPr/>
            <p:nvPr/>
          </p:nvSpPr>
          <p:spPr>
            <a:xfrm>
              <a:off x="6728487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8"/>
            <p:cNvSpPr/>
            <p:nvPr/>
          </p:nvSpPr>
          <p:spPr>
            <a:xfrm>
              <a:off x="711015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8"/>
            <p:cNvSpPr/>
            <p:nvPr/>
          </p:nvSpPr>
          <p:spPr>
            <a:xfrm>
              <a:off x="7491428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80"/>
                    <a:pt x="3570" y="11199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293"/>
                    <a:pt x="7259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8"/>
            <p:cNvSpPr/>
            <p:nvPr/>
          </p:nvSpPr>
          <p:spPr>
            <a:xfrm>
              <a:off x="787309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8"/>
            <p:cNvSpPr/>
            <p:nvPr/>
          </p:nvSpPr>
          <p:spPr>
            <a:xfrm>
              <a:off x="8254337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8"/>
            <p:cNvSpPr/>
            <p:nvPr/>
          </p:nvSpPr>
          <p:spPr>
            <a:xfrm>
              <a:off x="8635611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8"/>
            <p:cNvSpPr/>
            <p:nvPr/>
          </p:nvSpPr>
          <p:spPr>
            <a:xfrm>
              <a:off x="9016884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8"/>
            <p:cNvSpPr/>
            <p:nvPr/>
          </p:nvSpPr>
          <p:spPr>
            <a:xfrm>
              <a:off x="254021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8"/>
            <p:cNvSpPr/>
            <p:nvPr/>
          </p:nvSpPr>
          <p:spPr>
            <a:xfrm>
              <a:off x="62587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8"/>
            <p:cNvSpPr/>
            <p:nvPr/>
          </p:nvSpPr>
          <p:spPr>
            <a:xfrm>
              <a:off x="1007117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8"/>
            <p:cNvSpPr/>
            <p:nvPr/>
          </p:nvSpPr>
          <p:spPr>
            <a:xfrm>
              <a:off x="138878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43" y="11092"/>
                    <a:pt x="3546" y="11199"/>
                  </a:cubicBezTo>
                  <a:cubicBezTo>
                    <a:pt x="3551" y="11201"/>
                    <a:pt x="3556" y="11201"/>
                    <a:pt x="3561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8"/>
            <p:cNvSpPr/>
            <p:nvPr/>
          </p:nvSpPr>
          <p:spPr>
            <a:xfrm>
              <a:off x="177005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8"/>
            <p:cNvSpPr/>
            <p:nvPr/>
          </p:nvSpPr>
          <p:spPr>
            <a:xfrm>
              <a:off x="2151332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2" y="11201"/>
                    <a:pt x="7258" y="6305"/>
                    <a:pt x="7258" y="5534"/>
                  </a:cubicBezTo>
                  <a:cubicBezTo>
                    <a:pt x="7258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8"/>
            <p:cNvSpPr/>
            <p:nvPr/>
          </p:nvSpPr>
          <p:spPr>
            <a:xfrm>
              <a:off x="2532999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8"/>
            <p:cNvSpPr/>
            <p:nvPr/>
          </p:nvSpPr>
          <p:spPr>
            <a:xfrm>
              <a:off x="2914240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8"/>
            <p:cNvSpPr/>
            <p:nvPr/>
          </p:nvSpPr>
          <p:spPr>
            <a:xfrm>
              <a:off x="329590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8"/>
            <p:cNvSpPr/>
            <p:nvPr/>
          </p:nvSpPr>
          <p:spPr>
            <a:xfrm>
              <a:off x="3677182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8"/>
            <p:cNvSpPr/>
            <p:nvPr/>
          </p:nvSpPr>
          <p:spPr>
            <a:xfrm>
              <a:off x="4058849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42" y="11092"/>
                    <a:pt x="3545" y="11199"/>
                  </a:cubicBezTo>
                  <a:cubicBezTo>
                    <a:pt x="3550" y="11201"/>
                    <a:pt x="3556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8"/>
            <p:cNvSpPr/>
            <p:nvPr/>
          </p:nvSpPr>
          <p:spPr>
            <a:xfrm>
              <a:off x="4440123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8"/>
            <p:cNvSpPr/>
            <p:nvPr/>
          </p:nvSpPr>
          <p:spPr>
            <a:xfrm>
              <a:off x="4821364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8"/>
            <p:cNvSpPr/>
            <p:nvPr/>
          </p:nvSpPr>
          <p:spPr>
            <a:xfrm>
              <a:off x="5203031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37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8"/>
            <p:cNvSpPr/>
            <p:nvPr/>
          </p:nvSpPr>
          <p:spPr>
            <a:xfrm>
              <a:off x="558430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8"/>
            <p:cNvSpPr/>
            <p:nvPr/>
          </p:nvSpPr>
          <p:spPr>
            <a:xfrm>
              <a:off x="5965973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8"/>
            <p:cNvSpPr/>
            <p:nvPr/>
          </p:nvSpPr>
          <p:spPr>
            <a:xfrm>
              <a:off x="634724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8"/>
            <p:cNvSpPr/>
            <p:nvPr/>
          </p:nvSpPr>
          <p:spPr>
            <a:xfrm>
              <a:off x="6728487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8"/>
            <p:cNvSpPr/>
            <p:nvPr/>
          </p:nvSpPr>
          <p:spPr>
            <a:xfrm>
              <a:off x="711015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8"/>
            <p:cNvSpPr/>
            <p:nvPr/>
          </p:nvSpPr>
          <p:spPr>
            <a:xfrm>
              <a:off x="749142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1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8"/>
            <p:cNvSpPr/>
            <p:nvPr/>
          </p:nvSpPr>
          <p:spPr>
            <a:xfrm>
              <a:off x="787309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8"/>
            <p:cNvSpPr/>
            <p:nvPr/>
          </p:nvSpPr>
          <p:spPr>
            <a:xfrm>
              <a:off x="8254337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8"/>
            <p:cNvSpPr/>
            <p:nvPr/>
          </p:nvSpPr>
          <p:spPr>
            <a:xfrm>
              <a:off x="8635611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8"/>
            <p:cNvSpPr/>
            <p:nvPr/>
          </p:nvSpPr>
          <p:spPr>
            <a:xfrm>
              <a:off x="9016884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8"/>
            <p:cNvSpPr/>
            <p:nvPr/>
          </p:nvSpPr>
          <p:spPr>
            <a:xfrm>
              <a:off x="254021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8"/>
            <p:cNvSpPr/>
            <p:nvPr/>
          </p:nvSpPr>
          <p:spPr>
            <a:xfrm>
              <a:off x="62587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8"/>
            <p:cNvSpPr/>
            <p:nvPr/>
          </p:nvSpPr>
          <p:spPr>
            <a:xfrm>
              <a:off x="1007117" y="3180547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8"/>
            <p:cNvSpPr/>
            <p:nvPr/>
          </p:nvSpPr>
          <p:spPr>
            <a:xfrm>
              <a:off x="1388785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8"/>
            <p:cNvSpPr/>
            <p:nvPr/>
          </p:nvSpPr>
          <p:spPr>
            <a:xfrm>
              <a:off x="1770058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8"/>
            <p:cNvSpPr/>
            <p:nvPr/>
          </p:nvSpPr>
          <p:spPr>
            <a:xfrm>
              <a:off x="2151332" y="3180547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74" y="11189"/>
                    <a:pt x="7258" y="6294"/>
                    <a:pt x="7258" y="5523"/>
                  </a:cubicBezTo>
                  <a:cubicBezTo>
                    <a:pt x="7258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8"/>
            <p:cNvSpPr/>
            <p:nvPr/>
          </p:nvSpPr>
          <p:spPr>
            <a:xfrm>
              <a:off x="2532999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8"/>
            <p:cNvSpPr/>
            <p:nvPr/>
          </p:nvSpPr>
          <p:spPr>
            <a:xfrm>
              <a:off x="2914240" y="3180547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8"/>
            <p:cNvSpPr/>
            <p:nvPr/>
          </p:nvSpPr>
          <p:spPr>
            <a:xfrm>
              <a:off x="3295908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1" y="11189"/>
                  </a:cubicBezTo>
                  <a:cubicBezTo>
                    <a:pt x="4063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8"/>
            <p:cNvSpPr/>
            <p:nvPr/>
          </p:nvSpPr>
          <p:spPr>
            <a:xfrm>
              <a:off x="3677182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8"/>
            <p:cNvSpPr/>
            <p:nvPr/>
          </p:nvSpPr>
          <p:spPr>
            <a:xfrm>
              <a:off x="4058849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8"/>
            <p:cNvSpPr/>
            <p:nvPr/>
          </p:nvSpPr>
          <p:spPr>
            <a:xfrm>
              <a:off x="4440123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188"/>
                  </a:cubicBezTo>
                  <a:cubicBezTo>
                    <a:pt x="3561" y="11189"/>
                    <a:pt x="3566" y="11189"/>
                    <a:pt x="3571" y="11189"/>
                  </a:cubicBezTo>
                  <a:cubicBezTo>
                    <a:pt x="4062" y="11189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8"/>
            <p:cNvSpPr/>
            <p:nvPr/>
          </p:nvSpPr>
          <p:spPr>
            <a:xfrm>
              <a:off x="4821364" y="318054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8"/>
            <p:cNvSpPr/>
            <p:nvPr/>
          </p:nvSpPr>
          <p:spPr>
            <a:xfrm>
              <a:off x="5203031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8"/>
            <p:cNvSpPr/>
            <p:nvPr/>
          </p:nvSpPr>
          <p:spPr>
            <a:xfrm>
              <a:off x="5584305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8"/>
            <p:cNvSpPr/>
            <p:nvPr/>
          </p:nvSpPr>
          <p:spPr>
            <a:xfrm>
              <a:off x="5965973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8"/>
            <p:cNvSpPr/>
            <p:nvPr/>
          </p:nvSpPr>
          <p:spPr>
            <a:xfrm>
              <a:off x="634724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8"/>
            <p:cNvSpPr/>
            <p:nvPr/>
          </p:nvSpPr>
          <p:spPr>
            <a:xfrm>
              <a:off x="6728487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01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8"/>
            <p:cNvSpPr/>
            <p:nvPr/>
          </p:nvSpPr>
          <p:spPr>
            <a:xfrm>
              <a:off x="7110155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62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8"/>
            <p:cNvSpPr/>
            <p:nvPr/>
          </p:nvSpPr>
          <p:spPr>
            <a:xfrm>
              <a:off x="7491428" y="3180547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70" y="11188"/>
                  </a:cubicBezTo>
                  <a:cubicBezTo>
                    <a:pt x="3574" y="11189"/>
                    <a:pt x="3578" y="11189"/>
                    <a:pt x="3583" y="11189"/>
                  </a:cubicBezTo>
                  <a:cubicBezTo>
                    <a:pt x="4074" y="11189"/>
                    <a:pt x="7259" y="6294"/>
                    <a:pt x="7259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8"/>
            <p:cNvSpPr/>
            <p:nvPr/>
          </p:nvSpPr>
          <p:spPr>
            <a:xfrm>
              <a:off x="787309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8"/>
            <p:cNvSpPr/>
            <p:nvPr/>
          </p:nvSpPr>
          <p:spPr>
            <a:xfrm>
              <a:off x="8254337" y="318054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8"/>
            <p:cNvSpPr/>
            <p:nvPr/>
          </p:nvSpPr>
          <p:spPr>
            <a:xfrm>
              <a:off x="8635611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8"/>
            <p:cNvSpPr/>
            <p:nvPr/>
          </p:nvSpPr>
          <p:spPr>
            <a:xfrm>
              <a:off x="9016884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8"/>
            <p:cNvSpPr/>
            <p:nvPr/>
          </p:nvSpPr>
          <p:spPr>
            <a:xfrm>
              <a:off x="254021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8"/>
            <p:cNvSpPr/>
            <p:nvPr/>
          </p:nvSpPr>
          <p:spPr>
            <a:xfrm>
              <a:off x="62587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8"/>
            <p:cNvSpPr/>
            <p:nvPr/>
          </p:nvSpPr>
          <p:spPr>
            <a:xfrm>
              <a:off x="1007117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8"/>
            <p:cNvSpPr/>
            <p:nvPr/>
          </p:nvSpPr>
          <p:spPr>
            <a:xfrm>
              <a:off x="138878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8"/>
            <p:cNvSpPr/>
            <p:nvPr/>
          </p:nvSpPr>
          <p:spPr>
            <a:xfrm>
              <a:off x="177005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8"/>
            <p:cNvSpPr/>
            <p:nvPr/>
          </p:nvSpPr>
          <p:spPr>
            <a:xfrm>
              <a:off x="2151332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8"/>
            <p:cNvSpPr/>
            <p:nvPr/>
          </p:nvSpPr>
          <p:spPr>
            <a:xfrm>
              <a:off x="2532999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8"/>
            <p:cNvSpPr/>
            <p:nvPr/>
          </p:nvSpPr>
          <p:spPr>
            <a:xfrm>
              <a:off x="2914240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8"/>
            <p:cNvSpPr/>
            <p:nvPr/>
          </p:nvSpPr>
          <p:spPr>
            <a:xfrm>
              <a:off x="329590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8"/>
            <p:cNvSpPr/>
            <p:nvPr/>
          </p:nvSpPr>
          <p:spPr>
            <a:xfrm>
              <a:off x="3677182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8"/>
            <p:cNvSpPr/>
            <p:nvPr/>
          </p:nvSpPr>
          <p:spPr>
            <a:xfrm>
              <a:off x="4058849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8"/>
            <p:cNvSpPr/>
            <p:nvPr/>
          </p:nvSpPr>
          <p:spPr>
            <a:xfrm>
              <a:off x="4440123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8"/>
            <p:cNvSpPr/>
            <p:nvPr/>
          </p:nvSpPr>
          <p:spPr>
            <a:xfrm>
              <a:off x="4821364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8"/>
            <p:cNvSpPr/>
            <p:nvPr/>
          </p:nvSpPr>
          <p:spPr>
            <a:xfrm>
              <a:off x="5203031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8"/>
            <p:cNvSpPr/>
            <p:nvPr/>
          </p:nvSpPr>
          <p:spPr>
            <a:xfrm>
              <a:off x="558430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8"/>
            <p:cNvSpPr/>
            <p:nvPr/>
          </p:nvSpPr>
          <p:spPr>
            <a:xfrm>
              <a:off x="5965973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8"/>
            <p:cNvSpPr/>
            <p:nvPr/>
          </p:nvSpPr>
          <p:spPr>
            <a:xfrm>
              <a:off x="634724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8"/>
            <p:cNvSpPr/>
            <p:nvPr/>
          </p:nvSpPr>
          <p:spPr>
            <a:xfrm>
              <a:off x="6728487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8"/>
            <p:cNvSpPr/>
            <p:nvPr/>
          </p:nvSpPr>
          <p:spPr>
            <a:xfrm>
              <a:off x="711015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8"/>
            <p:cNvSpPr/>
            <p:nvPr/>
          </p:nvSpPr>
          <p:spPr>
            <a:xfrm>
              <a:off x="749142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8"/>
            <p:cNvSpPr/>
            <p:nvPr/>
          </p:nvSpPr>
          <p:spPr>
            <a:xfrm>
              <a:off x="787309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8"/>
            <p:cNvSpPr/>
            <p:nvPr/>
          </p:nvSpPr>
          <p:spPr>
            <a:xfrm>
              <a:off x="8254337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8"/>
            <p:cNvSpPr/>
            <p:nvPr/>
          </p:nvSpPr>
          <p:spPr>
            <a:xfrm>
              <a:off x="8635611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8"/>
            <p:cNvSpPr/>
            <p:nvPr/>
          </p:nvSpPr>
          <p:spPr>
            <a:xfrm>
              <a:off x="9016884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8"/>
            <p:cNvSpPr/>
            <p:nvPr/>
          </p:nvSpPr>
          <p:spPr>
            <a:xfrm>
              <a:off x="254021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8"/>
            <p:cNvSpPr/>
            <p:nvPr/>
          </p:nvSpPr>
          <p:spPr>
            <a:xfrm>
              <a:off x="62587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8"/>
            <p:cNvSpPr/>
            <p:nvPr/>
          </p:nvSpPr>
          <p:spPr>
            <a:xfrm>
              <a:off x="1007117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8"/>
            <p:cNvSpPr/>
            <p:nvPr/>
          </p:nvSpPr>
          <p:spPr>
            <a:xfrm>
              <a:off x="138878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8"/>
            <p:cNvSpPr/>
            <p:nvPr/>
          </p:nvSpPr>
          <p:spPr>
            <a:xfrm>
              <a:off x="1770058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8"/>
            <p:cNvSpPr/>
            <p:nvPr/>
          </p:nvSpPr>
          <p:spPr>
            <a:xfrm>
              <a:off x="2151332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8"/>
            <p:cNvSpPr/>
            <p:nvPr/>
          </p:nvSpPr>
          <p:spPr>
            <a:xfrm>
              <a:off x="2532999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8"/>
            <p:cNvSpPr/>
            <p:nvPr/>
          </p:nvSpPr>
          <p:spPr>
            <a:xfrm>
              <a:off x="2914240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8"/>
            <p:cNvSpPr/>
            <p:nvPr/>
          </p:nvSpPr>
          <p:spPr>
            <a:xfrm>
              <a:off x="3295908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8"/>
            <p:cNvSpPr/>
            <p:nvPr/>
          </p:nvSpPr>
          <p:spPr>
            <a:xfrm>
              <a:off x="3677182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8"/>
            <p:cNvSpPr/>
            <p:nvPr/>
          </p:nvSpPr>
          <p:spPr>
            <a:xfrm>
              <a:off x="4058849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8"/>
            <p:cNvSpPr/>
            <p:nvPr/>
          </p:nvSpPr>
          <p:spPr>
            <a:xfrm>
              <a:off x="4440123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8"/>
            <p:cNvSpPr/>
            <p:nvPr/>
          </p:nvSpPr>
          <p:spPr>
            <a:xfrm>
              <a:off x="4821364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8"/>
            <p:cNvSpPr/>
            <p:nvPr/>
          </p:nvSpPr>
          <p:spPr>
            <a:xfrm>
              <a:off x="5203031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8"/>
            <p:cNvSpPr/>
            <p:nvPr/>
          </p:nvSpPr>
          <p:spPr>
            <a:xfrm>
              <a:off x="558430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8"/>
            <p:cNvSpPr/>
            <p:nvPr/>
          </p:nvSpPr>
          <p:spPr>
            <a:xfrm>
              <a:off x="5965973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8"/>
            <p:cNvSpPr/>
            <p:nvPr/>
          </p:nvSpPr>
          <p:spPr>
            <a:xfrm>
              <a:off x="634724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8"/>
            <p:cNvSpPr/>
            <p:nvPr/>
          </p:nvSpPr>
          <p:spPr>
            <a:xfrm>
              <a:off x="6728487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8"/>
            <p:cNvSpPr/>
            <p:nvPr/>
          </p:nvSpPr>
          <p:spPr>
            <a:xfrm>
              <a:off x="711015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8"/>
            <p:cNvSpPr/>
            <p:nvPr/>
          </p:nvSpPr>
          <p:spPr>
            <a:xfrm>
              <a:off x="7491428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8"/>
            <p:cNvSpPr/>
            <p:nvPr/>
          </p:nvSpPr>
          <p:spPr>
            <a:xfrm>
              <a:off x="787309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8"/>
            <p:cNvSpPr/>
            <p:nvPr/>
          </p:nvSpPr>
          <p:spPr>
            <a:xfrm>
              <a:off x="8254337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8"/>
            <p:cNvSpPr/>
            <p:nvPr/>
          </p:nvSpPr>
          <p:spPr>
            <a:xfrm>
              <a:off x="8635611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8"/>
            <p:cNvSpPr/>
            <p:nvPr/>
          </p:nvSpPr>
          <p:spPr>
            <a:xfrm>
              <a:off x="9016884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8"/>
            <p:cNvSpPr/>
            <p:nvPr/>
          </p:nvSpPr>
          <p:spPr>
            <a:xfrm>
              <a:off x="254021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8"/>
            <p:cNvSpPr/>
            <p:nvPr/>
          </p:nvSpPr>
          <p:spPr>
            <a:xfrm>
              <a:off x="62587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8"/>
            <p:cNvSpPr/>
            <p:nvPr/>
          </p:nvSpPr>
          <p:spPr>
            <a:xfrm>
              <a:off x="1007117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8"/>
            <p:cNvSpPr/>
            <p:nvPr/>
          </p:nvSpPr>
          <p:spPr>
            <a:xfrm>
              <a:off x="138878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8"/>
            <p:cNvSpPr/>
            <p:nvPr/>
          </p:nvSpPr>
          <p:spPr>
            <a:xfrm>
              <a:off x="177005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8"/>
            <p:cNvSpPr/>
            <p:nvPr/>
          </p:nvSpPr>
          <p:spPr>
            <a:xfrm>
              <a:off x="2151332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8"/>
            <p:cNvSpPr/>
            <p:nvPr/>
          </p:nvSpPr>
          <p:spPr>
            <a:xfrm>
              <a:off x="2532999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8"/>
            <p:cNvSpPr/>
            <p:nvPr/>
          </p:nvSpPr>
          <p:spPr>
            <a:xfrm>
              <a:off x="2914240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8"/>
            <p:cNvSpPr/>
            <p:nvPr/>
          </p:nvSpPr>
          <p:spPr>
            <a:xfrm>
              <a:off x="329590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8"/>
            <p:cNvSpPr/>
            <p:nvPr/>
          </p:nvSpPr>
          <p:spPr>
            <a:xfrm>
              <a:off x="3677182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8"/>
            <p:cNvSpPr/>
            <p:nvPr/>
          </p:nvSpPr>
          <p:spPr>
            <a:xfrm>
              <a:off x="4058849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8"/>
            <p:cNvSpPr/>
            <p:nvPr/>
          </p:nvSpPr>
          <p:spPr>
            <a:xfrm>
              <a:off x="4440123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8"/>
            <p:cNvSpPr/>
            <p:nvPr/>
          </p:nvSpPr>
          <p:spPr>
            <a:xfrm>
              <a:off x="4821364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8"/>
            <p:cNvSpPr/>
            <p:nvPr/>
          </p:nvSpPr>
          <p:spPr>
            <a:xfrm>
              <a:off x="5203031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8"/>
            <p:cNvSpPr/>
            <p:nvPr/>
          </p:nvSpPr>
          <p:spPr>
            <a:xfrm>
              <a:off x="558430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8"/>
            <p:cNvSpPr/>
            <p:nvPr/>
          </p:nvSpPr>
          <p:spPr>
            <a:xfrm>
              <a:off x="5965973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8"/>
            <p:cNvSpPr/>
            <p:nvPr/>
          </p:nvSpPr>
          <p:spPr>
            <a:xfrm>
              <a:off x="634724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8"/>
            <p:cNvSpPr/>
            <p:nvPr/>
          </p:nvSpPr>
          <p:spPr>
            <a:xfrm>
              <a:off x="6728487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8"/>
            <p:cNvSpPr/>
            <p:nvPr/>
          </p:nvSpPr>
          <p:spPr>
            <a:xfrm>
              <a:off x="711015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8"/>
            <p:cNvSpPr/>
            <p:nvPr/>
          </p:nvSpPr>
          <p:spPr>
            <a:xfrm>
              <a:off x="749142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8"/>
            <p:cNvSpPr/>
            <p:nvPr/>
          </p:nvSpPr>
          <p:spPr>
            <a:xfrm>
              <a:off x="787309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8"/>
            <p:cNvSpPr/>
            <p:nvPr/>
          </p:nvSpPr>
          <p:spPr>
            <a:xfrm>
              <a:off x="8254337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8"/>
            <p:cNvSpPr/>
            <p:nvPr/>
          </p:nvSpPr>
          <p:spPr>
            <a:xfrm>
              <a:off x="8635611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8"/>
            <p:cNvSpPr/>
            <p:nvPr/>
          </p:nvSpPr>
          <p:spPr>
            <a:xfrm>
              <a:off x="9016884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2" name="Google Shape;1982;p18"/>
          <p:cNvSpPr txBox="1"/>
          <p:nvPr>
            <p:ph type="title"/>
          </p:nvPr>
        </p:nvSpPr>
        <p:spPr>
          <a:xfrm rot="247">
            <a:off x="4248526" y="2478173"/>
            <a:ext cx="4171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83" name="Google Shape;1983;p18"/>
          <p:cNvSpPr txBox="1"/>
          <p:nvPr>
            <p:ph hasCustomPrompt="1" idx="2" type="title"/>
          </p:nvPr>
        </p:nvSpPr>
        <p:spPr>
          <a:xfrm>
            <a:off x="5413576" y="1243448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4" name="Google Shape;1984;p18"/>
          <p:cNvSpPr txBox="1"/>
          <p:nvPr>
            <p:ph idx="1" type="subTitle"/>
          </p:nvPr>
        </p:nvSpPr>
        <p:spPr>
          <a:xfrm>
            <a:off x="5020126" y="3371259"/>
            <a:ext cx="26280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TITLE_ONLY_1_2_1">
    <p:bg>
      <p:bgPr>
        <a:solidFill>
          <a:schemeClr val="dk2"/>
        </a:solidFill>
      </p:bgPr>
    </p:bg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6" name="Google Shape;1986;p19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1987" name="Google Shape;1987;p19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9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9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9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9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9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9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9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9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9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9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9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9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9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9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9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9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9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9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9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9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9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9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9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9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9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9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9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9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9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9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9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9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9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9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9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9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9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9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9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9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9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9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9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9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9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9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9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9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9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9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9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9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9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9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1" name="Google Shape;2051;p19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  <p:sp>
        <p:nvSpPr>
          <p:cNvPr id="2052" name="Google Shape;2052;p19"/>
          <p:cNvSpPr txBox="1"/>
          <p:nvPr>
            <p:ph idx="2" type="title"/>
          </p:nvPr>
        </p:nvSpPr>
        <p:spPr>
          <a:xfrm>
            <a:off x="2057424" y="317021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53" name="Google Shape;2053;p19"/>
          <p:cNvSpPr txBox="1"/>
          <p:nvPr>
            <p:ph idx="3" type="title"/>
          </p:nvPr>
        </p:nvSpPr>
        <p:spPr>
          <a:xfrm>
            <a:off x="2057424" y="2002906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54" name="Google Shape;2054;p19"/>
          <p:cNvSpPr txBox="1"/>
          <p:nvPr>
            <p:ph idx="1" type="subTitle"/>
          </p:nvPr>
        </p:nvSpPr>
        <p:spPr>
          <a:xfrm>
            <a:off x="2057475" y="3439000"/>
            <a:ext cx="212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55" name="Google Shape;2055;p19"/>
          <p:cNvSpPr txBox="1"/>
          <p:nvPr>
            <p:ph idx="4" type="subTitle"/>
          </p:nvPr>
        </p:nvSpPr>
        <p:spPr>
          <a:xfrm>
            <a:off x="2057475" y="2271725"/>
            <a:ext cx="212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56" name="Google Shape;2056;p19"/>
          <p:cNvSpPr txBox="1"/>
          <p:nvPr>
            <p:ph idx="5" type="title"/>
          </p:nvPr>
        </p:nvSpPr>
        <p:spPr>
          <a:xfrm>
            <a:off x="5882834" y="317021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57" name="Google Shape;2057;p19"/>
          <p:cNvSpPr txBox="1"/>
          <p:nvPr>
            <p:ph idx="6" type="title"/>
          </p:nvPr>
        </p:nvSpPr>
        <p:spPr>
          <a:xfrm>
            <a:off x="5882834" y="2002906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58" name="Google Shape;2058;p19"/>
          <p:cNvSpPr txBox="1"/>
          <p:nvPr>
            <p:ph idx="7" type="subTitle"/>
          </p:nvPr>
        </p:nvSpPr>
        <p:spPr>
          <a:xfrm>
            <a:off x="5882925" y="3445375"/>
            <a:ext cx="212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59" name="Google Shape;2059;p19"/>
          <p:cNvSpPr txBox="1"/>
          <p:nvPr>
            <p:ph idx="8" type="subTitle"/>
          </p:nvPr>
        </p:nvSpPr>
        <p:spPr>
          <a:xfrm>
            <a:off x="5882925" y="2271725"/>
            <a:ext cx="212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60" name="Google Shape;2060;p19"/>
          <p:cNvSpPr txBox="1"/>
          <p:nvPr>
            <p:ph hasCustomPrompt="1" idx="9" type="title"/>
          </p:nvPr>
        </p:nvSpPr>
        <p:spPr>
          <a:xfrm>
            <a:off x="1356371" y="2271715"/>
            <a:ext cx="365700" cy="34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061" name="Google Shape;2061;p19"/>
          <p:cNvSpPr txBox="1"/>
          <p:nvPr>
            <p:ph hasCustomPrompt="1" idx="13" type="title"/>
          </p:nvPr>
        </p:nvSpPr>
        <p:spPr>
          <a:xfrm>
            <a:off x="1356371" y="3439015"/>
            <a:ext cx="365700" cy="34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062" name="Google Shape;2062;p19"/>
          <p:cNvSpPr txBox="1"/>
          <p:nvPr>
            <p:ph hasCustomPrompt="1" idx="14" type="title"/>
          </p:nvPr>
        </p:nvSpPr>
        <p:spPr>
          <a:xfrm>
            <a:off x="5179021" y="2271715"/>
            <a:ext cx="365700" cy="34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063" name="Google Shape;2063;p19"/>
          <p:cNvSpPr txBox="1"/>
          <p:nvPr>
            <p:ph hasCustomPrompt="1" idx="15" type="title"/>
          </p:nvPr>
        </p:nvSpPr>
        <p:spPr>
          <a:xfrm>
            <a:off x="5179021" y="3439015"/>
            <a:ext cx="365700" cy="34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aleway"/>
              <a:buNone/>
              <a:defRPr b="1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4_1_1">
    <p:bg>
      <p:bgPr>
        <a:solidFill>
          <a:schemeClr val="dk2"/>
        </a:solidFill>
      </p:bgPr>
    </p:bg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5" name="Google Shape;2065;p20"/>
          <p:cNvGrpSpPr/>
          <p:nvPr/>
        </p:nvGrpSpPr>
        <p:grpSpPr>
          <a:xfrm>
            <a:off x="2890" y="11321"/>
            <a:ext cx="9141502" cy="5120843"/>
            <a:chOff x="254021" y="11329"/>
            <a:chExt cx="9001085" cy="5120843"/>
          </a:xfrm>
        </p:grpSpPr>
        <p:sp>
          <p:nvSpPr>
            <p:cNvPr id="2066" name="Google Shape;2066;p20"/>
            <p:cNvSpPr/>
            <p:nvPr/>
          </p:nvSpPr>
          <p:spPr>
            <a:xfrm>
              <a:off x="254021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62587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1007117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138878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1770058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2151332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2532999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2914240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3295908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3677182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4058849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4440123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4821364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5203031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558430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5965973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634724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6728487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711015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7491428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787309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8254337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8635611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9016884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0"/>
            <p:cNvSpPr/>
            <p:nvPr/>
          </p:nvSpPr>
          <p:spPr>
            <a:xfrm>
              <a:off x="254021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62587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1007117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138878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177005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2151332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2532999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2914240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329590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3677182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4058849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4440123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4821364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5203031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558430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0"/>
            <p:cNvSpPr/>
            <p:nvPr/>
          </p:nvSpPr>
          <p:spPr>
            <a:xfrm>
              <a:off x="5965973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634724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6728487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711015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749142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787309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8254337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8635611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9016884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254021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62587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0"/>
            <p:cNvSpPr/>
            <p:nvPr/>
          </p:nvSpPr>
          <p:spPr>
            <a:xfrm>
              <a:off x="1007117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138878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188"/>
                  </a:cubicBezTo>
                  <a:cubicBezTo>
                    <a:pt x="3551" y="11189"/>
                    <a:pt x="3556" y="11190"/>
                    <a:pt x="3561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177005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2151332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2" y="11190"/>
                    <a:pt x="7258" y="6293"/>
                    <a:pt x="7258" y="5523"/>
                  </a:cubicBezTo>
                  <a:cubicBezTo>
                    <a:pt x="7258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0"/>
            <p:cNvSpPr/>
            <p:nvPr/>
          </p:nvSpPr>
          <p:spPr>
            <a:xfrm>
              <a:off x="2532999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0"/>
            <p:cNvSpPr/>
            <p:nvPr/>
          </p:nvSpPr>
          <p:spPr>
            <a:xfrm>
              <a:off x="2914240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1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329590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0"/>
            <p:cNvSpPr/>
            <p:nvPr/>
          </p:nvSpPr>
          <p:spPr>
            <a:xfrm>
              <a:off x="3677182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0"/>
            <p:cNvSpPr/>
            <p:nvPr/>
          </p:nvSpPr>
          <p:spPr>
            <a:xfrm>
              <a:off x="4058849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188"/>
                  </a:cubicBezTo>
                  <a:cubicBezTo>
                    <a:pt x="3550" y="11189"/>
                    <a:pt x="3556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0"/>
            <p:cNvSpPr/>
            <p:nvPr/>
          </p:nvSpPr>
          <p:spPr>
            <a:xfrm>
              <a:off x="4440123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0"/>
            <p:cNvSpPr/>
            <p:nvPr/>
          </p:nvSpPr>
          <p:spPr>
            <a:xfrm>
              <a:off x="4821364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0"/>
            <p:cNvSpPr/>
            <p:nvPr/>
          </p:nvSpPr>
          <p:spPr>
            <a:xfrm>
              <a:off x="5203031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0"/>
            <p:cNvSpPr/>
            <p:nvPr/>
          </p:nvSpPr>
          <p:spPr>
            <a:xfrm>
              <a:off x="558430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0"/>
            <p:cNvSpPr/>
            <p:nvPr/>
          </p:nvSpPr>
          <p:spPr>
            <a:xfrm>
              <a:off x="5965973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0"/>
            <p:cNvSpPr/>
            <p:nvPr/>
          </p:nvSpPr>
          <p:spPr>
            <a:xfrm>
              <a:off x="634724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29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0"/>
            <p:cNvSpPr/>
            <p:nvPr/>
          </p:nvSpPr>
          <p:spPr>
            <a:xfrm>
              <a:off x="6728487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0"/>
            <p:cNvSpPr/>
            <p:nvPr/>
          </p:nvSpPr>
          <p:spPr>
            <a:xfrm>
              <a:off x="711015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0"/>
            <p:cNvSpPr/>
            <p:nvPr/>
          </p:nvSpPr>
          <p:spPr>
            <a:xfrm>
              <a:off x="749142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1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0"/>
            <p:cNvSpPr/>
            <p:nvPr/>
          </p:nvSpPr>
          <p:spPr>
            <a:xfrm>
              <a:off x="787309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0"/>
            <p:cNvSpPr/>
            <p:nvPr/>
          </p:nvSpPr>
          <p:spPr>
            <a:xfrm>
              <a:off x="8254337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0"/>
            <p:cNvSpPr/>
            <p:nvPr/>
          </p:nvSpPr>
          <p:spPr>
            <a:xfrm>
              <a:off x="8635611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0"/>
            <p:cNvSpPr/>
            <p:nvPr/>
          </p:nvSpPr>
          <p:spPr>
            <a:xfrm>
              <a:off x="9016884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0"/>
            <p:cNvSpPr/>
            <p:nvPr/>
          </p:nvSpPr>
          <p:spPr>
            <a:xfrm>
              <a:off x="254021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0"/>
            <p:cNvSpPr/>
            <p:nvPr/>
          </p:nvSpPr>
          <p:spPr>
            <a:xfrm>
              <a:off x="62587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0"/>
            <p:cNvSpPr/>
            <p:nvPr/>
          </p:nvSpPr>
          <p:spPr>
            <a:xfrm>
              <a:off x="1007117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0"/>
            <p:cNvSpPr/>
            <p:nvPr/>
          </p:nvSpPr>
          <p:spPr>
            <a:xfrm>
              <a:off x="138878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0"/>
                    <a:pt x="3560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0"/>
            <p:cNvSpPr/>
            <p:nvPr/>
          </p:nvSpPr>
          <p:spPr>
            <a:xfrm>
              <a:off x="177005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0"/>
            <p:cNvSpPr/>
            <p:nvPr/>
          </p:nvSpPr>
          <p:spPr>
            <a:xfrm>
              <a:off x="2151332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74" y="11200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0"/>
            <p:cNvSpPr/>
            <p:nvPr/>
          </p:nvSpPr>
          <p:spPr>
            <a:xfrm>
              <a:off x="2532999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0"/>
            <p:cNvSpPr/>
            <p:nvPr/>
          </p:nvSpPr>
          <p:spPr>
            <a:xfrm>
              <a:off x="2914240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0"/>
            <p:cNvSpPr/>
            <p:nvPr/>
          </p:nvSpPr>
          <p:spPr>
            <a:xfrm>
              <a:off x="329590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0"/>
            <p:cNvSpPr/>
            <p:nvPr/>
          </p:nvSpPr>
          <p:spPr>
            <a:xfrm>
              <a:off x="3677182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0"/>
            <p:cNvSpPr/>
            <p:nvPr/>
          </p:nvSpPr>
          <p:spPr>
            <a:xfrm>
              <a:off x="4058849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0"/>
            <p:cNvSpPr/>
            <p:nvPr/>
          </p:nvSpPr>
          <p:spPr>
            <a:xfrm>
              <a:off x="4440123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4821364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5203031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37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558430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5965973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0"/>
            <p:cNvSpPr/>
            <p:nvPr/>
          </p:nvSpPr>
          <p:spPr>
            <a:xfrm>
              <a:off x="634724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0"/>
            <p:cNvSpPr/>
            <p:nvPr/>
          </p:nvSpPr>
          <p:spPr>
            <a:xfrm>
              <a:off x="6728487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711015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749142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787309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8254337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8635611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9016884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254021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62587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1007117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138878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2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0"/>
            <p:cNvSpPr/>
            <p:nvPr/>
          </p:nvSpPr>
          <p:spPr>
            <a:xfrm>
              <a:off x="1770058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0"/>
            <p:cNvSpPr/>
            <p:nvPr/>
          </p:nvSpPr>
          <p:spPr>
            <a:xfrm>
              <a:off x="2151332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293"/>
                    <a:pt x="7258" y="5522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2532999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2914240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3295908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3677182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4058849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4440123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293"/>
                    <a:pt x="7246" y="5522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4821364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5203031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0"/>
            <p:cNvSpPr/>
            <p:nvPr/>
          </p:nvSpPr>
          <p:spPr>
            <a:xfrm>
              <a:off x="558430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0"/>
            <p:cNvSpPr/>
            <p:nvPr/>
          </p:nvSpPr>
          <p:spPr>
            <a:xfrm>
              <a:off x="5965973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0"/>
            <p:cNvSpPr/>
            <p:nvPr/>
          </p:nvSpPr>
          <p:spPr>
            <a:xfrm>
              <a:off x="634724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0"/>
            <p:cNvSpPr/>
            <p:nvPr/>
          </p:nvSpPr>
          <p:spPr>
            <a:xfrm>
              <a:off x="6728487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0"/>
            <p:cNvSpPr/>
            <p:nvPr/>
          </p:nvSpPr>
          <p:spPr>
            <a:xfrm>
              <a:off x="711015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0"/>
            <p:cNvSpPr/>
            <p:nvPr/>
          </p:nvSpPr>
          <p:spPr>
            <a:xfrm>
              <a:off x="7491428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80"/>
                    <a:pt x="3570" y="11199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293"/>
                    <a:pt x="7259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0"/>
            <p:cNvSpPr/>
            <p:nvPr/>
          </p:nvSpPr>
          <p:spPr>
            <a:xfrm>
              <a:off x="787309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0"/>
            <p:cNvSpPr/>
            <p:nvPr/>
          </p:nvSpPr>
          <p:spPr>
            <a:xfrm>
              <a:off x="8254337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0"/>
            <p:cNvSpPr/>
            <p:nvPr/>
          </p:nvSpPr>
          <p:spPr>
            <a:xfrm>
              <a:off x="8635611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0"/>
            <p:cNvSpPr/>
            <p:nvPr/>
          </p:nvSpPr>
          <p:spPr>
            <a:xfrm>
              <a:off x="9016884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0"/>
            <p:cNvSpPr/>
            <p:nvPr/>
          </p:nvSpPr>
          <p:spPr>
            <a:xfrm>
              <a:off x="254021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0"/>
            <p:cNvSpPr/>
            <p:nvPr/>
          </p:nvSpPr>
          <p:spPr>
            <a:xfrm>
              <a:off x="62587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0"/>
            <p:cNvSpPr/>
            <p:nvPr/>
          </p:nvSpPr>
          <p:spPr>
            <a:xfrm>
              <a:off x="1007117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0"/>
            <p:cNvSpPr/>
            <p:nvPr/>
          </p:nvSpPr>
          <p:spPr>
            <a:xfrm>
              <a:off x="138878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43" y="11092"/>
                    <a:pt x="3546" y="11199"/>
                  </a:cubicBezTo>
                  <a:cubicBezTo>
                    <a:pt x="3551" y="11201"/>
                    <a:pt x="3556" y="11201"/>
                    <a:pt x="3561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0"/>
            <p:cNvSpPr/>
            <p:nvPr/>
          </p:nvSpPr>
          <p:spPr>
            <a:xfrm>
              <a:off x="177005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0"/>
            <p:cNvSpPr/>
            <p:nvPr/>
          </p:nvSpPr>
          <p:spPr>
            <a:xfrm>
              <a:off x="2151332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2" y="11201"/>
                    <a:pt x="7258" y="6305"/>
                    <a:pt x="7258" y="5534"/>
                  </a:cubicBezTo>
                  <a:cubicBezTo>
                    <a:pt x="7258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0"/>
            <p:cNvSpPr/>
            <p:nvPr/>
          </p:nvSpPr>
          <p:spPr>
            <a:xfrm>
              <a:off x="2532999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0"/>
            <p:cNvSpPr/>
            <p:nvPr/>
          </p:nvSpPr>
          <p:spPr>
            <a:xfrm>
              <a:off x="2914240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0"/>
            <p:cNvSpPr/>
            <p:nvPr/>
          </p:nvSpPr>
          <p:spPr>
            <a:xfrm>
              <a:off x="329590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0"/>
            <p:cNvSpPr/>
            <p:nvPr/>
          </p:nvSpPr>
          <p:spPr>
            <a:xfrm>
              <a:off x="3677182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0"/>
            <p:cNvSpPr/>
            <p:nvPr/>
          </p:nvSpPr>
          <p:spPr>
            <a:xfrm>
              <a:off x="4058849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42" y="11092"/>
                    <a:pt x="3545" y="11199"/>
                  </a:cubicBezTo>
                  <a:cubicBezTo>
                    <a:pt x="3550" y="11201"/>
                    <a:pt x="3556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0"/>
            <p:cNvSpPr/>
            <p:nvPr/>
          </p:nvSpPr>
          <p:spPr>
            <a:xfrm>
              <a:off x="4440123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0"/>
            <p:cNvSpPr/>
            <p:nvPr/>
          </p:nvSpPr>
          <p:spPr>
            <a:xfrm>
              <a:off x="4821364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0"/>
            <p:cNvSpPr/>
            <p:nvPr/>
          </p:nvSpPr>
          <p:spPr>
            <a:xfrm>
              <a:off x="5203031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37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0"/>
            <p:cNvSpPr/>
            <p:nvPr/>
          </p:nvSpPr>
          <p:spPr>
            <a:xfrm>
              <a:off x="558430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0"/>
            <p:cNvSpPr/>
            <p:nvPr/>
          </p:nvSpPr>
          <p:spPr>
            <a:xfrm>
              <a:off x="5965973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0"/>
            <p:cNvSpPr/>
            <p:nvPr/>
          </p:nvSpPr>
          <p:spPr>
            <a:xfrm>
              <a:off x="634724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0"/>
            <p:cNvSpPr/>
            <p:nvPr/>
          </p:nvSpPr>
          <p:spPr>
            <a:xfrm>
              <a:off x="6728487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0"/>
            <p:cNvSpPr/>
            <p:nvPr/>
          </p:nvSpPr>
          <p:spPr>
            <a:xfrm>
              <a:off x="711015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0"/>
            <p:cNvSpPr/>
            <p:nvPr/>
          </p:nvSpPr>
          <p:spPr>
            <a:xfrm>
              <a:off x="749142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1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0"/>
            <p:cNvSpPr/>
            <p:nvPr/>
          </p:nvSpPr>
          <p:spPr>
            <a:xfrm>
              <a:off x="787309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0"/>
            <p:cNvSpPr/>
            <p:nvPr/>
          </p:nvSpPr>
          <p:spPr>
            <a:xfrm>
              <a:off x="8254337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0"/>
            <p:cNvSpPr/>
            <p:nvPr/>
          </p:nvSpPr>
          <p:spPr>
            <a:xfrm>
              <a:off x="8635611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0"/>
            <p:cNvSpPr/>
            <p:nvPr/>
          </p:nvSpPr>
          <p:spPr>
            <a:xfrm>
              <a:off x="9016884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0"/>
            <p:cNvSpPr/>
            <p:nvPr/>
          </p:nvSpPr>
          <p:spPr>
            <a:xfrm>
              <a:off x="254021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0"/>
            <p:cNvSpPr/>
            <p:nvPr/>
          </p:nvSpPr>
          <p:spPr>
            <a:xfrm>
              <a:off x="62587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0"/>
            <p:cNvSpPr/>
            <p:nvPr/>
          </p:nvSpPr>
          <p:spPr>
            <a:xfrm>
              <a:off x="1007117" y="3180547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0"/>
            <p:cNvSpPr/>
            <p:nvPr/>
          </p:nvSpPr>
          <p:spPr>
            <a:xfrm>
              <a:off x="1388785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0"/>
            <p:cNvSpPr/>
            <p:nvPr/>
          </p:nvSpPr>
          <p:spPr>
            <a:xfrm>
              <a:off x="1770058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0"/>
            <p:cNvSpPr/>
            <p:nvPr/>
          </p:nvSpPr>
          <p:spPr>
            <a:xfrm>
              <a:off x="2151332" y="3180547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74" y="11189"/>
                    <a:pt x="7258" y="6294"/>
                    <a:pt x="7258" y="5523"/>
                  </a:cubicBezTo>
                  <a:cubicBezTo>
                    <a:pt x="7258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0"/>
            <p:cNvSpPr/>
            <p:nvPr/>
          </p:nvSpPr>
          <p:spPr>
            <a:xfrm>
              <a:off x="2532999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0"/>
            <p:cNvSpPr/>
            <p:nvPr/>
          </p:nvSpPr>
          <p:spPr>
            <a:xfrm>
              <a:off x="2914240" y="3180547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0"/>
            <p:cNvSpPr/>
            <p:nvPr/>
          </p:nvSpPr>
          <p:spPr>
            <a:xfrm>
              <a:off x="3295908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1" y="11189"/>
                  </a:cubicBezTo>
                  <a:cubicBezTo>
                    <a:pt x="4063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0"/>
            <p:cNvSpPr/>
            <p:nvPr/>
          </p:nvSpPr>
          <p:spPr>
            <a:xfrm>
              <a:off x="3677182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0"/>
            <p:cNvSpPr/>
            <p:nvPr/>
          </p:nvSpPr>
          <p:spPr>
            <a:xfrm>
              <a:off x="4058849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4440123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188"/>
                  </a:cubicBezTo>
                  <a:cubicBezTo>
                    <a:pt x="3561" y="11189"/>
                    <a:pt x="3566" y="11189"/>
                    <a:pt x="3571" y="11189"/>
                  </a:cubicBezTo>
                  <a:cubicBezTo>
                    <a:pt x="4062" y="11189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4821364" y="318054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5203031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5584305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5965973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634724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6728487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01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7110155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62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7491428" y="3180547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70" y="11188"/>
                  </a:cubicBezTo>
                  <a:cubicBezTo>
                    <a:pt x="3574" y="11189"/>
                    <a:pt x="3578" y="11189"/>
                    <a:pt x="3583" y="11189"/>
                  </a:cubicBezTo>
                  <a:cubicBezTo>
                    <a:pt x="4074" y="11189"/>
                    <a:pt x="7259" y="6294"/>
                    <a:pt x="7259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787309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8254337" y="318054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8635611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9016884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254021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62587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1007117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0"/>
            <p:cNvSpPr/>
            <p:nvPr/>
          </p:nvSpPr>
          <p:spPr>
            <a:xfrm>
              <a:off x="138878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0"/>
            <p:cNvSpPr/>
            <p:nvPr/>
          </p:nvSpPr>
          <p:spPr>
            <a:xfrm>
              <a:off x="177005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2151332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0"/>
            <p:cNvSpPr/>
            <p:nvPr/>
          </p:nvSpPr>
          <p:spPr>
            <a:xfrm>
              <a:off x="2532999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0"/>
            <p:cNvSpPr/>
            <p:nvPr/>
          </p:nvSpPr>
          <p:spPr>
            <a:xfrm>
              <a:off x="2914240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0"/>
            <p:cNvSpPr/>
            <p:nvPr/>
          </p:nvSpPr>
          <p:spPr>
            <a:xfrm>
              <a:off x="329590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0"/>
            <p:cNvSpPr/>
            <p:nvPr/>
          </p:nvSpPr>
          <p:spPr>
            <a:xfrm>
              <a:off x="3677182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0"/>
            <p:cNvSpPr/>
            <p:nvPr/>
          </p:nvSpPr>
          <p:spPr>
            <a:xfrm>
              <a:off x="4058849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0"/>
            <p:cNvSpPr/>
            <p:nvPr/>
          </p:nvSpPr>
          <p:spPr>
            <a:xfrm>
              <a:off x="4440123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0"/>
            <p:cNvSpPr/>
            <p:nvPr/>
          </p:nvSpPr>
          <p:spPr>
            <a:xfrm>
              <a:off x="4821364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0"/>
            <p:cNvSpPr/>
            <p:nvPr/>
          </p:nvSpPr>
          <p:spPr>
            <a:xfrm>
              <a:off x="5203031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0"/>
            <p:cNvSpPr/>
            <p:nvPr/>
          </p:nvSpPr>
          <p:spPr>
            <a:xfrm>
              <a:off x="558430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0"/>
            <p:cNvSpPr/>
            <p:nvPr/>
          </p:nvSpPr>
          <p:spPr>
            <a:xfrm>
              <a:off x="5965973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0"/>
            <p:cNvSpPr/>
            <p:nvPr/>
          </p:nvSpPr>
          <p:spPr>
            <a:xfrm>
              <a:off x="634724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0"/>
            <p:cNvSpPr/>
            <p:nvPr/>
          </p:nvSpPr>
          <p:spPr>
            <a:xfrm>
              <a:off x="6728487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0"/>
            <p:cNvSpPr/>
            <p:nvPr/>
          </p:nvSpPr>
          <p:spPr>
            <a:xfrm>
              <a:off x="711015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0"/>
            <p:cNvSpPr/>
            <p:nvPr/>
          </p:nvSpPr>
          <p:spPr>
            <a:xfrm>
              <a:off x="749142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0"/>
            <p:cNvSpPr/>
            <p:nvPr/>
          </p:nvSpPr>
          <p:spPr>
            <a:xfrm>
              <a:off x="787309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0"/>
            <p:cNvSpPr/>
            <p:nvPr/>
          </p:nvSpPr>
          <p:spPr>
            <a:xfrm>
              <a:off x="8254337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0"/>
            <p:cNvSpPr/>
            <p:nvPr/>
          </p:nvSpPr>
          <p:spPr>
            <a:xfrm>
              <a:off x="8635611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0"/>
            <p:cNvSpPr/>
            <p:nvPr/>
          </p:nvSpPr>
          <p:spPr>
            <a:xfrm>
              <a:off x="9016884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0"/>
            <p:cNvSpPr/>
            <p:nvPr/>
          </p:nvSpPr>
          <p:spPr>
            <a:xfrm>
              <a:off x="254021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0"/>
            <p:cNvSpPr/>
            <p:nvPr/>
          </p:nvSpPr>
          <p:spPr>
            <a:xfrm>
              <a:off x="62587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0"/>
            <p:cNvSpPr/>
            <p:nvPr/>
          </p:nvSpPr>
          <p:spPr>
            <a:xfrm>
              <a:off x="1007117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0"/>
            <p:cNvSpPr/>
            <p:nvPr/>
          </p:nvSpPr>
          <p:spPr>
            <a:xfrm>
              <a:off x="138878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0"/>
            <p:cNvSpPr/>
            <p:nvPr/>
          </p:nvSpPr>
          <p:spPr>
            <a:xfrm>
              <a:off x="1770058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0"/>
            <p:cNvSpPr/>
            <p:nvPr/>
          </p:nvSpPr>
          <p:spPr>
            <a:xfrm>
              <a:off x="2151332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0"/>
            <p:cNvSpPr/>
            <p:nvPr/>
          </p:nvSpPr>
          <p:spPr>
            <a:xfrm>
              <a:off x="2532999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0"/>
            <p:cNvSpPr/>
            <p:nvPr/>
          </p:nvSpPr>
          <p:spPr>
            <a:xfrm>
              <a:off x="2914240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0"/>
            <p:cNvSpPr/>
            <p:nvPr/>
          </p:nvSpPr>
          <p:spPr>
            <a:xfrm>
              <a:off x="3295908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0"/>
            <p:cNvSpPr/>
            <p:nvPr/>
          </p:nvSpPr>
          <p:spPr>
            <a:xfrm>
              <a:off x="3677182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0"/>
            <p:cNvSpPr/>
            <p:nvPr/>
          </p:nvSpPr>
          <p:spPr>
            <a:xfrm>
              <a:off x="4058849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0"/>
            <p:cNvSpPr/>
            <p:nvPr/>
          </p:nvSpPr>
          <p:spPr>
            <a:xfrm>
              <a:off x="4440123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0"/>
            <p:cNvSpPr/>
            <p:nvPr/>
          </p:nvSpPr>
          <p:spPr>
            <a:xfrm>
              <a:off x="4821364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0"/>
            <p:cNvSpPr/>
            <p:nvPr/>
          </p:nvSpPr>
          <p:spPr>
            <a:xfrm>
              <a:off x="5203031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0"/>
            <p:cNvSpPr/>
            <p:nvPr/>
          </p:nvSpPr>
          <p:spPr>
            <a:xfrm>
              <a:off x="558430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0"/>
            <p:cNvSpPr/>
            <p:nvPr/>
          </p:nvSpPr>
          <p:spPr>
            <a:xfrm>
              <a:off x="5965973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0"/>
            <p:cNvSpPr/>
            <p:nvPr/>
          </p:nvSpPr>
          <p:spPr>
            <a:xfrm>
              <a:off x="634724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0"/>
            <p:cNvSpPr/>
            <p:nvPr/>
          </p:nvSpPr>
          <p:spPr>
            <a:xfrm>
              <a:off x="6728487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0"/>
            <p:cNvSpPr/>
            <p:nvPr/>
          </p:nvSpPr>
          <p:spPr>
            <a:xfrm>
              <a:off x="711015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0"/>
            <p:cNvSpPr/>
            <p:nvPr/>
          </p:nvSpPr>
          <p:spPr>
            <a:xfrm>
              <a:off x="7491428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0"/>
            <p:cNvSpPr/>
            <p:nvPr/>
          </p:nvSpPr>
          <p:spPr>
            <a:xfrm>
              <a:off x="787309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0"/>
            <p:cNvSpPr/>
            <p:nvPr/>
          </p:nvSpPr>
          <p:spPr>
            <a:xfrm>
              <a:off x="8254337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0"/>
            <p:cNvSpPr/>
            <p:nvPr/>
          </p:nvSpPr>
          <p:spPr>
            <a:xfrm>
              <a:off x="8635611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0"/>
            <p:cNvSpPr/>
            <p:nvPr/>
          </p:nvSpPr>
          <p:spPr>
            <a:xfrm>
              <a:off x="9016884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0"/>
            <p:cNvSpPr/>
            <p:nvPr/>
          </p:nvSpPr>
          <p:spPr>
            <a:xfrm>
              <a:off x="254021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0"/>
            <p:cNvSpPr/>
            <p:nvPr/>
          </p:nvSpPr>
          <p:spPr>
            <a:xfrm>
              <a:off x="62587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0"/>
            <p:cNvSpPr/>
            <p:nvPr/>
          </p:nvSpPr>
          <p:spPr>
            <a:xfrm>
              <a:off x="1007117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0"/>
            <p:cNvSpPr/>
            <p:nvPr/>
          </p:nvSpPr>
          <p:spPr>
            <a:xfrm>
              <a:off x="138878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0"/>
            <p:cNvSpPr/>
            <p:nvPr/>
          </p:nvSpPr>
          <p:spPr>
            <a:xfrm>
              <a:off x="177005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0"/>
            <p:cNvSpPr/>
            <p:nvPr/>
          </p:nvSpPr>
          <p:spPr>
            <a:xfrm>
              <a:off x="2151332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0"/>
            <p:cNvSpPr/>
            <p:nvPr/>
          </p:nvSpPr>
          <p:spPr>
            <a:xfrm>
              <a:off x="2532999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0"/>
            <p:cNvSpPr/>
            <p:nvPr/>
          </p:nvSpPr>
          <p:spPr>
            <a:xfrm>
              <a:off x="2914240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0"/>
            <p:cNvSpPr/>
            <p:nvPr/>
          </p:nvSpPr>
          <p:spPr>
            <a:xfrm>
              <a:off x="329590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0"/>
            <p:cNvSpPr/>
            <p:nvPr/>
          </p:nvSpPr>
          <p:spPr>
            <a:xfrm>
              <a:off x="3677182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0"/>
            <p:cNvSpPr/>
            <p:nvPr/>
          </p:nvSpPr>
          <p:spPr>
            <a:xfrm>
              <a:off x="4058849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0"/>
            <p:cNvSpPr/>
            <p:nvPr/>
          </p:nvSpPr>
          <p:spPr>
            <a:xfrm>
              <a:off x="4440123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0"/>
            <p:cNvSpPr/>
            <p:nvPr/>
          </p:nvSpPr>
          <p:spPr>
            <a:xfrm>
              <a:off x="4821364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0"/>
            <p:cNvSpPr/>
            <p:nvPr/>
          </p:nvSpPr>
          <p:spPr>
            <a:xfrm>
              <a:off x="5203031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0"/>
            <p:cNvSpPr/>
            <p:nvPr/>
          </p:nvSpPr>
          <p:spPr>
            <a:xfrm>
              <a:off x="558430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0"/>
            <p:cNvSpPr/>
            <p:nvPr/>
          </p:nvSpPr>
          <p:spPr>
            <a:xfrm>
              <a:off x="5965973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0"/>
            <p:cNvSpPr/>
            <p:nvPr/>
          </p:nvSpPr>
          <p:spPr>
            <a:xfrm>
              <a:off x="634724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0"/>
            <p:cNvSpPr/>
            <p:nvPr/>
          </p:nvSpPr>
          <p:spPr>
            <a:xfrm>
              <a:off x="6728487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0"/>
            <p:cNvSpPr/>
            <p:nvPr/>
          </p:nvSpPr>
          <p:spPr>
            <a:xfrm>
              <a:off x="711015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0"/>
            <p:cNvSpPr/>
            <p:nvPr/>
          </p:nvSpPr>
          <p:spPr>
            <a:xfrm>
              <a:off x="749142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0"/>
            <p:cNvSpPr/>
            <p:nvPr/>
          </p:nvSpPr>
          <p:spPr>
            <a:xfrm>
              <a:off x="787309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0"/>
            <p:cNvSpPr/>
            <p:nvPr/>
          </p:nvSpPr>
          <p:spPr>
            <a:xfrm>
              <a:off x="8254337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0"/>
            <p:cNvSpPr/>
            <p:nvPr/>
          </p:nvSpPr>
          <p:spPr>
            <a:xfrm>
              <a:off x="8635611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0"/>
            <p:cNvSpPr/>
            <p:nvPr/>
          </p:nvSpPr>
          <p:spPr>
            <a:xfrm>
              <a:off x="9016884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6" name="Google Shape;2306;p20"/>
          <p:cNvSpPr txBox="1"/>
          <p:nvPr>
            <p:ph type="title"/>
          </p:nvPr>
        </p:nvSpPr>
        <p:spPr>
          <a:xfrm rot="247">
            <a:off x="559499" y="2478173"/>
            <a:ext cx="4171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07" name="Google Shape;2307;p20"/>
          <p:cNvSpPr txBox="1"/>
          <p:nvPr>
            <p:ph hasCustomPrompt="1" idx="2" type="title"/>
          </p:nvPr>
        </p:nvSpPr>
        <p:spPr>
          <a:xfrm>
            <a:off x="1724549" y="1243448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8" name="Google Shape;2308;p20"/>
          <p:cNvSpPr txBox="1"/>
          <p:nvPr>
            <p:ph idx="1" type="subTitle"/>
          </p:nvPr>
        </p:nvSpPr>
        <p:spPr>
          <a:xfrm>
            <a:off x="1331099" y="3371259"/>
            <a:ext cx="26280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"/>
          <p:cNvGrpSpPr/>
          <p:nvPr/>
        </p:nvGrpSpPr>
        <p:grpSpPr>
          <a:xfrm>
            <a:off x="2890" y="11321"/>
            <a:ext cx="9141502" cy="5120843"/>
            <a:chOff x="254021" y="11329"/>
            <a:chExt cx="9001085" cy="5120843"/>
          </a:xfrm>
        </p:grpSpPr>
        <p:sp>
          <p:nvSpPr>
            <p:cNvPr id="254" name="Google Shape;254;p3"/>
            <p:cNvSpPr/>
            <p:nvPr/>
          </p:nvSpPr>
          <p:spPr>
            <a:xfrm>
              <a:off x="254021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2587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007117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38878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770058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151332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532999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914240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295908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677182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058849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440123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4821364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203031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58430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965973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34724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728487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7110155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491428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7873096" y="1132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8254337" y="1132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635611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9016884" y="1132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54021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2587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007117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138878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77005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2151332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532999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2914240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29590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677182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4058849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440123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821364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203031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58430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965973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634724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728487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7110155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7491428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7873096" y="539592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254337" y="539592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8635611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9016884" y="539592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54021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2587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1007117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38878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188"/>
                  </a:cubicBezTo>
                  <a:cubicBezTo>
                    <a:pt x="3551" y="11189"/>
                    <a:pt x="3556" y="11190"/>
                    <a:pt x="3561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77005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151332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2" y="11190"/>
                    <a:pt x="7258" y="6293"/>
                    <a:pt x="7258" y="5523"/>
                  </a:cubicBezTo>
                  <a:cubicBezTo>
                    <a:pt x="7258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2532999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2914240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1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29590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677182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058849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188"/>
                  </a:cubicBezTo>
                  <a:cubicBezTo>
                    <a:pt x="3550" y="11189"/>
                    <a:pt x="3556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440123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821364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203031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58430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965973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634724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29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728487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7110155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7491428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1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7873096" y="1067855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8254337" y="1067855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8635611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9016884" y="1067855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254021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62587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007117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38878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0"/>
                    <a:pt x="3560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177005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151332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74" y="11200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32999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2914240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329590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6"/>
                    <a:pt x="37" y="4791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677182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058849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440123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821364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203031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37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58430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965973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634724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6728487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7110155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7491428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7873096" y="1595758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8254337" y="1595758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8635611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9016884" y="1595758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54021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62587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007117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38878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2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770058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151332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293"/>
                    <a:pt x="7258" y="5522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2532999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914240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295908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677182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4058849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4440123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80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293"/>
                    <a:pt x="7246" y="5522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821364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203031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58430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965973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634724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6728487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110155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7491428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80"/>
                    <a:pt x="3570" y="11199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293"/>
                    <a:pt x="7259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7873096" y="2124021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8254337" y="2124021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8635611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9016884" y="2124021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54021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62587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007117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38878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43" y="11092"/>
                    <a:pt x="3546" y="11199"/>
                  </a:cubicBezTo>
                  <a:cubicBezTo>
                    <a:pt x="3551" y="11201"/>
                    <a:pt x="3556" y="11201"/>
                    <a:pt x="3561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77005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2151332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2" y="11201"/>
                    <a:pt x="7258" y="6305"/>
                    <a:pt x="7258" y="5534"/>
                  </a:cubicBezTo>
                  <a:cubicBezTo>
                    <a:pt x="7258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2532999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2914240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329590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49"/>
                    <a:pt x="37" y="4792"/>
                    <a:pt x="13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3677182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4058849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42" y="11092"/>
                    <a:pt x="3545" y="11199"/>
                  </a:cubicBezTo>
                  <a:cubicBezTo>
                    <a:pt x="3550" y="11201"/>
                    <a:pt x="3556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440123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4821364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203031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37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558430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965973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634724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6728487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7110155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7491428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1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7873096" y="2651890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8254337" y="2651890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8635611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16884" y="2651890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254021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87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1007117" y="3180547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1388785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770058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151332" y="3180547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74" y="11189"/>
                    <a:pt x="7258" y="6294"/>
                    <a:pt x="7258" y="5523"/>
                  </a:cubicBezTo>
                  <a:cubicBezTo>
                    <a:pt x="7258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532999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914240" y="3180547"/>
              <a:ext cx="237861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3295908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1" y="11189"/>
                  </a:cubicBezTo>
                  <a:cubicBezTo>
                    <a:pt x="4063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3677182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4058849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4440123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188"/>
                  </a:cubicBezTo>
                  <a:cubicBezTo>
                    <a:pt x="3561" y="11189"/>
                    <a:pt x="3566" y="11189"/>
                    <a:pt x="3571" y="11189"/>
                  </a:cubicBezTo>
                  <a:cubicBezTo>
                    <a:pt x="4062" y="11189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4821364" y="318054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5203031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5584305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965973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34724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6728487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01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7110155" y="3180547"/>
              <a:ext cx="237828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62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7491428" y="3180547"/>
              <a:ext cx="238222" cy="367228"/>
            </a:xfrm>
            <a:custGeom>
              <a:rect b="b" l="l" r="r" t="t"/>
              <a:pathLst>
                <a:path extrusionOk="0" h="11190" w="7259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70" y="11188"/>
                  </a:cubicBezTo>
                  <a:cubicBezTo>
                    <a:pt x="3574" y="11189"/>
                    <a:pt x="3578" y="11189"/>
                    <a:pt x="3583" y="11189"/>
                  </a:cubicBezTo>
                  <a:cubicBezTo>
                    <a:pt x="4074" y="11189"/>
                    <a:pt x="7259" y="6294"/>
                    <a:pt x="7259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7873096" y="318054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8254337" y="318054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8635611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9016884" y="318054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54021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62587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007117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38878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77005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151332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2532999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2914240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329590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3677182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4058849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440123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821364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5203031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558430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5965973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634724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6728487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7110155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7491428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873096" y="3708417"/>
              <a:ext cx="237828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8254337" y="3708417"/>
              <a:ext cx="237861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8635611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9016884" y="3708417"/>
              <a:ext cx="23822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54021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62587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007117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38878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770058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2151332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2532999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2914240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295908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3677182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058849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440123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821364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5203031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58430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965973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634724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6728487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7110155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7491428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7873096" y="4236319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8254337" y="4236319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8635611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9016884" y="4236319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54021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62587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007117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38878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77005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2151332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532999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2914240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29590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677182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4058849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4440123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4821364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5203031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558430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5965973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634724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6728487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7110155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7491428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7873096" y="4764583"/>
              <a:ext cx="237828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8254337" y="4764583"/>
              <a:ext cx="237861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8635611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9016884" y="4764583"/>
              <a:ext cx="23822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3"/>
          <p:cNvSpPr txBox="1"/>
          <p:nvPr>
            <p:ph type="title"/>
          </p:nvPr>
        </p:nvSpPr>
        <p:spPr>
          <a:xfrm rot="247">
            <a:off x="722375" y="2478173"/>
            <a:ext cx="4171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5" name="Google Shape;495;p3"/>
          <p:cNvSpPr txBox="1"/>
          <p:nvPr>
            <p:ph hasCustomPrompt="1" idx="2" type="title"/>
          </p:nvPr>
        </p:nvSpPr>
        <p:spPr>
          <a:xfrm>
            <a:off x="1887425" y="1243448"/>
            <a:ext cx="1841100" cy="93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3"/>
          <p:cNvSpPr txBox="1"/>
          <p:nvPr>
            <p:ph idx="1" type="subTitle"/>
          </p:nvPr>
        </p:nvSpPr>
        <p:spPr>
          <a:xfrm>
            <a:off x="1493975" y="3371259"/>
            <a:ext cx="26280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TITLE_ONLY_1_3">
    <p:bg>
      <p:bgPr>
        <a:solidFill>
          <a:schemeClr val="dk2"/>
        </a:solidFill>
      </p:bgPr>
    </p:bg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0" name="Google Shape;2310;p21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311" name="Google Shape;2311;p21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1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1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1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1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5" name="Google Shape;2375;p21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  <p:sp>
        <p:nvSpPr>
          <p:cNvPr id="2376" name="Google Shape;2376;p21"/>
          <p:cNvSpPr txBox="1"/>
          <p:nvPr>
            <p:ph idx="2" type="title"/>
          </p:nvPr>
        </p:nvSpPr>
        <p:spPr>
          <a:xfrm>
            <a:off x="951000" y="317021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77" name="Google Shape;2377;p21"/>
          <p:cNvSpPr txBox="1"/>
          <p:nvPr>
            <p:ph idx="3" type="title"/>
          </p:nvPr>
        </p:nvSpPr>
        <p:spPr>
          <a:xfrm>
            <a:off x="951000" y="2002906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78" name="Google Shape;2378;p21"/>
          <p:cNvSpPr txBox="1"/>
          <p:nvPr>
            <p:ph idx="1" type="subTitle"/>
          </p:nvPr>
        </p:nvSpPr>
        <p:spPr>
          <a:xfrm>
            <a:off x="951000" y="3439000"/>
            <a:ext cx="212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79" name="Google Shape;2379;p21"/>
          <p:cNvSpPr txBox="1"/>
          <p:nvPr>
            <p:ph idx="4" type="subTitle"/>
          </p:nvPr>
        </p:nvSpPr>
        <p:spPr>
          <a:xfrm>
            <a:off x="951000" y="2271725"/>
            <a:ext cx="212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80" name="Google Shape;2380;p21"/>
          <p:cNvSpPr txBox="1"/>
          <p:nvPr>
            <p:ph idx="5" type="title"/>
          </p:nvPr>
        </p:nvSpPr>
        <p:spPr>
          <a:xfrm>
            <a:off x="6069300" y="317021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81" name="Google Shape;2381;p21"/>
          <p:cNvSpPr txBox="1"/>
          <p:nvPr>
            <p:ph idx="6" type="title"/>
          </p:nvPr>
        </p:nvSpPr>
        <p:spPr>
          <a:xfrm>
            <a:off x="6069300" y="2002906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82" name="Google Shape;2382;p21"/>
          <p:cNvSpPr txBox="1"/>
          <p:nvPr>
            <p:ph idx="7" type="subTitle"/>
          </p:nvPr>
        </p:nvSpPr>
        <p:spPr>
          <a:xfrm>
            <a:off x="6069300" y="3445375"/>
            <a:ext cx="212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83" name="Google Shape;2383;p21"/>
          <p:cNvSpPr txBox="1"/>
          <p:nvPr>
            <p:ph idx="8" type="subTitle"/>
          </p:nvPr>
        </p:nvSpPr>
        <p:spPr>
          <a:xfrm>
            <a:off x="6069300" y="2271725"/>
            <a:ext cx="212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84" name="Google Shape;2384;p21"/>
          <p:cNvSpPr txBox="1"/>
          <p:nvPr>
            <p:ph idx="9" type="title"/>
          </p:nvPr>
        </p:nvSpPr>
        <p:spPr>
          <a:xfrm>
            <a:off x="3510175" y="3170215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85" name="Google Shape;2385;p21"/>
          <p:cNvSpPr txBox="1"/>
          <p:nvPr>
            <p:ph idx="13" type="title"/>
          </p:nvPr>
        </p:nvSpPr>
        <p:spPr>
          <a:xfrm>
            <a:off x="3510175" y="2002906"/>
            <a:ext cx="2123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86" name="Google Shape;2386;p21"/>
          <p:cNvSpPr txBox="1"/>
          <p:nvPr>
            <p:ph idx="14" type="subTitle"/>
          </p:nvPr>
        </p:nvSpPr>
        <p:spPr>
          <a:xfrm>
            <a:off x="3510175" y="3439000"/>
            <a:ext cx="212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87" name="Google Shape;2387;p21"/>
          <p:cNvSpPr txBox="1"/>
          <p:nvPr>
            <p:ph idx="15" type="subTitle"/>
          </p:nvPr>
        </p:nvSpPr>
        <p:spPr>
          <a:xfrm>
            <a:off x="3510175" y="2271725"/>
            <a:ext cx="212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CUSTOM_4">
    <p:bg>
      <p:bgPr>
        <a:solidFill>
          <a:schemeClr val="dk2"/>
        </a:solidFill>
      </p:bgPr>
    </p:bg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9" name="Google Shape;2389;p22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390" name="Google Shape;2390;p22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2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2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2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2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2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2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2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2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2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2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2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2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2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2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2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2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2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2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2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2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2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2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2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2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2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2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2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2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2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2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2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2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2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2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2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2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2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2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2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2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2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2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2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2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2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2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2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2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2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2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2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2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2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2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2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2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2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2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2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2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2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2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2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4" name="Google Shape;2454;p22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  <p:sp>
        <p:nvSpPr>
          <p:cNvPr id="2455" name="Google Shape;2455;p22"/>
          <p:cNvSpPr txBox="1"/>
          <p:nvPr>
            <p:ph hasCustomPrompt="1" idx="2" type="title"/>
          </p:nvPr>
        </p:nvSpPr>
        <p:spPr>
          <a:xfrm>
            <a:off x="6394250" y="3000476"/>
            <a:ext cx="146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6" name="Google Shape;2456;p22"/>
          <p:cNvSpPr txBox="1"/>
          <p:nvPr>
            <p:ph idx="1" type="subTitle"/>
          </p:nvPr>
        </p:nvSpPr>
        <p:spPr>
          <a:xfrm>
            <a:off x="6394250" y="3659773"/>
            <a:ext cx="146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57" name="Google Shape;2457;p22"/>
          <p:cNvSpPr txBox="1"/>
          <p:nvPr>
            <p:ph hasCustomPrompt="1" idx="3" type="title"/>
          </p:nvPr>
        </p:nvSpPr>
        <p:spPr>
          <a:xfrm>
            <a:off x="3839100" y="3000476"/>
            <a:ext cx="146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8" name="Google Shape;2458;p22"/>
          <p:cNvSpPr txBox="1"/>
          <p:nvPr>
            <p:ph idx="4" type="subTitle"/>
          </p:nvPr>
        </p:nvSpPr>
        <p:spPr>
          <a:xfrm>
            <a:off x="3839102" y="3659773"/>
            <a:ext cx="146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59" name="Google Shape;2459;p22"/>
          <p:cNvSpPr txBox="1"/>
          <p:nvPr>
            <p:ph hasCustomPrompt="1" idx="5" type="title"/>
          </p:nvPr>
        </p:nvSpPr>
        <p:spPr>
          <a:xfrm>
            <a:off x="1273975" y="3000476"/>
            <a:ext cx="146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0" name="Google Shape;2460;p22"/>
          <p:cNvSpPr txBox="1"/>
          <p:nvPr>
            <p:ph idx="6" type="subTitle"/>
          </p:nvPr>
        </p:nvSpPr>
        <p:spPr>
          <a:xfrm>
            <a:off x="1273975" y="3659773"/>
            <a:ext cx="146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9">
    <p:bg>
      <p:bgPr>
        <a:solidFill>
          <a:schemeClr val="dk2"/>
        </a:solidFill>
      </p:bgPr>
    </p:bg>
    <p:spTree>
      <p:nvGrpSpPr>
        <p:cNvPr id="246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2" name="Google Shape;2462;p23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463" name="Google Shape;2463;p23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3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3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3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3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7" name="Google Shape;2527;p23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  <p:sp>
        <p:nvSpPr>
          <p:cNvPr id="2528" name="Google Shape;2528;p23"/>
          <p:cNvSpPr txBox="1"/>
          <p:nvPr>
            <p:ph idx="2" type="title"/>
          </p:nvPr>
        </p:nvSpPr>
        <p:spPr>
          <a:xfrm>
            <a:off x="722375" y="2058350"/>
            <a:ext cx="2510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29" name="Google Shape;2529;p23"/>
          <p:cNvSpPr txBox="1"/>
          <p:nvPr>
            <p:ph idx="1" type="subTitle"/>
          </p:nvPr>
        </p:nvSpPr>
        <p:spPr>
          <a:xfrm>
            <a:off x="722375" y="2327172"/>
            <a:ext cx="2510100" cy="68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30" name="Google Shape;2530;p23"/>
          <p:cNvSpPr txBox="1"/>
          <p:nvPr>
            <p:ph idx="3" type="title"/>
          </p:nvPr>
        </p:nvSpPr>
        <p:spPr>
          <a:xfrm>
            <a:off x="722375" y="3681228"/>
            <a:ext cx="2510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31" name="Google Shape;2531;p23"/>
          <p:cNvSpPr txBox="1"/>
          <p:nvPr>
            <p:ph idx="4" type="subTitle"/>
          </p:nvPr>
        </p:nvSpPr>
        <p:spPr>
          <a:xfrm>
            <a:off x="722375" y="3950050"/>
            <a:ext cx="2510100" cy="68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32" name="Google Shape;2532;p23"/>
          <p:cNvSpPr txBox="1"/>
          <p:nvPr>
            <p:ph idx="5" type="title"/>
          </p:nvPr>
        </p:nvSpPr>
        <p:spPr>
          <a:xfrm>
            <a:off x="5911625" y="2058350"/>
            <a:ext cx="2510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33" name="Google Shape;2533;p23"/>
          <p:cNvSpPr txBox="1"/>
          <p:nvPr>
            <p:ph idx="6" type="subTitle"/>
          </p:nvPr>
        </p:nvSpPr>
        <p:spPr>
          <a:xfrm>
            <a:off x="5911625" y="2327172"/>
            <a:ext cx="2510100" cy="68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34" name="Google Shape;2534;p23"/>
          <p:cNvSpPr txBox="1"/>
          <p:nvPr>
            <p:ph idx="7" type="title"/>
          </p:nvPr>
        </p:nvSpPr>
        <p:spPr>
          <a:xfrm>
            <a:off x="5911625" y="3681228"/>
            <a:ext cx="25101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35" name="Google Shape;2535;p23"/>
          <p:cNvSpPr txBox="1"/>
          <p:nvPr>
            <p:ph idx="8" type="subTitle"/>
          </p:nvPr>
        </p:nvSpPr>
        <p:spPr>
          <a:xfrm>
            <a:off x="5911625" y="3950050"/>
            <a:ext cx="2510100" cy="68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36" name="Google Shape;2536;p23"/>
          <p:cNvSpPr txBox="1"/>
          <p:nvPr>
            <p:ph hasCustomPrompt="1" idx="9" type="title"/>
          </p:nvPr>
        </p:nvSpPr>
        <p:spPr>
          <a:xfrm>
            <a:off x="1792898" y="1522824"/>
            <a:ext cx="1439700" cy="51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537" name="Google Shape;2537;p23"/>
          <p:cNvSpPr txBox="1"/>
          <p:nvPr>
            <p:ph hasCustomPrompt="1" idx="13" type="title"/>
          </p:nvPr>
        </p:nvSpPr>
        <p:spPr>
          <a:xfrm>
            <a:off x="1792773" y="3146799"/>
            <a:ext cx="1439700" cy="51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538" name="Google Shape;2538;p23"/>
          <p:cNvSpPr txBox="1"/>
          <p:nvPr>
            <p:ph hasCustomPrompt="1" idx="14" type="title"/>
          </p:nvPr>
        </p:nvSpPr>
        <p:spPr>
          <a:xfrm>
            <a:off x="5911685" y="1522824"/>
            <a:ext cx="1439700" cy="51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539" name="Google Shape;2539;p23"/>
          <p:cNvSpPr txBox="1"/>
          <p:nvPr>
            <p:ph hasCustomPrompt="1" idx="15" type="title"/>
          </p:nvPr>
        </p:nvSpPr>
        <p:spPr>
          <a:xfrm>
            <a:off x="5911560" y="3146799"/>
            <a:ext cx="1439700" cy="51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aleway"/>
              <a:buNone/>
              <a:defRPr b="1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12">
    <p:bg>
      <p:bgPr>
        <a:solidFill>
          <a:schemeClr val="dk2"/>
        </a:solidFill>
      </p:bgPr>
    </p:bg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1" name="Google Shape;2541;p24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542" name="Google Shape;2542;p24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4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4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4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4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4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4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4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4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4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4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4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4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4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4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4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4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4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4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4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4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4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4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4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4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4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4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4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4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4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4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4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4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4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4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4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4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4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4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4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4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4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4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4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4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4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4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4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4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4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4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4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4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4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4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4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4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4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4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4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4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4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4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4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6" name="Google Shape;2606;p24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  <p:sp>
        <p:nvSpPr>
          <p:cNvPr id="2607" name="Google Shape;2607;p24"/>
          <p:cNvSpPr txBox="1"/>
          <p:nvPr>
            <p:ph idx="2" type="title"/>
          </p:nvPr>
        </p:nvSpPr>
        <p:spPr>
          <a:xfrm>
            <a:off x="1523775" y="3942201"/>
            <a:ext cx="2579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08" name="Google Shape;2608;p24"/>
          <p:cNvSpPr txBox="1"/>
          <p:nvPr>
            <p:ph idx="3" type="title"/>
          </p:nvPr>
        </p:nvSpPr>
        <p:spPr>
          <a:xfrm>
            <a:off x="5040775" y="3942201"/>
            <a:ext cx="2579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09" name="Google Shape;2609;p24"/>
          <p:cNvSpPr txBox="1"/>
          <p:nvPr>
            <p:ph idx="1" type="subTitle"/>
          </p:nvPr>
        </p:nvSpPr>
        <p:spPr>
          <a:xfrm>
            <a:off x="1523775" y="4217350"/>
            <a:ext cx="25797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10" name="Google Shape;2610;p24"/>
          <p:cNvSpPr txBox="1"/>
          <p:nvPr>
            <p:ph idx="4" type="subTitle"/>
          </p:nvPr>
        </p:nvSpPr>
        <p:spPr>
          <a:xfrm>
            <a:off x="5040775" y="4217350"/>
            <a:ext cx="25797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_1_1_2">
    <p:bg>
      <p:bgPr>
        <a:solidFill>
          <a:schemeClr val="dk2"/>
        </a:solidFill>
      </p:bgPr>
    </p:bg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2" name="Google Shape;2612;p25"/>
          <p:cNvGrpSpPr/>
          <p:nvPr/>
        </p:nvGrpSpPr>
        <p:grpSpPr>
          <a:xfrm>
            <a:off x="2890" y="11321"/>
            <a:ext cx="9141502" cy="5120843"/>
            <a:chOff x="2890" y="11321"/>
            <a:chExt cx="9141502" cy="5120843"/>
          </a:xfrm>
        </p:grpSpPr>
        <p:sp>
          <p:nvSpPr>
            <p:cNvPr id="2613" name="Google Shape;2613;p25"/>
            <p:cNvSpPr/>
            <p:nvPr/>
          </p:nvSpPr>
          <p:spPr>
            <a:xfrm>
              <a:off x="2890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5"/>
            <p:cNvSpPr/>
            <p:nvPr/>
          </p:nvSpPr>
          <p:spPr>
            <a:xfrm>
              <a:off x="380546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5"/>
            <p:cNvSpPr/>
            <p:nvPr/>
          </p:nvSpPr>
          <p:spPr>
            <a:xfrm>
              <a:off x="767734" y="11321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5"/>
            <p:cNvSpPr/>
            <p:nvPr/>
          </p:nvSpPr>
          <p:spPr>
            <a:xfrm>
              <a:off x="1155356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5"/>
            <p:cNvSpPr/>
            <p:nvPr/>
          </p:nvSpPr>
          <p:spPr>
            <a:xfrm>
              <a:off x="1542578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5"/>
            <p:cNvSpPr/>
            <p:nvPr/>
          </p:nvSpPr>
          <p:spPr>
            <a:xfrm>
              <a:off x="1929799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5"/>
            <p:cNvSpPr/>
            <p:nvPr/>
          </p:nvSpPr>
          <p:spPr>
            <a:xfrm>
              <a:off x="2317421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5"/>
            <p:cNvSpPr/>
            <p:nvPr/>
          </p:nvSpPr>
          <p:spPr>
            <a:xfrm>
              <a:off x="2704609" y="11321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5"/>
            <p:cNvSpPr/>
            <p:nvPr/>
          </p:nvSpPr>
          <p:spPr>
            <a:xfrm>
              <a:off x="3092231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5"/>
            <p:cNvSpPr/>
            <p:nvPr/>
          </p:nvSpPr>
          <p:spPr>
            <a:xfrm>
              <a:off x="3479452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5"/>
            <p:cNvSpPr/>
            <p:nvPr/>
          </p:nvSpPr>
          <p:spPr>
            <a:xfrm>
              <a:off x="3867074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5"/>
            <p:cNvSpPr/>
            <p:nvPr/>
          </p:nvSpPr>
          <p:spPr>
            <a:xfrm>
              <a:off x="4254295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5"/>
            <p:cNvSpPr/>
            <p:nvPr/>
          </p:nvSpPr>
          <p:spPr>
            <a:xfrm>
              <a:off x="4641483" y="11321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5"/>
            <p:cNvSpPr/>
            <p:nvPr/>
          </p:nvSpPr>
          <p:spPr>
            <a:xfrm>
              <a:off x="5029105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5"/>
            <p:cNvSpPr/>
            <p:nvPr/>
          </p:nvSpPr>
          <p:spPr>
            <a:xfrm>
              <a:off x="5416327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5"/>
            <p:cNvSpPr/>
            <p:nvPr/>
          </p:nvSpPr>
          <p:spPr>
            <a:xfrm>
              <a:off x="5803948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5"/>
            <p:cNvSpPr/>
            <p:nvPr/>
          </p:nvSpPr>
          <p:spPr>
            <a:xfrm>
              <a:off x="6191170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5"/>
            <p:cNvSpPr/>
            <p:nvPr/>
          </p:nvSpPr>
          <p:spPr>
            <a:xfrm>
              <a:off x="6578358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5"/>
            <p:cNvSpPr/>
            <p:nvPr/>
          </p:nvSpPr>
          <p:spPr>
            <a:xfrm>
              <a:off x="6965980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5"/>
            <p:cNvSpPr/>
            <p:nvPr/>
          </p:nvSpPr>
          <p:spPr>
            <a:xfrm>
              <a:off x="7353201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5"/>
            <p:cNvSpPr/>
            <p:nvPr/>
          </p:nvSpPr>
          <p:spPr>
            <a:xfrm>
              <a:off x="7740823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5"/>
            <p:cNvSpPr/>
            <p:nvPr/>
          </p:nvSpPr>
          <p:spPr>
            <a:xfrm>
              <a:off x="8128011" y="11321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5"/>
            <p:cNvSpPr/>
            <p:nvPr/>
          </p:nvSpPr>
          <p:spPr>
            <a:xfrm>
              <a:off x="8515232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5"/>
            <p:cNvSpPr/>
            <p:nvPr/>
          </p:nvSpPr>
          <p:spPr>
            <a:xfrm>
              <a:off x="8902454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5"/>
            <p:cNvSpPr/>
            <p:nvPr/>
          </p:nvSpPr>
          <p:spPr>
            <a:xfrm>
              <a:off x="2890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5"/>
            <p:cNvSpPr/>
            <p:nvPr/>
          </p:nvSpPr>
          <p:spPr>
            <a:xfrm>
              <a:off x="4641483" y="539585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5"/>
            <p:cNvSpPr/>
            <p:nvPr/>
          </p:nvSpPr>
          <p:spPr>
            <a:xfrm>
              <a:off x="5029105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5"/>
            <p:cNvSpPr/>
            <p:nvPr/>
          </p:nvSpPr>
          <p:spPr>
            <a:xfrm>
              <a:off x="5416327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5"/>
            <p:cNvSpPr/>
            <p:nvPr/>
          </p:nvSpPr>
          <p:spPr>
            <a:xfrm>
              <a:off x="5803948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5"/>
            <p:cNvSpPr/>
            <p:nvPr/>
          </p:nvSpPr>
          <p:spPr>
            <a:xfrm>
              <a:off x="6191170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5"/>
            <p:cNvSpPr/>
            <p:nvPr/>
          </p:nvSpPr>
          <p:spPr>
            <a:xfrm>
              <a:off x="6578358" y="539585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5"/>
            <p:cNvSpPr/>
            <p:nvPr/>
          </p:nvSpPr>
          <p:spPr>
            <a:xfrm>
              <a:off x="6965980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5"/>
            <p:cNvSpPr/>
            <p:nvPr/>
          </p:nvSpPr>
          <p:spPr>
            <a:xfrm>
              <a:off x="7353201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5"/>
            <p:cNvSpPr/>
            <p:nvPr/>
          </p:nvSpPr>
          <p:spPr>
            <a:xfrm>
              <a:off x="7740823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5"/>
            <p:cNvSpPr/>
            <p:nvPr/>
          </p:nvSpPr>
          <p:spPr>
            <a:xfrm>
              <a:off x="8128011" y="539585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5"/>
            <p:cNvSpPr/>
            <p:nvPr/>
          </p:nvSpPr>
          <p:spPr>
            <a:xfrm>
              <a:off x="8515232" y="539585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5"/>
            <p:cNvSpPr/>
            <p:nvPr/>
          </p:nvSpPr>
          <p:spPr>
            <a:xfrm>
              <a:off x="8902454" y="539585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5"/>
            <p:cNvSpPr/>
            <p:nvPr/>
          </p:nvSpPr>
          <p:spPr>
            <a:xfrm>
              <a:off x="2890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5"/>
            <p:cNvSpPr/>
            <p:nvPr/>
          </p:nvSpPr>
          <p:spPr>
            <a:xfrm>
              <a:off x="4641483" y="1067848"/>
              <a:ext cx="241572" cy="367228"/>
            </a:xfrm>
            <a:custGeom>
              <a:rect b="b" l="l" r="r" t="t"/>
              <a:pathLst>
                <a:path extrusionOk="0" h="11190" w="7248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5"/>
            <p:cNvSpPr/>
            <p:nvPr/>
          </p:nvSpPr>
          <p:spPr>
            <a:xfrm>
              <a:off x="5029105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5"/>
            <p:cNvSpPr/>
            <p:nvPr/>
          </p:nvSpPr>
          <p:spPr>
            <a:xfrm>
              <a:off x="5416327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5"/>
            <p:cNvSpPr/>
            <p:nvPr/>
          </p:nvSpPr>
          <p:spPr>
            <a:xfrm>
              <a:off x="5803948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5"/>
            <p:cNvSpPr/>
            <p:nvPr/>
          </p:nvSpPr>
          <p:spPr>
            <a:xfrm>
              <a:off x="6191170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29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5"/>
            <p:cNvSpPr/>
            <p:nvPr/>
          </p:nvSpPr>
          <p:spPr>
            <a:xfrm>
              <a:off x="6578358" y="1067848"/>
              <a:ext cx="241938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5"/>
            <p:cNvSpPr/>
            <p:nvPr/>
          </p:nvSpPr>
          <p:spPr>
            <a:xfrm>
              <a:off x="6965980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5"/>
            <p:cNvSpPr/>
            <p:nvPr/>
          </p:nvSpPr>
          <p:spPr>
            <a:xfrm>
              <a:off x="7353201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1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5"/>
            <p:cNvSpPr/>
            <p:nvPr/>
          </p:nvSpPr>
          <p:spPr>
            <a:xfrm>
              <a:off x="7740823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5"/>
            <p:cNvSpPr/>
            <p:nvPr/>
          </p:nvSpPr>
          <p:spPr>
            <a:xfrm>
              <a:off x="8128011" y="1067848"/>
              <a:ext cx="241572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5"/>
            <p:cNvSpPr/>
            <p:nvPr/>
          </p:nvSpPr>
          <p:spPr>
            <a:xfrm>
              <a:off x="8515232" y="1067848"/>
              <a:ext cx="241938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5"/>
            <p:cNvSpPr/>
            <p:nvPr/>
          </p:nvSpPr>
          <p:spPr>
            <a:xfrm>
              <a:off x="8902454" y="1067848"/>
              <a:ext cx="241938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5"/>
            <p:cNvSpPr/>
            <p:nvPr/>
          </p:nvSpPr>
          <p:spPr>
            <a:xfrm>
              <a:off x="2890" y="1595750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5"/>
            <p:cNvSpPr/>
            <p:nvPr/>
          </p:nvSpPr>
          <p:spPr>
            <a:xfrm>
              <a:off x="4641483" y="1595750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5"/>
            <p:cNvSpPr/>
            <p:nvPr/>
          </p:nvSpPr>
          <p:spPr>
            <a:xfrm>
              <a:off x="5029105" y="1595750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37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5"/>
            <p:cNvSpPr/>
            <p:nvPr/>
          </p:nvSpPr>
          <p:spPr>
            <a:xfrm>
              <a:off x="5416327" y="1595750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5"/>
            <p:cNvSpPr/>
            <p:nvPr/>
          </p:nvSpPr>
          <p:spPr>
            <a:xfrm>
              <a:off x="5803948" y="1595750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5"/>
            <p:cNvSpPr/>
            <p:nvPr/>
          </p:nvSpPr>
          <p:spPr>
            <a:xfrm>
              <a:off x="6191170" y="1595750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5"/>
            <p:cNvSpPr/>
            <p:nvPr/>
          </p:nvSpPr>
          <p:spPr>
            <a:xfrm>
              <a:off x="6578358" y="1595750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5"/>
            <p:cNvSpPr/>
            <p:nvPr/>
          </p:nvSpPr>
          <p:spPr>
            <a:xfrm>
              <a:off x="6965980" y="1595750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5"/>
            <p:cNvSpPr/>
            <p:nvPr/>
          </p:nvSpPr>
          <p:spPr>
            <a:xfrm>
              <a:off x="7353201" y="1595750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6"/>
                    <a:pt x="48" y="4791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74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5"/>
            <p:cNvSpPr/>
            <p:nvPr/>
          </p:nvSpPr>
          <p:spPr>
            <a:xfrm>
              <a:off x="7740823" y="1595750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0"/>
                    <a:pt x="3571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5"/>
            <p:cNvSpPr/>
            <p:nvPr/>
          </p:nvSpPr>
          <p:spPr>
            <a:xfrm>
              <a:off x="8128011" y="1595750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5"/>
            <p:cNvSpPr/>
            <p:nvPr/>
          </p:nvSpPr>
          <p:spPr>
            <a:xfrm>
              <a:off x="8515232" y="1595750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5"/>
            <p:cNvSpPr/>
            <p:nvPr/>
          </p:nvSpPr>
          <p:spPr>
            <a:xfrm>
              <a:off x="8902454" y="1595750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5"/>
            <p:cNvSpPr/>
            <p:nvPr/>
          </p:nvSpPr>
          <p:spPr>
            <a:xfrm>
              <a:off x="2890" y="2124014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5"/>
            <p:cNvSpPr/>
            <p:nvPr/>
          </p:nvSpPr>
          <p:spPr>
            <a:xfrm>
              <a:off x="4641483" y="2124014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5"/>
            <p:cNvSpPr/>
            <p:nvPr/>
          </p:nvSpPr>
          <p:spPr>
            <a:xfrm>
              <a:off x="5029105" y="2124014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5"/>
            <p:cNvSpPr/>
            <p:nvPr/>
          </p:nvSpPr>
          <p:spPr>
            <a:xfrm>
              <a:off x="5416327" y="2124014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2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5"/>
            <p:cNvSpPr/>
            <p:nvPr/>
          </p:nvSpPr>
          <p:spPr>
            <a:xfrm>
              <a:off x="5803948" y="2124014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5"/>
            <p:cNvSpPr/>
            <p:nvPr/>
          </p:nvSpPr>
          <p:spPr>
            <a:xfrm>
              <a:off x="6191170" y="2124014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5"/>
            <p:cNvSpPr/>
            <p:nvPr/>
          </p:nvSpPr>
          <p:spPr>
            <a:xfrm>
              <a:off x="6578358" y="2124014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5"/>
            <p:cNvSpPr/>
            <p:nvPr/>
          </p:nvSpPr>
          <p:spPr>
            <a:xfrm>
              <a:off x="6965980" y="2124014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5"/>
            <p:cNvSpPr/>
            <p:nvPr/>
          </p:nvSpPr>
          <p:spPr>
            <a:xfrm>
              <a:off x="7353201" y="2124014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80"/>
                    <a:pt x="3570" y="11199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293"/>
                    <a:pt x="7259" y="5522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5"/>
            <p:cNvSpPr/>
            <p:nvPr/>
          </p:nvSpPr>
          <p:spPr>
            <a:xfrm>
              <a:off x="7740823" y="2124014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2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5"/>
            <p:cNvSpPr/>
            <p:nvPr/>
          </p:nvSpPr>
          <p:spPr>
            <a:xfrm>
              <a:off x="8128011" y="2124014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5"/>
            <p:cNvSpPr/>
            <p:nvPr/>
          </p:nvSpPr>
          <p:spPr>
            <a:xfrm>
              <a:off x="8515232" y="2124014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5"/>
            <p:cNvSpPr/>
            <p:nvPr/>
          </p:nvSpPr>
          <p:spPr>
            <a:xfrm>
              <a:off x="8902454" y="2124014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5"/>
            <p:cNvSpPr/>
            <p:nvPr/>
          </p:nvSpPr>
          <p:spPr>
            <a:xfrm>
              <a:off x="2890" y="2651883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5"/>
            <p:cNvSpPr/>
            <p:nvPr/>
          </p:nvSpPr>
          <p:spPr>
            <a:xfrm>
              <a:off x="4641483" y="2651883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5"/>
            <p:cNvSpPr/>
            <p:nvPr/>
          </p:nvSpPr>
          <p:spPr>
            <a:xfrm>
              <a:off x="5029105" y="2651883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37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5"/>
            <p:cNvSpPr/>
            <p:nvPr/>
          </p:nvSpPr>
          <p:spPr>
            <a:xfrm>
              <a:off x="5416327" y="2651883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5"/>
            <p:cNvSpPr/>
            <p:nvPr/>
          </p:nvSpPr>
          <p:spPr>
            <a:xfrm>
              <a:off x="5803948" y="2651883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5"/>
            <p:cNvSpPr/>
            <p:nvPr/>
          </p:nvSpPr>
          <p:spPr>
            <a:xfrm>
              <a:off x="6191170" y="2651883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5"/>
            <p:cNvSpPr/>
            <p:nvPr/>
          </p:nvSpPr>
          <p:spPr>
            <a:xfrm>
              <a:off x="6578358" y="2651883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5"/>
            <p:cNvSpPr/>
            <p:nvPr/>
          </p:nvSpPr>
          <p:spPr>
            <a:xfrm>
              <a:off x="6965980" y="2651883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5"/>
            <p:cNvSpPr/>
            <p:nvPr/>
          </p:nvSpPr>
          <p:spPr>
            <a:xfrm>
              <a:off x="7353201" y="2651883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49"/>
                    <a:pt x="48" y="4792"/>
                    <a:pt x="24" y="5486"/>
                  </a:cubicBezTo>
                  <a:cubicBezTo>
                    <a:pt x="0" y="6169"/>
                    <a:pt x="3055" y="11092"/>
                    <a:pt x="3558" y="11199"/>
                  </a:cubicBezTo>
                  <a:cubicBezTo>
                    <a:pt x="3562" y="11201"/>
                    <a:pt x="3568" y="11201"/>
                    <a:pt x="3573" y="11201"/>
                  </a:cubicBezTo>
                  <a:cubicBezTo>
                    <a:pt x="4081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5"/>
            <p:cNvSpPr/>
            <p:nvPr/>
          </p:nvSpPr>
          <p:spPr>
            <a:xfrm>
              <a:off x="7740823" y="2651883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24" y="5486"/>
                  </a:cubicBezTo>
                  <a:cubicBezTo>
                    <a:pt x="0" y="6169"/>
                    <a:pt x="3054" y="11092"/>
                    <a:pt x="3557" y="11199"/>
                  </a:cubicBezTo>
                  <a:cubicBezTo>
                    <a:pt x="3562" y="11201"/>
                    <a:pt x="3567" y="11201"/>
                    <a:pt x="3573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5"/>
            <p:cNvSpPr/>
            <p:nvPr/>
          </p:nvSpPr>
          <p:spPr>
            <a:xfrm>
              <a:off x="8128011" y="2651883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5"/>
            <p:cNvSpPr/>
            <p:nvPr/>
          </p:nvSpPr>
          <p:spPr>
            <a:xfrm>
              <a:off x="8515232" y="2651883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5"/>
            <p:cNvSpPr/>
            <p:nvPr/>
          </p:nvSpPr>
          <p:spPr>
            <a:xfrm>
              <a:off x="8902454" y="2651883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5"/>
            <p:cNvSpPr/>
            <p:nvPr/>
          </p:nvSpPr>
          <p:spPr>
            <a:xfrm>
              <a:off x="2890" y="3180540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5"/>
            <p:cNvSpPr/>
            <p:nvPr/>
          </p:nvSpPr>
          <p:spPr>
            <a:xfrm>
              <a:off x="4641483" y="3180540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5"/>
            <p:cNvSpPr/>
            <p:nvPr/>
          </p:nvSpPr>
          <p:spPr>
            <a:xfrm>
              <a:off x="5029105" y="318054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5"/>
            <p:cNvSpPr/>
            <p:nvPr/>
          </p:nvSpPr>
          <p:spPr>
            <a:xfrm>
              <a:off x="5416327" y="318054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5"/>
            <p:cNvSpPr/>
            <p:nvPr/>
          </p:nvSpPr>
          <p:spPr>
            <a:xfrm>
              <a:off x="5803948" y="318054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5"/>
            <p:cNvSpPr/>
            <p:nvPr/>
          </p:nvSpPr>
          <p:spPr>
            <a:xfrm>
              <a:off x="6191170" y="318054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5"/>
            <p:cNvSpPr/>
            <p:nvPr/>
          </p:nvSpPr>
          <p:spPr>
            <a:xfrm>
              <a:off x="6578358" y="3180540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01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5"/>
            <p:cNvSpPr/>
            <p:nvPr/>
          </p:nvSpPr>
          <p:spPr>
            <a:xfrm>
              <a:off x="6965980" y="3180540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6" y="11189"/>
                    <a:pt x="3571" y="11189"/>
                  </a:cubicBezTo>
                  <a:cubicBezTo>
                    <a:pt x="4062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5"/>
            <p:cNvSpPr/>
            <p:nvPr/>
          </p:nvSpPr>
          <p:spPr>
            <a:xfrm>
              <a:off x="7353201" y="3180540"/>
              <a:ext cx="241938" cy="367228"/>
            </a:xfrm>
            <a:custGeom>
              <a:rect b="b" l="l" r="r" t="t"/>
              <a:pathLst>
                <a:path extrusionOk="0" h="11190" w="7259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70" y="11188"/>
                  </a:cubicBezTo>
                  <a:cubicBezTo>
                    <a:pt x="3574" y="11189"/>
                    <a:pt x="3578" y="11189"/>
                    <a:pt x="3583" y="11189"/>
                  </a:cubicBezTo>
                  <a:cubicBezTo>
                    <a:pt x="4074" y="11189"/>
                    <a:pt x="7259" y="6294"/>
                    <a:pt x="7259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5"/>
            <p:cNvSpPr/>
            <p:nvPr/>
          </p:nvSpPr>
          <p:spPr>
            <a:xfrm>
              <a:off x="7740823" y="318054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5"/>
            <p:cNvSpPr/>
            <p:nvPr/>
          </p:nvSpPr>
          <p:spPr>
            <a:xfrm>
              <a:off x="8128011" y="3180540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5"/>
            <p:cNvSpPr/>
            <p:nvPr/>
          </p:nvSpPr>
          <p:spPr>
            <a:xfrm>
              <a:off x="8515232" y="3180540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5"/>
            <p:cNvSpPr/>
            <p:nvPr/>
          </p:nvSpPr>
          <p:spPr>
            <a:xfrm>
              <a:off x="8902454" y="3180540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5"/>
            <p:cNvSpPr/>
            <p:nvPr/>
          </p:nvSpPr>
          <p:spPr>
            <a:xfrm>
              <a:off x="2890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5"/>
            <p:cNvSpPr/>
            <p:nvPr/>
          </p:nvSpPr>
          <p:spPr>
            <a:xfrm>
              <a:off x="4641483" y="3708410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5"/>
            <p:cNvSpPr/>
            <p:nvPr/>
          </p:nvSpPr>
          <p:spPr>
            <a:xfrm>
              <a:off x="5029105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5"/>
            <p:cNvSpPr/>
            <p:nvPr/>
          </p:nvSpPr>
          <p:spPr>
            <a:xfrm>
              <a:off x="5416327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5"/>
            <p:cNvSpPr/>
            <p:nvPr/>
          </p:nvSpPr>
          <p:spPr>
            <a:xfrm>
              <a:off x="5803948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5"/>
            <p:cNvSpPr/>
            <p:nvPr/>
          </p:nvSpPr>
          <p:spPr>
            <a:xfrm>
              <a:off x="6191170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5"/>
            <p:cNvSpPr/>
            <p:nvPr/>
          </p:nvSpPr>
          <p:spPr>
            <a:xfrm>
              <a:off x="6578358" y="3708410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5"/>
            <p:cNvSpPr/>
            <p:nvPr/>
          </p:nvSpPr>
          <p:spPr>
            <a:xfrm>
              <a:off x="6965980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5"/>
            <p:cNvSpPr/>
            <p:nvPr/>
          </p:nvSpPr>
          <p:spPr>
            <a:xfrm>
              <a:off x="7353201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5"/>
            <p:cNvSpPr/>
            <p:nvPr/>
          </p:nvSpPr>
          <p:spPr>
            <a:xfrm>
              <a:off x="7740823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5"/>
            <p:cNvSpPr/>
            <p:nvPr/>
          </p:nvSpPr>
          <p:spPr>
            <a:xfrm>
              <a:off x="8128011" y="3708410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5"/>
            <p:cNvSpPr/>
            <p:nvPr/>
          </p:nvSpPr>
          <p:spPr>
            <a:xfrm>
              <a:off x="8515232" y="3708410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5"/>
            <p:cNvSpPr/>
            <p:nvPr/>
          </p:nvSpPr>
          <p:spPr>
            <a:xfrm>
              <a:off x="8902454" y="3708410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5"/>
            <p:cNvSpPr/>
            <p:nvPr/>
          </p:nvSpPr>
          <p:spPr>
            <a:xfrm>
              <a:off x="2890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5"/>
            <p:cNvSpPr/>
            <p:nvPr/>
          </p:nvSpPr>
          <p:spPr>
            <a:xfrm>
              <a:off x="4641483" y="4236312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5"/>
            <p:cNvSpPr/>
            <p:nvPr/>
          </p:nvSpPr>
          <p:spPr>
            <a:xfrm>
              <a:off x="5029105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5"/>
            <p:cNvSpPr/>
            <p:nvPr/>
          </p:nvSpPr>
          <p:spPr>
            <a:xfrm>
              <a:off x="5416327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5"/>
            <p:cNvSpPr/>
            <p:nvPr/>
          </p:nvSpPr>
          <p:spPr>
            <a:xfrm>
              <a:off x="5803948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5"/>
            <p:cNvSpPr/>
            <p:nvPr/>
          </p:nvSpPr>
          <p:spPr>
            <a:xfrm>
              <a:off x="6191170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5"/>
            <p:cNvSpPr/>
            <p:nvPr/>
          </p:nvSpPr>
          <p:spPr>
            <a:xfrm>
              <a:off x="6578358" y="4236312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5"/>
            <p:cNvSpPr/>
            <p:nvPr/>
          </p:nvSpPr>
          <p:spPr>
            <a:xfrm>
              <a:off x="6965980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5"/>
            <p:cNvSpPr/>
            <p:nvPr/>
          </p:nvSpPr>
          <p:spPr>
            <a:xfrm>
              <a:off x="7353201" y="4236312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5"/>
            <p:cNvSpPr/>
            <p:nvPr/>
          </p:nvSpPr>
          <p:spPr>
            <a:xfrm>
              <a:off x="7740823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5"/>
            <p:cNvSpPr/>
            <p:nvPr/>
          </p:nvSpPr>
          <p:spPr>
            <a:xfrm>
              <a:off x="8128011" y="4236312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5"/>
            <p:cNvSpPr/>
            <p:nvPr/>
          </p:nvSpPr>
          <p:spPr>
            <a:xfrm>
              <a:off x="8515232" y="4236312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5"/>
            <p:cNvSpPr/>
            <p:nvPr/>
          </p:nvSpPr>
          <p:spPr>
            <a:xfrm>
              <a:off x="8902454" y="4236312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5"/>
            <p:cNvSpPr/>
            <p:nvPr/>
          </p:nvSpPr>
          <p:spPr>
            <a:xfrm>
              <a:off x="2890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5"/>
            <p:cNvSpPr/>
            <p:nvPr/>
          </p:nvSpPr>
          <p:spPr>
            <a:xfrm>
              <a:off x="380546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5"/>
            <p:cNvSpPr/>
            <p:nvPr/>
          </p:nvSpPr>
          <p:spPr>
            <a:xfrm>
              <a:off x="767734" y="4764575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5"/>
            <p:cNvSpPr/>
            <p:nvPr/>
          </p:nvSpPr>
          <p:spPr>
            <a:xfrm>
              <a:off x="1155356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5"/>
            <p:cNvSpPr/>
            <p:nvPr/>
          </p:nvSpPr>
          <p:spPr>
            <a:xfrm>
              <a:off x="1542578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5"/>
            <p:cNvSpPr/>
            <p:nvPr/>
          </p:nvSpPr>
          <p:spPr>
            <a:xfrm>
              <a:off x="1929799" y="4764575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5"/>
            <p:cNvSpPr/>
            <p:nvPr/>
          </p:nvSpPr>
          <p:spPr>
            <a:xfrm>
              <a:off x="2317421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5"/>
            <p:cNvSpPr/>
            <p:nvPr/>
          </p:nvSpPr>
          <p:spPr>
            <a:xfrm>
              <a:off x="2704609" y="4764575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5"/>
            <p:cNvSpPr/>
            <p:nvPr/>
          </p:nvSpPr>
          <p:spPr>
            <a:xfrm>
              <a:off x="3092231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5"/>
            <p:cNvSpPr/>
            <p:nvPr/>
          </p:nvSpPr>
          <p:spPr>
            <a:xfrm>
              <a:off x="3479452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5"/>
            <p:cNvSpPr/>
            <p:nvPr/>
          </p:nvSpPr>
          <p:spPr>
            <a:xfrm>
              <a:off x="3867074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5"/>
            <p:cNvSpPr/>
            <p:nvPr/>
          </p:nvSpPr>
          <p:spPr>
            <a:xfrm>
              <a:off x="4254295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5"/>
            <p:cNvSpPr/>
            <p:nvPr/>
          </p:nvSpPr>
          <p:spPr>
            <a:xfrm>
              <a:off x="4641483" y="4764575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5"/>
            <p:cNvSpPr/>
            <p:nvPr/>
          </p:nvSpPr>
          <p:spPr>
            <a:xfrm>
              <a:off x="5029105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5"/>
            <p:cNvSpPr/>
            <p:nvPr/>
          </p:nvSpPr>
          <p:spPr>
            <a:xfrm>
              <a:off x="5416327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5"/>
            <p:cNvSpPr/>
            <p:nvPr/>
          </p:nvSpPr>
          <p:spPr>
            <a:xfrm>
              <a:off x="5803948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5"/>
            <p:cNvSpPr/>
            <p:nvPr/>
          </p:nvSpPr>
          <p:spPr>
            <a:xfrm>
              <a:off x="6191170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5"/>
            <p:cNvSpPr/>
            <p:nvPr/>
          </p:nvSpPr>
          <p:spPr>
            <a:xfrm>
              <a:off x="6578358" y="4764575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5"/>
            <p:cNvSpPr/>
            <p:nvPr/>
          </p:nvSpPr>
          <p:spPr>
            <a:xfrm>
              <a:off x="6965980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5"/>
            <p:cNvSpPr/>
            <p:nvPr/>
          </p:nvSpPr>
          <p:spPr>
            <a:xfrm>
              <a:off x="7353201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5"/>
            <p:cNvSpPr/>
            <p:nvPr/>
          </p:nvSpPr>
          <p:spPr>
            <a:xfrm>
              <a:off x="7740823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5"/>
            <p:cNvSpPr/>
            <p:nvPr/>
          </p:nvSpPr>
          <p:spPr>
            <a:xfrm>
              <a:off x="8128011" y="4764575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5"/>
            <p:cNvSpPr/>
            <p:nvPr/>
          </p:nvSpPr>
          <p:spPr>
            <a:xfrm>
              <a:off x="8515232" y="4764575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5"/>
            <p:cNvSpPr/>
            <p:nvPr/>
          </p:nvSpPr>
          <p:spPr>
            <a:xfrm>
              <a:off x="8902454" y="4764575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5" name="Google Shape;2765;p25"/>
          <p:cNvSpPr txBox="1"/>
          <p:nvPr>
            <p:ph idx="1" type="subTitle"/>
          </p:nvPr>
        </p:nvSpPr>
        <p:spPr>
          <a:xfrm>
            <a:off x="722375" y="1543323"/>
            <a:ext cx="3052800" cy="112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6" name="Google Shape;2766;p25"/>
          <p:cNvSpPr txBox="1"/>
          <p:nvPr/>
        </p:nvSpPr>
        <p:spPr>
          <a:xfrm>
            <a:off x="722375" y="2747522"/>
            <a:ext cx="36213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20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20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1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7" name="Google Shape;2767;p25"/>
          <p:cNvSpPr txBox="1"/>
          <p:nvPr>
            <p:ph type="ctrTitle"/>
          </p:nvPr>
        </p:nvSpPr>
        <p:spPr>
          <a:xfrm>
            <a:off x="722375" y="555049"/>
            <a:ext cx="3849600" cy="10215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1320000" dist="19050">
              <a:schemeClr val="dk1">
                <a:alpha val="19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15">
    <p:bg>
      <p:bgPr>
        <a:solidFill>
          <a:schemeClr val="dk2"/>
        </a:solidFill>
      </p:bgPr>
    </p:bg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9" name="Google Shape;2769;p26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770" name="Google Shape;2770;p26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6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6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6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6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6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6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6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6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6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6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6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6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6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6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6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6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6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6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6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6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6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6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6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6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6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6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6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6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6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6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6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6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6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6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6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6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6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6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6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6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6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6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6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6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6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6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6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6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6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6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6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6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6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6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6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6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6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6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6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6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6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6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6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4" name="Google Shape;2834;p26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  <p:sp>
        <p:nvSpPr>
          <p:cNvPr id="2835" name="Google Shape;2835;p26"/>
          <p:cNvSpPr txBox="1"/>
          <p:nvPr>
            <p:ph idx="1" type="subTitle"/>
          </p:nvPr>
        </p:nvSpPr>
        <p:spPr>
          <a:xfrm>
            <a:off x="1010500" y="3615778"/>
            <a:ext cx="20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36" name="Google Shape;2836;p26"/>
          <p:cNvSpPr txBox="1"/>
          <p:nvPr>
            <p:ph hasCustomPrompt="1" idx="2" type="title"/>
          </p:nvPr>
        </p:nvSpPr>
        <p:spPr>
          <a:xfrm>
            <a:off x="1383400" y="3079100"/>
            <a:ext cx="1257000" cy="346200"/>
          </a:xfrm>
          <a:prstGeom prst="rect">
            <a:avLst/>
          </a:prstGeom>
          <a:noFill/>
          <a:effectLst>
            <a:outerShdw blurRad="14288" rotWithShape="0" algn="bl" dir="156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837" name="Google Shape;2837;p26"/>
          <p:cNvSpPr txBox="1"/>
          <p:nvPr>
            <p:ph idx="3" type="subTitle"/>
          </p:nvPr>
        </p:nvSpPr>
        <p:spPr>
          <a:xfrm>
            <a:off x="3570575" y="3615778"/>
            <a:ext cx="20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38" name="Google Shape;2838;p26"/>
          <p:cNvSpPr txBox="1"/>
          <p:nvPr>
            <p:ph hasCustomPrompt="1" idx="4" type="title"/>
          </p:nvPr>
        </p:nvSpPr>
        <p:spPr>
          <a:xfrm>
            <a:off x="3943475" y="3079100"/>
            <a:ext cx="1257000" cy="346200"/>
          </a:xfrm>
          <a:prstGeom prst="rect">
            <a:avLst/>
          </a:prstGeom>
          <a:noFill/>
          <a:effectLst>
            <a:outerShdw blurRad="14288" rotWithShape="0" algn="bl" dir="156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2839" name="Google Shape;2839;p26"/>
          <p:cNvSpPr txBox="1"/>
          <p:nvPr>
            <p:ph idx="5" type="subTitle"/>
          </p:nvPr>
        </p:nvSpPr>
        <p:spPr>
          <a:xfrm>
            <a:off x="6130700" y="3615778"/>
            <a:ext cx="20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40" name="Google Shape;2840;p26"/>
          <p:cNvSpPr txBox="1"/>
          <p:nvPr>
            <p:ph hasCustomPrompt="1" idx="6" type="title"/>
          </p:nvPr>
        </p:nvSpPr>
        <p:spPr>
          <a:xfrm>
            <a:off x="6503600" y="3079100"/>
            <a:ext cx="1257000" cy="346200"/>
          </a:xfrm>
          <a:prstGeom prst="rect">
            <a:avLst/>
          </a:prstGeom>
          <a:noFill/>
          <a:effectLst>
            <a:outerShdw blurRad="14288" rotWithShape="0" algn="bl" dir="156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15_1">
    <p:bg>
      <p:bgPr>
        <a:solidFill>
          <a:schemeClr val="dk2"/>
        </a:solidFill>
      </p:bgPr>
    </p:bg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27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843" name="Google Shape;2843;p27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7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7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7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7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7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7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7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7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7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7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7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7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7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7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7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7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7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7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7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7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7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7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7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7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7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7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7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7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7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7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7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7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7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7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7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7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7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7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7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7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7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7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7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7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7" name="Google Shape;2907;p27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  <p:sp>
        <p:nvSpPr>
          <p:cNvPr id="2908" name="Google Shape;2908;p27"/>
          <p:cNvSpPr txBox="1"/>
          <p:nvPr>
            <p:ph idx="2" type="title"/>
          </p:nvPr>
        </p:nvSpPr>
        <p:spPr>
          <a:xfrm>
            <a:off x="6027245" y="2490925"/>
            <a:ext cx="21966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09" name="Google Shape;2909;p27"/>
          <p:cNvSpPr txBox="1"/>
          <p:nvPr>
            <p:ph idx="3" type="title"/>
          </p:nvPr>
        </p:nvSpPr>
        <p:spPr>
          <a:xfrm>
            <a:off x="920155" y="2490925"/>
            <a:ext cx="21966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10" name="Google Shape;2910;p27"/>
          <p:cNvSpPr txBox="1"/>
          <p:nvPr>
            <p:ph idx="1" type="subTitle"/>
          </p:nvPr>
        </p:nvSpPr>
        <p:spPr>
          <a:xfrm>
            <a:off x="6027245" y="2759749"/>
            <a:ext cx="21966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11" name="Google Shape;2911;p27"/>
          <p:cNvSpPr txBox="1"/>
          <p:nvPr>
            <p:ph idx="4" type="subTitle"/>
          </p:nvPr>
        </p:nvSpPr>
        <p:spPr>
          <a:xfrm>
            <a:off x="920155" y="2759749"/>
            <a:ext cx="21966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7">
    <p:bg>
      <p:bgPr>
        <a:solidFill>
          <a:schemeClr val="dk2"/>
        </a:solidFill>
      </p:bgPr>
    </p:bg>
    <p:spTree>
      <p:nvGrpSpPr>
        <p:cNvPr id="2912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3" name="Google Shape;2913;p28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2914" name="Google Shape;2914;p28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8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8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8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8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8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8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8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8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8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8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8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8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8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8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8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8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8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8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8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8"/>
            <p:cNvSpPr/>
            <p:nvPr/>
          </p:nvSpPr>
          <p:spPr>
            <a:xfrm>
              <a:off x="380546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8"/>
            <p:cNvSpPr/>
            <p:nvPr/>
          </p:nvSpPr>
          <p:spPr>
            <a:xfrm>
              <a:off x="767734" y="539585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8"/>
            <p:cNvSpPr/>
            <p:nvPr/>
          </p:nvSpPr>
          <p:spPr>
            <a:xfrm>
              <a:off x="1155356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8"/>
            <p:cNvSpPr/>
            <p:nvPr/>
          </p:nvSpPr>
          <p:spPr>
            <a:xfrm>
              <a:off x="1542578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8"/>
            <p:cNvSpPr/>
            <p:nvPr/>
          </p:nvSpPr>
          <p:spPr>
            <a:xfrm>
              <a:off x="1929799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8"/>
            <p:cNvSpPr/>
            <p:nvPr/>
          </p:nvSpPr>
          <p:spPr>
            <a:xfrm>
              <a:off x="2317421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8"/>
            <p:cNvSpPr/>
            <p:nvPr/>
          </p:nvSpPr>
          <p:spPr>
            <a:xfrm>
              <a:off x="2704609" y="539585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8"/>
            <p:cNvSpPr/>
            <p:nvPr/>
          </p:nvSpPr>
          <p:spPr>
            <a:xfrm>
              <a:off x="3092231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8"/>
            <p:cNvSpPr/>
            <p:nvPr/>
          </p:nvSpPr>
          <p:spPr>
            <a:xfrm>
              <a:off x="3479452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8"/>
            <p:cNvSpPr/>
            <p:nvPr/>
          </p:nvSpPr>
          <p:spPr>
            <a:xfrm>
              <a:off x="3867074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8"/>
            <p:cNvSpPr/>
            <p:nvPr/>
          </p:nvSpPr>
          <p:spPr>
            <a:xfrm>
              <a:off x="4254295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8"/>
            <p:cNvSpPr/>
            <p:nvPr/>
          </p:nvSpPr>
          <p:spPr>
            <a:xfrm>
              <a:off x="4641483" y="539585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8"/>
            <p:cNvSpPr/>
            <p:nvPr/>
          </p:nvSpPr>
          <p:spPr>
            <a:xfrm>
              <a:off x="5029105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8"/>
            <p:cNvSpPr/>
            <p:nvPr/>
          </p:nvSpPr>
          <p:spPr>
            <a:xfrm>
              <a:off x="5416327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8"/>
            <p:cNvSpPr/>
            <p:nvPr/>
          </p:nvSpPr>
          <p:spPr>
            <a:xfrm>
              <a:off x="5803948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8"/>
            <p:cNvSpPr/>
            <p:nvPr/>
          </p:nvSpPr>
          <p:spPr>
            <a:xfrm>
              <a:off x="619117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8"/>
            <p:cNvSpPr/>
            <p:nvPr/>
          </p:nvSpPr>
          <p:spPr>
            <a:xfrm>
              <a:off x="6578358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8"/>
            <p:cNvSpPr/>
            <p:nvPr/>
          </p:nvSpPr>
          <p:spPr>
            <a:xfrm>
              <a:off x="696598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8"/>
            <p:cNvSpPr/>
            <p:nvPr/>
          </p:nvSpPr>
          <p:spPr>
            <a:xfrm>
              <a:off x="7353201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8"/>
            <p:cNvSpPr/>
            <p:nvPr/>
          </p:nvSpPr>
          <p:spPr>
            <a:xfrm>
              <a:off x="7740823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8"/>
            <p:cNvSpPr/>
            <p:nvPr/>
          </p:nvSpPr>
          <p:spPr>
            <a:xfrm>
              <a:off x="8128011" y="539585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8"/>
            <p:cNvSpPr/>
            <p:nvPr/>
          </p:nvSpPr>
          <p:spPr>
            <a:xfrm>
              <a:off x="8515232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8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8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8"/>
            <p:cNvSpPr/>
            <p:nvPr/>
          </p:nvSpPr>
          <p:spPr>
            <a:xfrm>
              <a:off x="380546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8"/>
            <p:cNvSpPr/>
            <p:nvPr/>
          </p:nvSpPr>
          <p:spPr>
            <a:xfrm>
              <a:off x="767734" y="1067848"/>
              <a:ext cx="241576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8"/>
            <p:cNvSpPr/>
            <p:nvPr/>
          </p:nvSpPr>
          <p:spPr>
            <a:xfrm>
              <a:off x="8128011" y="1067848"/>
              <a:ext cx="241576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8"/>
            <p:cNvSpPr/>
            <p:nvPr/>
          </p:nvSpPr>
          <p:spPr>
            <a:xfrm>
              <a:off x="8515232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8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8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8"/>
            <p:cNvSpPr/>
            <p:nvPr/>
          </p:nvSpPr>
          <p:spPr>
            <a:xfrm>
              <a:off x="380546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8"/>
            <p:cNvSpPr/>
            <p:nvPr/>
          </p:nvSpPr>
          <p:spPr>
            <a:xfrm>
              <a:off x="767734" y="1595750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8"/>
            <p:cNvSpPr/>
            <p:nvPr/>
          </p:nvSpPr>
          <p:spPr>
            <a:xfrm>
              <a:off x="8128011" y="1595750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8"/>
            <p:cNvSpPr/>
            <p:nvPr/>
          </p:nvSpPr>
          <p:spPr>
            <a:xfrm>
              <a:off x="8515232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8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8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8"/>
            <p:cNvSpPr/>
            <p:nvPr/>
          </p:nvSpPr>
          <p:spPr>
            <a:xfrm>
              <a:off x="380546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8"/>
            <p:cNvSpPr/>
            <p:nvPr/>
          </p:nvSpPr>
          <p:spPr>
            <a:xfrm>
              <a:off x="767734" y="2124014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8"/>
            <p:cNvSpPr/>
            <p:nvPr/>
          </p:nvSpPr>
          <p:spPr>
            <a:xfrm>
              <a:off x="8128011" y="2124014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8"/>
            <p:cNvSpPr/>
            <p:nvPr/>
          </p:nvSpPr>
          <p:spPr>
            <a:xfrm>
              <a:off x="8515232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8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8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8"/>
            <p:cNvSpPr/>
            <p:nvPr/>
          </p:nvSpPr>
          <p:spPr>
            <a:xfrm>
              <a:off x="380546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8"/>
            <p:cNvSpPr/>
            <p:nvPr/>
          </p:nvSpPr>
          <p:spPr>
            <a:xfrm>
              <a:off x="767734" y="2651883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8"/>
            <p:cNvSpPr/>
            <p:nvPr/>
          </p:nvSpPr>
          <p:spPr>
            <a:xfrm>
              <a:off x="8128011" y="2651883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8"/>
            <p:cNvSpPr/>
            <p:nvPr/>
          </p:nvSpPr>
          <p:spPr>
            <a:xfrm>
              <a:off x="8515232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8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8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8"/>
            <p:cNvSpPr/>
            <p:nvPr/>
          </p:nvSpPr>
          <p:spPr>
            <a:xfrm>
              <a:off x="380546" y="318054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8"/>
            <p:cNvSpPr/>
            <p:nvPr/>
          </p:nvSpPr>
          <p:spPr>
            <a:xfrm>
              <a:off x="767734" y="3180540"/>
              <a:ext cx="241576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8"/>
            <p:cNvSpPr/>
            <p:nvPr/>
          </p:nvSpPr>
          <p:spPr>
            <a:xfrm>
              <a:off x="8128011" y="3180540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8"/>
            <p:cNvSpPr/>
            <p:nvPr/>
          </p:nvSpPr>
          <p:spPr>
            <a:xfrm>
              <a:off x="8515232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8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8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8"/>
            <p:cNvSpPr/>
            <p:nvPr/>
          </p:nvSpPr>
          <p:spPr>
            <a:xfrm>
              <a:off x="380546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8"/>
            <p:cNvSpPr/>
            <p:nvPr/>
          </p:nvSpPr>
          <p:spPr>
            <a:xfrm>
              <a:off x="767734" y="3708410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8"/>
            <p:cNvSpPr/>
            <p:nvPr/>
          </p:nvSpPr>
          <p:spPr>
            <a:xfrm>
              <a:off x="8128011" y="3708410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8"/>
            <p:cNvSpPr/>
            <p:nvPr/>
          </p:nvSpPr>
          <p:spPr>
            <a:xfrm>
              <a:off x="8515232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8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8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8"/>
            <p:cNvSpPr/>
            <p:nvPr/>
          </p:nvSpPr>
          <p:spPr>
            <a:xfrm>
              <a:off x="380546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8"/>
            <p:cNvSpPr/>
            <p:nvPr/>
          </p:nvSpPr>
          <p:spPr>
            <a:xfrm>
              <a:off x="767734" y="4236312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8"/>
            <p:cNvSpPr/>
            <p:nvPr/>
          </p:nvSpPr>
          <p:spPr>
            <a:xfrm>
              <a:off x="1155356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8"/>
            <p:cNvSpPr/>
            <p:nvPr/>
          </p:nvSpPr>
          <p:spPr>
            <a:xfrm>
              <a:off x="1542578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8"/>
            <p:cNvSpPr/>
            <p:nvPr/>
          </p:nvSpPr>
          <p:spPr>
            <a:xfrm>
              <a:off x="1929799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8"/>
            <p:cNvSpPr/>
            <p:nvPr/>
          </p:nvSpPr>
          <p:spPr>
            <a:xfrm>
              <a:off x="2317421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8"/>
            <p:cNvSpPr/>
            <p:nvPr/>
          </p:nvSpPr>
          <p:spPr>
            <a:xfrm>
              <a:off x="2704609" y="4236312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8"/>
            <p:cNvSpPr/>
            <p:nvPr/>
          </p:nvSpPr>
          <p:spPr>
            <a:xfrm>
              <a:off x="3092231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8"/>
            <p:cNvSpPr/>
            <p:nvPr/>
          </p:nvSpPr>
          <p:spPr>
            <a:xfrm>
              <a:off x="3479452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8"/>
            <p:cNvSpPr/>
            <p:nvPr/>
          </p:nvSpPr>
          <p:spPr>
            <a:xfrm>
              <a:off x="3867074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8"/>
            <p:cNvSpPr/>
            <p:nvPr/>
          </p:nvSpPr>
          <p:spPr>
            <a:xfrm>
              <a:off x="4254295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8"/>
            <p:cNvSpPr/>
            <p:nvPr/>
          </p:nvSpPr>
          <p:spPr>
            <a:xfrm>
              <a:off x="4641483" y="4236312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8"/>
            <p:cNvSpPr/>
            <p:nvPr/>
          </p:nvSpPr>
          <p:spPr>
            <a:xfrm>
              <a:off x="5029105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8"/>
            <p:cNvSpPr/>
            <p:nvPr/>
          </p:nvSpPr>
          <p:spPr>
            <a:xfrm>
              <a:off x="5416327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8"/>
            <p:cNvSpPr/>
            <p:nvPr/>
          </p:nvSpPr>
          <p:spPr>
            <a:xfrm>
              <a:off x="5803948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8"/>
            <p:cNvSpPr/>
            <p:nvPr/>
          </p:nvSpPr>
          <p:spPr>
            <a:xfrm>
              <a:off x="619117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8"/>
            <p:cNvSpPr/>
            <p:nvPr/>
          </p:nvSpPr>
          <p:spPr>
            <a:xfrm>
              <a:off x="6578358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8"/>
            <p:cNvSpPr/>
            <p:nvPr/>
          </p:nvSpPr>
          <p:spPr>
            <a:xfrm>
              <a:off x="696598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8"/>
            <p:cNvSpPr/>
            <p:nvPr/>
          </p:nvSpPr>
          <p:spPr>
            <a:xfrm>
              <a:off x="7353201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8"/>
            <p:cNvSpPr/>
            <p:nvPr/>
          </p:nvSpPr>
          <p:spPr>
            <a:xfrm>
              <a:off x="7740823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8"/>
            <p:cNvSpPr/>
            <p:nvPr/>
          </p:nvSpPr>
          <p:spPr>
            <a:xfrm>
              <a:off x="8128011" y="4236312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8"/>
            <p:cNvSpPr/>
            <p:nvPr/>
          </p:nvSpPr>
          <p:spPr>
            <a:xfrm>
              <a:off x="8515232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8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8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8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8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8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8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8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8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8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8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8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8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8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8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8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8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8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8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8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8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8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8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8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8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8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6" name="Google Shape;3046;p28"/>
          <p:cNvSpPr txBox="1"/>
          <p:nvPr>
            <p:ph type="title"/>
          </p:nvPr>
        </p:nvSpPr>
        <p:spPr>
          <a:xfrm>
            <a:off x="2880750" y="3493700"/>
            <a:ext cx="33825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47" name="Google Shape;3047;p28"/>
          <p:cNvSpPr txBox="1"/>
          <p:nvPr>
            <p:ph idx="1" type="subTitle"/>
          </p:nvPr>
        </p:nvSpPr>
        <p:spPr>
          <a:xfrm>
            <a:off x="1577700" y="1428727"/>
            <a:ext cx="5988600" cy="1831200"/>
          </a:xfrm>
          <a:prstGeom prst="rect">
            <a:avLst/>
          </a:prstGeom>
          <a:noFill/>
          <a:effectLst>
            <a:outerShdw blurRad="28575" rotWithShape="0" algn="bl" dir="156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2286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"/>
          <p:cNvSpPr txBox="1"/>
          <p:nvPr>
            <p:ph idx="1" type="body"/>
          </p:nvPr>
        </p:nvSpPr>
        <p:spPr>
          <a:xfrm>
            <a:off x="722375" y="1295125"/>
            <a:ext cx="7916700" cy="3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499" name="Google Shape;499;p4"/>
          <p:cNvGrpSpPr/>
          <p:nvPr/>
        </p:nvGrpSpPr>
        <p:grpSpPr>
          <a:xfrm>
            <a:off x="2890" y="11321"/>
            <a:ext cx="9141502" cy="5120843"/>
            <a:chOff x="2890" y="11321"/>
            <a:chExt cx="9141502" cy="5120843"/>
          </a:xfrm>
        </p:grpSpPr>
        <p:sp>
          <p:nvSpPr>
            <p:cNvPr id="500" name="Google Shape;500;p4"/>
            <p:cNvSpPr/>
            <p:nvPr/>
          </p:nvSpPr>
          <p:spPr>
            <a:xfrm>
              <a:off x="2890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380546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767734" y="11321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1155356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542578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1929799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2317421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2704609" y="11321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3092231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3479452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3867074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254295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4641483" y="11321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5029105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5416327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5803948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6191170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578358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6965980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7353201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7740823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128011" y="11321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515232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8902454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2890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8902454" y="539585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2890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8902454" y="1067848"/>
              <a:ext cx="241938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2890" y="1595750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8902454" y="1595750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2890" y="2124014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8902454" y="2124014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2890" y="2651883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8902454" y="2651883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2890" y="3180540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8902454" y="3180540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2890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8902454" y="3708410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2890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8902454" y="4236312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2890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380546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767734" y="4764575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1155356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542578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1929799" y="4764575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2317421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2704609" y="4764575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092231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479452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867074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4254295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4641483" y="4764575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5029105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5416327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5803948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6191170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6578358" y="4764575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6965980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7353201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7740823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8128011" y="4764575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8515232" y="4764575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8902454" y="4764575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4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"/>
          <p:cNvSpPr txBox="1"/>
          <p:nvPr>
            <p:ph idx="1" type="body"/>
          </p:nvPr>
        </p:nvSpPr>
        <p:spPr>
          <a:xfrm>
            <a:off x="722375" y="2043975"/>
            <a:ext cx="38496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7" name="Google Shape;567;p5"/>
          <p:cNvSpPr txBox="1"/>
          <p:nvPr>
            <p:ph idx="2" type="body"/>
          </p:nvPr>
        </p:nvSpPr>
        <p:spPr>
          <a:xfrm>
            <a:off x="4676650" y="2043975"/>
            <a:ext cx="38496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68" name="Google Shape;568;p5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569" name="Google Shape;569;p5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5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6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636" name="Google Shape;636;p6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6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"/>
          <p:cNvSpPr txBox="1"/>
          <p:nvPr>
            <p:ph idx="1" type="body"/>
          </p:nvPr>
        </p:nvSpPr>
        <p:spPr>
          <a:xfrm>
            <a:off x="4572100" y="1742475"/>
            <a:ext cx="38496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703" name="Google Shape;703;p7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704" name="Google Shape;704;p7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Google Shape;768;p7"/>
          <p:cNvSpPr txBox="1"/>
          <p:nvPr>
            <p:ph type="title"/>
          </p:nvPr>
        </p:nvSpPr>
        <p:spPr>
          <a:xfrm>
            <a:off x="4572000" y="1012620"/>
            <a:ext cx="38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"/>
          <p:cNvSpPr txBox="1"/>
          <p:nvPr>
            <p:ph idx="1" type="subTitle"/>
          </p:nvPr>
        </p:nvSpPr>
        <p:spPr>
          <a:xfrm>
            <a:off x="1577700" y="1807350"/>
            <a:ext cx="5988600" cy="1224000"/>
          </a:xfrm>
          <a:prstGeom prst="rect">
            <a:avLst/>
          </a:prstGeom>
          <a:noFill/>
          <a:effectLst>
            <a:outerShdw blurRad="28575" rotWithShape="0" algn="bl" dir="156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2286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Grand Hotel"/>
              <a:buNone/>
              <a:defRPr sz="60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771" name="Google Shape;771;p8"/>
          <p:cNvGrpSpPr/>
          <p:nvPr/>
        </p:nvGrpSpPr>
        <p:grpSpPr>
          <a:xfrm>
            <a:off x="2890" y="11321"/>
            <a:ext cx="9141502" cy="5120843"/>
            <a:chOff x="2890" y="11321"/>
            <a:chExt cx="9141502" cy="5120843"/>
          </a:xfrm>
        </p:grpSpPr>
        <p:sp>
          <p:nvSpPr>
            <p:cNvPr id="772" name="Google Shape;772;p8"/>
            <p:cNvSpPr/>
            <p:nvPr/>
          </p:nvSpPr>
          <p:spPr>
            <a:xfrm>
              <a:off x="2890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380546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767734" y="11321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1155356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1542578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1929799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2317421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2704609" y="11321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3092231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3479452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3867074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4254295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4641483" y="11321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5029105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5416327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5803948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6191170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6578358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6965980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7353201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7740823" y="11321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8128011" y="11321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8515232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8902454" y="11321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2890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380546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767734" y="539585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1155356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1542578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1929799" y="539585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2317421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2704609" y="539585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3092231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3479452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3867074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4254295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4641483" y="539585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5029105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5416327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5803948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6191170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6578358" y="539585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6965980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7353201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7740823" y="539585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8128011" y="539585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8515232" y="539585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8902454" y="539585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2890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380546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188"/>
                  </a:cubicBezTo>
                  <a:cubicBezTo>
                    <a:pt x="3550" y="11189"/>
                    <a:pt x="3555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767734" y="1067848"/>
              <a:ext cx="241572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1155356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188"/>
                  </a:cubicBezTo>
                  <a:cubicBezTo>
                    <a:pt x="3551" y="11189"/>
                    <a:pt x="3556" y="11190"/>
                    <a:pt x="3561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1542578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1929799" y="1067848"/>
              <a:ext cx="241938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2" y="11190"/>
                    <a:pt x="7258" y="6293"/>
                    <a:pt x="7258" y="5523"/>
                  </a:cubicBezTo>
                  <a:cubicBezTo>
                    <a:pt x="7258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2317421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2704609" y="1067848"/>
              <a:ext cx="241572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1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3092231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3479452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3867074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188"/>
                  </a:cubicBezTo>
                  <a:cubicBezTo>
                    <a:pt x="3550" y="11189"/>
                    <a:pt x="3556" y="11190"/>
                    <a:pt x="3561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254295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641483" y="1067848"/>
              <a:ext cx="241572" cy="367228"/>
            </a:xfrm>
            <a:custGeom>
              <a:rect b="b" l="l" r="r" t="t"/>
              <a:pathLst>
                <a:path extrusionOk="0" h="11190" w="7248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5029105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5416327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5803948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6191170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2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29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6578358" y="1067848"/>
              <a:ext cx="241938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00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6965980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7353201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188"/>
                  </a:cubicBezTo>
                  <a:cubicBezTo>
                    <a:pt x="3562" y="11189"/>
                    <a:pt x="3568" y="11190"/>
                    <a:pt x="3573" y="11190"/>
                  </a:cubicBezTo>
                  <a:cubicBezTo>
                    <a:pt x="4081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7740823" y="1067848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188"/>
                  </a:cubicBezTo>
                  <a:cubicBezTo>
                    <a:pt x="3562" y="11189"/>
                    <a:pt x="3567" y="11190"/>
                    <a:pt x="3573" y="11190"/>
                  </a:cubicBezTo>
                  <a:cubicBezTo>
                    <a:pt x="4069" y="11190"/>
                    <a:pt x="7246" y="6293"/>
                    <a:pt x="7246" y="5523"/>
                  </a:cubicBezTo>
                  <a:cubicBezTo>
                    <a:pt x="7246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8128011" y="1067848"/>
              <a:ext cx="241572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8515232" y="1067848"/>
              <a:ext cx="241938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4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8902454" y="1067848"/>
              <a:ext cx="241938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2890" y="1595750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380546" y="1595750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6"/>
                    <a:pt x="36" y="4791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0"/>
                    <a:pt x="3559" y="11200"/>
                  </a:cubicBezTo>
                  <a:cubicBezTo>
                    <a:pt x="4062" y="11200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767734" y="1595750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8128011" y="1595750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8515232" y="1595750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5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8902454" y="1595750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2890" y="2124014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80546" y="2124014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2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767734" y="2124014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8128011" y="2124014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8515232" y="2124014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8902454" y="2124014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2890" y="2651883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380546" y="2651883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49"/>
                    <a:pt x="36" y="4792"/>
                    <a:pt x="12" y="5486"/>
                  </a:cubicBezTo>
                  <a:cubicBezTo>
                    <a:pt x="0" y="6169"/>
                    <a:pt x="3054" y="11092"/>
                    <a:pt x="3545" y="11199"/>
                  </a:cubicBezTo>
                  <a:cubicBezTo>
                    <a:pt x="3550" y="11201"/>
                    <a:pt x="3555" y="11201"/>
                    <a:pt x="3561" y="11201"/>
                  </a:cubicBezTo>
                  <a:cubicBezTo>
                    <a:pt x="4069" y="11201"/>
                    <a:pt x="7246" y="6305"/>
                    <a:pt x="7246" y="5534"/>
                  </a:cubicBezTo>
                  <a:cubicBezTo>
                    <a:pt x="7246" y="4926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767734" y="2651883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8128011" y="2651883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8515232" y="2651883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4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8902454" y="2651883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2890" y="3180540"/>
              <a:ext cx="241539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80546" y="318054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4" y="1"/>
                  </a:moveTo>
                  <a:cubicBezTo>
                    <a:pt x="3791" y="1"/>
                    <a:pt x="3788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767734" y="3180540"/>
              <a:ext cx="241572" cy="367228"/>
            </a:xfrm>
            <a:custGeom>
              <a:rect b="b" l="l" r="r" t="t"/>
              <a:pathLst>
                <a:path extrusionOk="0" h="11190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5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8128011" y="3180540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795" y="1"/>
                  </a:moveTo>
                  <a:cubicBezTo>
                    <a:pt x="3792" y="1"/>
                    <a:pt x="3789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03"/>
                    <a:pt x="4312" y="1"/>
                    <a:pt x="37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8515232" y="3180540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8902454" y="3180540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2890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80546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767734" y="3708410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1155356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1542578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1929799" y="3708410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2317421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2704609" y="3708410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092231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3479452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3867074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8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4254295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4641483" y="3708410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5029105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5416327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5803948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6191170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6578358" y="3708410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6965980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7353201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8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7740823" y="3708410"/>
              <a:ext cx="241539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8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8128011" y="3708410"/>
              <a:ext cx="241572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8515232" y="3708410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8902454" y="3708410"/>
              <a:ext cx="241938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2890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80546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767734" y="4236312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1155356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1542578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1929799" y="4236312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317421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2704609" y="4236312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3092231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3479452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3867074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254295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641483" y="4236312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5029105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5416327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5803948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6191170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6578358" y="4236312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6965980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7353201" y="4236312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7740823" y="4236312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8128011" y="4236312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8515232" y="4236312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8902454" y="4236312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2890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380546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767734" y="4764575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1155356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1542578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1929799" y="4764575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2317421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2704609" y="4764575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3092231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3479452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3867074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254295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641483" y="4764575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5029105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5416327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5803948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6191170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6578358" y="4764575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965980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7353201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7740823" y="4764575"/>
              <a:ext cx="241539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8128011" y="4764575"/>
              <a:ext cx="241572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8515232" y="4764575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8902454" y="4764575"/>
              <a:ext cx="241938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9"/>
          <p:cNvSpPr txBox="1"/>
          <p:nvPr>
            <p:ph type="title"/>
          </p:nvPr>
        </p:nvSpPr>
        <p:spPr>
          <a:xfrm>
            <a:off x="722375" y="1591425"/>
            <a:ext cx="26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  <p:sp>
        <p:nvSpPr>
          <p:cNvPr id="942" name="Google Shape;942;p9"/>
          <p:cNvSpPr txBox="1"/>
          <p:nvPr>
            <p:ph idx="1" type="subTitle"/>
          </p:nvPr>
        </p:nvSpPr>
        <p:spPr>
          <a:xfrm>
            <a:off x="722375" y="2323675"/>
            <a:ext cx="2681400" cy="1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943" name="Google Shape;943;p9"/>
          <p:cNvGrpSpPr/>
          <p:nvPr/>
        </p:nvGrpSpPr>
        <p:grpSpPr>
          <a:xfrm>
            <a:off x="2890" y="11321"/>
            <a:ext cx="9141506" cy="5120843"/>
            <a:chOff x="2890" y="11321"/>
            <a:chExt cx="9141506" cy="5120843"/>
          </a:xfrm>
        </p:grpSpPr>
        <p:sp>
          <p:nvSpPr>
            <p:cNvPr id="944" name="Google Shape;944;p9"/>
            <p:cNvSpPr/>
            <p:nvPr/>
          </p:nvSpPr>
          <p:spPr>
            <a:xfrm>
              <a:off x="289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38054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767734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155356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92"/>
                    <a:pt x="3546" y="11200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154257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1929799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6"/>
                    <a:pt x="7258" y="5534"/>
                  </a:cubicBezTo>
                  <a:cubicBezTo>
                    <a:pt x="7258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231742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2704609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3092231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3479452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3867074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92"/>
                    <a:pt x="3545" y="11200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425429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4641483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5029105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5416327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5803948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619117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6578358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6965980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6"/>
                    <a:pt x="7247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7353201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92"/>
                    <a:pt x="3570" y="11200"/>
                  </a:cubicBezTo>
                  <a:cubicBezTo>
                    <a:pt x="3574" y="11200"/>
                    <a:pt x="3578" y="11201"/>
                    <a:pt x="3583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47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7740823" y="11321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92"/>
                    <a:pt x="3557" y="11200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6"/>
                    <a:pt x="7246" y="5534"/>
                  </a:cubicBezTo>
                  <a:cubicBezTo>
                    <a:pt x="7246" y="4927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128011" y="11321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6"/>
                    <a:pt x="7247" y="5534"/>
                  </a:cubicBezTo>
                  <a:cubicBezTo>
                    <a:pt x="7247" y="4927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515232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902454" y="11321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92"/>
                    <a:pt x="3558" y="11200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6"/>
                    <a:pt x="7259" y="5534"/>
                  </a:cubicBezTo>
                  <a:cubicBezTo>
                    <a:pt x="7259" y="4927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289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80546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54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767734" y="539585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1155356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43" y="11080"/>
                    <a:pt x="3546" y="11200"/>
                  </a:cubicBezTo>
                  <a:cubicBezTo>
                    <a:pt x="3550" y="11201"/>
                    <a:pt x="3555" y="11201"/>
                    <a:pt x="3560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1542578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1929799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799" y="1"/>
                    <a:pt x="3797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58" y="6294"/>
                    <a:pt x="7258" y="5523"/>
                  </a:cubicBezTo>
                  <a:cubicBezTo>
                    <a:pt x="7258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2317421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2704609" y="539585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092231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390" y="37"/>
                    <a:pt x="37" y="4792"/>
                    <a:pt x="13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479452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867074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12" y="5475"/>
                  </a:cubicBezTo>
                  <a:cubicBezTo>
                    <a:pt x="0" y="6157"/>
                    <a:pt x="3042" y="11080"/>
                    <a:pt x="3545" y="11200"/>
                  </a:cubicBezTo>
                  <a:cubicBezTo>
                    <a:pt x="3550" y="11201"/>
                    <a:pt x="3554" y="11201"/>
                    <a:pt x="3559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4254295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4641483" y="539585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5029105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37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5416327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5803948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619117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89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1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2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6578358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293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6965980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8" y="1"/>
                    <a:pt x="3785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7353201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402" y="37"/>
                    <a:pt x="48" y="4792"/>
                    <a:pt x="24" y="5475"/>
                  </a:cubicBezTo>
                  <a:cubicBezTo>
                    <a:pt x="0" y="6157"/>
                    <a:pt x="3055" y="11080"/>
                    <a:pt x="3558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74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7740823" y="539585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2" y="1"/>
                  </a:moveTo>
                  <a:cubicBezTo>
                    <a:pt x="3790" y="1"/>
                    <a:pt x="3787" y="1"/>
                    <a:pt x="3785" y="1"/>
                  </a:cubicBezTo>
                  <a:cubicBezTo>
                    <a:pt x="3390" y="37"/>
                    <a:pt x="36" y="4792"/>
                    <a:pt x="24" y="5475"/>
                  </a:cubicBezTo>
                  <a:cubicBezTo>
                    <a:pt x="0" y="6157"/>
                    <a:pt x="3054" y="11080"/>
                    <a:pt x="3557" y="11200"/>
                  </a:cubicBezTo>
                  <a:cubicBezTo>
                    <a:pt x="3562" y="11201"/>
                    <a:pt x="3566" y="11201"/>
                    <a:pt x="3571" y="11201"/>
                  </a:cubicBezTo>
                  <a:cubicBezTo>
                    <a:pt x="4062" y="11201"/>
                    <a:pt x="7246" y="6294"/>
                    <a:pt x="7246" y="5523"/>
                  </a:cubicBezTo>
                  <a:cubicBezTo>
                    <a:pt x="7246" y="4915"/>
                    <a:pt x="4293" y="1"/>
                    <a:pt x="3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8128011" y="539585"/>
              <a:ext cx="241576" cy="367622"/>
            </a:xfrm>
            <a:custGeom>
              <a:rect b="b" l="l" r="r" t="t"/>
              <a:pathLst>
                <a:path extrusionOk="0" h="11202" w="7248">
                  <a:moveTo>
                    <a:pt x="3793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63" y="11201"/>
                    <a:pt x="7247" y="6294"/>
                    <a:pt x="7247" y="5523"/>
                  </a:cubicBezTo>
                  <a:cubicBezTo>
                    <a:pt x="7247" y="4915"/>
                    <a:pt x="4305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8515232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5" y="1"/>
                  </a:moveTo>
                  <a:cubicBezTo>
                    <a:pt x="3802" y="1"/>
                    <a:pt x="3800" y="1"/>
                    <a:pt x="3798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8902454" y="539585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2890" y="1067848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70" y="11190"/>
                    <a:pt x="7247" y="6293"/>
                    <a:pt x="7247" y="5523"/>
                  </a:cubicBezTo>
                  <a:cubicBezTo>
                    <a:pt x="7247" y="4916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8902454" y="1067848"/>
              <a:ext cx="241942" cy="367228"/>
            </a:xfrm>
            <a:custGeom>
              <a:rect b="b" l="l" r="r" t="t"/>
              <a:pathLst>
                <a:path extrusionOk="0" h="11190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188"/>
                  </a:cubicBezTo>
                  <a:cubicBezTo>
                    <a:pt x="3563" y="11189"/>
                    <a:pt x="3568" y="11190"/>
                    <a:pt x="3573" y="11190"/>
                  </a:cubicBezTo>
                  <a:cubicBezTo>
                    <a:pt x="4082" y="11190"/>
                    <a:pt x="7259" y="6293"/>
                    <a:pt x="7259" y="5523"/>
                  </a:cubicBezTo>
                  <a:cubicBezTo>
                    <a:pt x="7259" y="4916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2890" y="1595750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1" y="11200"/>
                  </a:cubicBezTo>
                  <a:cubicBezTo>
                    <a:pt x="4063" y="11200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8902454" y="1595750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6"/>
                    <a:pt x="49" y="4791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0"/>
                    <a:pt x="3572" y="11200"/>
                  </a:cubicBezTo>
                  <a:cubicBezTo>
                    <a:pt x="4074" y="11200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2890" y="2124014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80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293"/>
                    <a:pt x="7247" y="5522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8902454" y="2124014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2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2890" y="2651883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70" y="11201"/>
                    <a:pt x="7247" y="6305"/>
                    <a:pt x="7247" y="5534"/>
                  </a:cubicBezTo>
                  <a:cubicBezTo>
                    <a:pt x="7247" y="4926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8902454" y="2651883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49"/>
                    <a:pt x="49" y="4792"/>
                    <a:pt x="25" y="5486"/>
                  </a:cubicBezTo>
                  <a:cubicBezTo>
                    <a:pt x="1" y="6169"/>
                    <a:pt x="3055" y="11092"/>
                    <a:pt x="3558" y="11199"/>
                  </a:cubicBezTo>
                  <a:cubicBezTo>
                    <a:pt x="3563" y="11201"/>
                    <a:pt x="3568" y="11201"/>
                    <a:pt x="3573" y="11201"/>
                  </a:cubicBezTo>
                  <a:cubicBezTo>
                    <a:pt x="4082" y="11201"/>
                    <a:pt x="7259" y="6305"/>
                    <a:pt x="7259" y="5534"/>
                  </a:cubicBezTo>
                  <a:cubicBezTo>
                    <a:pt x="7259" y="4926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2890" y="3180540"/>
              <a:ext cx="241543" cy="367228"/>
            </a:xfrm>
            <a:custGeom>
              <a:rect b="b" l="l" r="r" t="t"/>
              <a:pathLst>
                <a:path extrusionOk="0" h="11190" w="7247">
                  <a:moveTo>
                    <a:pt x="3794" y="1"/>
                  </a:moveTo>
                  <a:cubicBezTo>
                    <a:pt x="3791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188"/>
                  </a:cubicBezTo>
                  <a:cubicBezTo>
                    <a:pt x="3562" y="11189"/>
                    <a:pt x="3567" y="11189"/>
                    <a:pt x="3572" y="11189"/>
                  </a:cubicBezTo>
                  <a:cubicBezTo>
                    <a:pt x="4074" y="11189"/>
                    <a:pt x="7247" y="6294"/>
                    <a:pt x="7247" y="5523"/>
                  </a:cubicBezTo>
                  <a:cubicBezTo>
                    <a:pt x="7247" y="4903"/>
                    <a:pt x="4300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8902454" y="318054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6" y="1"/>
                  </a:moveTo>
                  <a:cubicBezTo>
                    <a:pt x="3803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7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03"/>
                    <a:pt x="4312" y="1"/>
                    <a:pt x="3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2890" y="3708410"/>
              <a:ext cx="241543" cy="367622"/>
            </a:xfrm>
            <a:custGeom>
              <a:rect b="b" l="l" r="r" t="t"/>
              <a:pathLst>
                <a:path extrusionOk="0" h="11202" w="7247">
                  <a:moveTo>
                    <a:pt x="3793" y="1"/>
                  </a:moveTo>
                  <a:cubicBezTo>
                    <a:pt x="3790" y="1"/>
                    <a:pt x="3788" y="1"/>
                    <a:pt x="3786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1" y="11201"/>
                  </a:cubicBezTo>
                  <a:cubicBezTo>
                    <a:pt x="4062" y="11201"/>
                    <a:pt x="7247" y="6294"/>
                    <a:pt x="7247" y="5523"/>
                  </a:cubicBezTo>
                  <a:cubicBezTo>
                    <a:pt x="7247" y="4915"/>
                    <a:pt x="4293" y="1"/>
                    <a:pt x="3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8902454" y="3708410"/>
              <a:ext cx="241942" cy="367622"/>
            </a:xfrm>
            <a:custGeom>
              <a:rect b="b" l="l" r="r" t="t"/>
              <a:pathLst>
                <a:path extrusionOk="0" h="11202" w="7259">
                  <a:moveTo>
                    <a:pt x="3804" y="1"/>
                  </a:moveTo>
                  <a:cubicBezTo>
                    <a:pt x="3802" y="1"/>
                    <a:pt x="3800" y="1"/>
                    <a:pt x="3797" y="1"/>
                  </a:cubicBezTo>
                  <a:cubicBezTo>
                    <a:pt x="3402" y="37"/>
                    <a:pt x="49" y="4792"/>
                    <a:pt x="25" y="5475"/>
                  </a:cubicBezTo>
                  <a:cubicBezTo>
                    <a:pt x="1" y="6158"/>
                    <a:pt x="3055" y="11080"/>
                    <a:pt x="3558" y="11200"/>
                  </a:cubicBezTo>
                  <a:cubicBezTo>
                    <a:pt x="3562" y="11201"/>
                    <a:pt x="3567" y="11201"/>
                    <a:pt x="3572" y="11201"/>
                  </a:cubicBezTo>
                  <a:cubicBezTo>
                    <a:pt x="4074" y="11201"/>
                    <a:pt x="7259" y="6294"/>
                    <a:pt x="7259" y="5523"/>
                  </a:cubicBezTo>
                  <a:cubicBezTo>
                    <a:pt x="7259" y="4915"/>
                    <a:pt x="4305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289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80546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54" y="11091"/>
                    <a:pt x="3545" y="11199"/>
                  </a:cubicBezTo>
                  <a:cubicBezTo>
                    <a:pt x="3550" y="11200"/>
                    <a:pt x="3555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767734" y="4236312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1155356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43" y="11091"/>
                    <a:pt x="3546" y="11199"/>
                  </a:cubicBezTo>
                  <a:cubicBezTo>
                    <a:pt x="3551" y="11200"/>
                    <a:pt x="3556" y="11201"/>
                    <a:pt x="3561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1542578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1929799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8" y="11199"/>
                  </a:cubicBezTo>
                  <a:cubicBezTo>
                    <a:pt x="3562" y="11200"/>
                    <a:pt x="3568" y="11201"/>
                    <a:pt x="3573" y="11201"/>
                  </a:cubicBezTo>
                  <a:cubicBezTo>
                    <a:pt x="4082" y="11201"/>
                    <a:pt x="7258" y="6304"/>
                    <a:pt x="7258" y="5534"/>
                  </a:cubicBezTo>
                  <a:cubicBezTo>
                    <a:pt x="7258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317421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2704609" y="4236312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3092231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48"/>
                    <a:pt x="37" y="4791"/>
                    <a:pt x="13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3479452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3867074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12" y="5474"/>
                  </a:cubicBezTo>
                  <a:cubicBezTo>
                    <a:pt x="0" y="6169"/>
                    <a:pt x="3042" y="11091"/>
                    <a:pt x="3545" y="11199"/>
                  </a:cubicBezTo>
                  <a:cubicBezTo>
                    <a:pt x="3550" y="11200"/>
                    <a:pt x="3556" y="11201"/>
                    <a:pt x="3561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4254295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4641483" y="4236312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5029105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37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5416327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5803948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619117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6578358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6965980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7353201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48"/>
                    <a:pt x="48" y="4791"/>
                    <a:pt x="24" y="5474"/>
                  </a:cubicBezTo>
                  <a:cubicBezTo>
                    <a:pt x="0" y="6169"/>
                    <a:pt x="3055" y="11091"/>
                    <a:pt x="3570" y="11199"/>
                  </a:cubicBezTo>
                  <a:cubicBezTo>
                    <a:pt x="3574" y="11200"/>
                    <a:pt x="3579" y="11201"/>
                    <a:pt x="3585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47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7740823" y="4236312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48"/>
                    <a:pt x="36" y="4791"/>
                    <a:pt x="24" y="5474"/>
                  </a:cubicBezTo>
                  <a:cubicBezTo>
                    <a:pt x="0" y="6169"/>
                    <a:pt x="3054" y="11091"/>
                    <a:pt x="3557" y="11199"/>
                  </a:cubicBezTo>
                  <a:cubicBezTo>
                    <a:pt x="3562" y="11200"/>
                    <a:pt x="3567" y="11201"/>
                    <a:pt x="3573" y="11201"/>
                  </a:cubicBezTo>
                  <a:cubicBezTo>
                    <a:pt x="4069" y="11201"/>
                    <a:pt x="7246" y="6304"/>
                    <a:pt x="7246" y="5534"/>
                  </a:cubicBezTo>
                  <a:cubicBezTo>
                    <a:pt x="7246" y="4926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8128011" y="4236312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70" y="11201"/>
                    <a:pt x="7247" y="6304"/>
                    <a:pt x="7247" y="5534"/>
                  </a:cubicBezTo>
                  <a:cubicBezTo>
                    <a:pt x="7247" y="4926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8515232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4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8902454" y="4236312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48"/>
                    <a:pt x="49" y="4791"/>
                    <a:pt x="25" y="5474"/>
                  </a:cubicBezTo>
                  <a:cubicBezTo>
                    <a:pt x="1" y="6169"/>
                    <a:pt x="3055" y="11091"/>
                    <a:pt x="3558" y="11199"/>
                  </a:cubicBezTo>
                  <a:cubicBezTo>
                    <a:pt x="3563" y="11200"/>
                    <a:pt x="3568" y="11201"/>
                    <a:pt x="3573" y="11201"/>
                  </a:cubicBezTo>
                  <a:cubicBezTo>
                    <a:pt x="4082" y="11201"/>
                    <a:pt x="7259" y="6304"/>
                    <a:pt x="7259" y="5534"/>
                  </a:cubicBezTo>
                  <a:cubicBezTo>
                    <a:pt x="7259" y="4926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289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38054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54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767734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1155356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43" y="11091"/>
                    <a:pt x="3546" y="11199"/>
                  </a:cubicBezTo>
                  <a:cubicBezTo>
                    <a:pt x="3550" y="11200"/>
                    <a:pt x="3555" y="11201"/>
                    <a:pt x="3560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154257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1929799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799" y="0"/>
                    <a:pt x="3797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74" y="11201"/>
                    <a:pt x="7258" y="6305"/>
                    <a:pt x="7258" y="5534"/>
                  </a:cubicBezTo>
                  <a:cubicBezTo>
                    <a:pt x="7258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231742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2704609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0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309223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3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390" y="37"/>
                    <a:pt x="37" y="4792"/>
                    <a:pt x="13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3479452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3867074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12" y="5474"/>
                  </a:cubicBezTo>
                  <a:cubicBezTo>
                    <a:pt x="0" y="6157"/>
                    <a:pt x="3042" y="11091"/>
                    <a:pt x="3545" y="11199"/>
                  </a:cubicBezTo>
                  <a:cubicBezTo>
                    <a:pt x="3550" y="11200"/>
                    <a:pt x="3554" y="11201"/>
                    <a:pt x="3559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425429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4641483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5029105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37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5416327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5803948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619117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89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1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2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6578358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293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6965980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8" y="0"/>
                    <a:pt x="3785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7353201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402" y="37"/>
                    <a:pt x="48" y="4792"/>
                    <a:pt x="24" y="5474"/>
                  </a:cubicBezTo>
                  <a:cubicBezTo>
                    <a:pt x="0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1" y="11201"/>
                  </a:cubicBezTo>
                  <a:cubicBezTo>
                    <a:pt x="4074" y="11201"/>
                    <a:pt x="7247" y="6305"/>
                    <a:pt x="7247" y="5534"/>
                  </a:cubicBezTo>
                  <a:cubicBezTo>
                    <a:pt x="7247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7740823" y="4764575"/>
              <a:ext cx="241543" cy="367589"/>
            </a:xfrm>
            <a:custGeom>
              <a:rect b="b" l="l" r="r" t="t"/>
              <a:pathLst>
                <a:path extrusionOk="0" h="11201" w="7247">
                  <a:moveTo>
                    <a:pt x="3792" y="0"/>
                  </a:moveTo>
                  <a:cubicBezTo>
                    <a:pt x="3790" y="0"/>
                    <a:pt x="3787" y="0"/>
                    <a:pt x="3785" y="1"/>
                  </a:cubicBezTo>
                  <a:cubicBezTo>
                    <a:pt x="3390" y="37"/>
                    <a:pt x="36" y="4792"/>
                    <a:pt x="24" y="5474"/>
                  </a:cubicBezTo>
                  <a:cubicBezTo>
                    <a:pt x="0" y="6157"/>
                    <a:pt x="3054" y="11091"/>
                    <a:pt x="3557" y="11199"/>
                  </a:cubicBezTo>
                  <a:cubicBezTo>
                    <a:pt x="3562" y="11200"/>
                    <a:pt x="3566" y="11201"/>
                    <a:pt x="3571" y="11201"/>
                  </a:cubicBezTo>
                  <a:cubicBezTo>
                    <a:pt x="4062" y="11201"/>
                    <a:pt x="7246" y="6305"/>
                    <a:pt x="7246" y="5534"/>
                  </a:cubicBezTo>
                  <a:cubicBezTo>
                    <a:pt x="7246" y="4914"/>
                    <a:pt x="4293" y="0"/>
                    <a:pt x="37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8128011" y="4764575"/>
              <a:ext cx="241576" cy="367589"/>
            </a:xfrm>
            <a:custGeom>
              <a:rect b="b" l="l" r="r" t="t"/>
              <a:pathLst>
                <a:path extrusionOk="0" h="11201" w="7248">
                  <a:moveTo>
                    <a:pt x="3793" y="0"/>
                  </a:moveTo>
                  <a:cubicBezTo>
                    <a:pt x="3791" y="0"/>
                    <a:pt x="3788" y="0"/>
                    <a:pt x="3786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63" y="11201"/>
                    <a:pt x="7247" y="6305"/>
                    <a:pt x="7247" y="5534"/>
                  </a:cubicBezTo>
                  <a:cubicBezTo>
                    <a:pt x="7247" y="4914"/>
                    <a:pt x="4305" y="0"/>
                    <a:pt x="3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8515232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5" y="0"/>
                  </a:moveTo>
                  <a:cubicBezTo>
                    <a:pt x="3802" y="0"/>
                    <a:pt x="3800" y="0"/>
                    <a:pt x="3798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5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8902454" y="4764575"/>
              <a:ext cx="241942" cy="367589"/>
            </a:xfrm>
            <a:custGeom>
              <a:rect b="b" l="l" r="r" t="t"/>
              <a:pathLst>
                <a:path extrusionOk="0" h="11201" w="7259">
                  <a:moveTo>
                    <a:pt x="3804" y="0"/>
                  </a:moveTo>
                  <a:cubicBezTo>
                    <a:pt x="3802" y="0"/>
                    <a:pt x="3800" y="0"/>
                    <a:pt x="3797" y="1"/>
                  </a:cubicBezTo>
                  <a:cubicBezTo>
                    <a:pt x="3402" y="37"/>
                    <a:pt x="49" y="4792"/>
                    <a:pt x="25" y="5474"/>
                  </a:cubicBezTo>
                  <a:cubicBezTo>
                    <a:pt x="1" y="6157"/>
                    <a:pt x="3055" y="11091"/>
                    <a:pt x="3558" y="11199"/>
                  </a:cubicBezTo>
                  <a:cubicBezTo>
                    <a:pt x="3562" y="11200"/>
                    <a:pt x="3567" y="11201"/>
                    <a:pt x="3572" y="11201"/>
                  </a:cubicBezTo>
                  <a:cubicBezTo>
                    <a:pt x="4074" y="11201"/>
                    <a:pt x="7259" y="6305"/>
                    <a:pt x="7259" y="5534"/>
                  </a:cubicBezTo>
                  <a:cubicBezTo>
                    <a:pt x="7259" y="4914"/>
                    <a:pt x="4305" y="0"/>
                    <a:pt x="3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0"/>
          <p:cNvSpPr txBox="1"/>
          <p:nvPr>
            <p:ph type="title"/>
          </p:nvPr>
        </p:nvSpPr>
        <p:spPr>
          <a:xfrm>
            <a:off x="5452600" y="1476775"/>
            <a:ext cx="2934000" cy="219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425725"/>
            <a:ext cx="7699200" cy="5727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132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3600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8350" y="11267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29"/>
          <p:cNvSpPr txBox="1"/>
          <p:nvPr>
            <p:ph type="ctrTitle"/>
          </p:nvPr>
        </p:nvSpPr>
        <p:spPr>
          <a:xfrm>
            <a:off x="722375" y="1172100"/>
            <a:ext cx="5164500" cy="20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9144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Merriweather"/>
                <a:ea typeface="Merriweather"/>
                <a:cs typeface="Merriweather"/>
                <a:sym typeface="Merriweather"/>
              </a:rPr>
              <a:t>Accessibility Team </a:t>
            </a:r>
            <a:r>
              <a:rPr lang="en" sz="54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5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3" name="Google Shape;3053;p29"/>
          <p:cNvSpPr txBox="1"/>
          <p:nvPr>
            <p:ph idx="1" type="subTitle"/>
          </p:nvPr>
        </p:nvSpPr>
        <p:spPr>
          <a:xfrm>
            <a:off x="798575" y="3134549"/>
            <a:ext cx="30528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ermanent Marker"/>
                <a:ea typeface="Permanent Marker"/>
                <a:cs typeface="Permanent Marker"/>
                <a:sym typeface="Permanent Marker"/>
              </a:rPr>
              <a:t>Annie</a:t>
            </a:r>
            <a:r>
              <a:rPr lang="en" sz="1900"/>
              <a:t>, </a:t>
            </a:r>
            <a:r>
              <a:rPr lang="en" sz="2000">
                <a:latin typeface="Caveat Brush"/>
                <a:ea typeface="Caveat Brush"/>
                <a:cs typeface="Caveat Brush"/>
                <a:sym typeface="Caveat Brush"/>
              </a:rPr>
              <a:t>Cyrus</a:t>
            </a:r>
            <a:r>
              <a:rPr lang="en" sz="1900"/>
              <a:t>, </a:t>
            </a:r>
            <a:r>
              <a:rPr i="1" lang="en" sz="1200"/>
              <a:t>and</a:t>
            </a:r>
            <a:r>
              <a:rPr lang="en" sz="1900"/>
              <a:t> </a:t>
            </a:r>
            <a:r>
              <a:rPr b="1" lang="en" sz="2100">
                <a:latin typeface="Reenie Beanie"/>
                <a:ea typeface="Reenie Beanie"/>
                <a:cs typeface="Reenie Beanie"/>
                <a:sym typeface="Reenie Beanie"/>
              </a:rPr>
              <a:t>Steven</a:t>
            </a:r>
            <a:endParaRPr b="1" sz="2100">
              <a:latin typeface="Reenie Beanie"/>
              <a:ea typeface="Reenie Beanie"/>
              <a:cs typeface="Reenie Beanie"/>
              <a:sym typeface="Reenie Beanie"/>
            </a:endParaRPr>
          </a:p>
        </p:txBody>
      </p:sp>
      <p:grpSp>
        <p:nvGrpSpPr>
          <p:cNvPr id="3054" name="Google Shape;3054;p29"/>
          <p:cNvGrpSpPr/>
          <p:nvPr/>
        </p:nvGrpSpPr>
        <p:grpSpPr>
          <a:xfrm flipH="1">
            <a:off x="6113192" y="1363639"/>
            <a:ext cx="2119562" cy="1772378"/>
            <a:chOff x="5914728" y="1287439"/>
            <a:chExt cx="2119562" cy="1772378"/>
          </a:xfrm>
        </p:grpSpPr>
        <p:sp>
          <p:nvSpPr>
            <p:cNvPr id="3055" name="Google Shape;3055;p29"/>
            <p:cNvSpPr/>
            <p:nvPr/>
          </p:nvSpPr>
          <p:spPr>
            <a:xfrm flipH="1" rot="8100000">
              <a:off x="7469425" y="1440350"/>
              <a:ext cx="547138" cy="276770"/>
            </a:xfrm>
            <a:custGeom>
              <a:rect b="b" l="l" r="r" t="t"/>
              <a:pathLst>
                <a:path extrusionOk="0" h="4843" w="9574">
                  <a:moveTo>
                    <a:pt x="3457" y="1601"/>
                  </a:moveTo>
                  <a:cubicBezTo>
                    <a:pt x="3447" y="1808"/>
                    <a:pt x="3394" y="2006"/>
                    <a:pt x="3305" y="2195"/>
                  </a:cubicBezTo>
                  <a:cubicBezTo>
                    <a:pt x="3196" y="2429"/>
                    <a:pt x="3017" y="2621"/>
                    <a:pt x="2784" y="2744"/>
                  </a:cubicBezTo>
                  <a:cubicBezTo>
                    <a:pt x="2743" y="2758"/>
                    <a:pt x="2702" y="2758"/>
                    <a:pt x="2647" y="2758"/>
                  </a:cubicBezTo>
                  <a:cubicBezTo>
                    <a:pt x="2633" y="2744"/>
                    <a:pt x="2606" y="2744"/>
                    <a:pt x="2592" y="2730"/>
                  </a:cubicBezTo>
                  <a:lnTo>
                    <a:pt x="2578" y="2717"/>
                  </a:lnTo>
                  <a:lnTo>
                    <a:pt x="2537" y="2676"/>
                  </a:lnTo>
                  <a:cubicBezTo>
                    <a:pt x="2510" y="2634"/>
                    <a:pt x="2482" y="2593"/>
                    <a:pt x="2469" y="2552"/>
                  </a:cubicBezTo>
                  <a:cubicBezTo>
                    <a:pt x="2469" y="2497"/>
                    <a:pt x="2469" y="2429"/>
                    <a:pt x="2469" y="2374"/>
                  </a:cubicBezTo>
                  <a:cubicBezTo>
                    <a:pt x="2523" y="2113"/>
                    <a:pt x="2702" y="1880"/>
                    <a:pt x="2949" y="1757"/>
                  </a:cubicBezTo>
                  <a:cubicBezTo>
                    <a:pt x="3106" y="1674"/>
                    <a:pt x="3278" y="1621"/>
                    <a:pt x="3457" y="1601"/>
                  </a:cubicBezTo>
                  <a:close/>
                  <a:moveTo>
                    <a:pt x="1673" y="0"/>
                  </a:moveTo>
                  <a:cubicBezTo>
                    <a:pt x="1434" y="0"/>
                    <a:pt x="1194" y="34"/>
                    <a:pt x="960" y="97"/>
                  </a:cubicBezTo>
                  <a:cubicBezTo>
                    <a:pt x="727" y="152"/>
                    <a:pt x="507" y="220"/>
                    <a:pt x="302" y="330"/>
                  </a:cubicBezTo>
                  <a:cubicBezTo>
                    <a:pt x="219" y="358"/>
                    <a:pt x="164" y="385"/>
                    <a:pt x="123" y="412"/>
                  </a:cubicBezTo>
                  <a:lnTo>
                    <a:pt x="68" y="440"/>
                  </a:lnTo>
                  <a:lnTo>
                    <a:pt x="82" y="467"/>
                  </a:lnTo>
                  <a:cubicBezTo>
                    <a:pt x="0" y="514"/>
                    <a:pt x="48" y="630"/>
                    <a:pt x="123" y="630"/>
                  </a:cubicBezTo>
                  <a:cubicBezTo>
                    <a:pt x="136" y="630"/>
                    <a:pt x="150" y="626"/>
                    <a:pt x="164" y="618"/>
                  </a:cubicBezTo>
                  <a:lnTo>
                    <a:pt x="219" y="591"/>
                  </a:lnTo>
                  <a:cubicBezTo>
                    <a:pt x="260" y="577"/>
                    <a:pt x="302" y="550"/>
                    <a:pt x="384" y="522"/>
                  </a:cubicBezTo>
                  <a:cubicBezTo>
                    <a:pt x="576" y="426"/>
                    <a:pt x="795" y="358"/>
                    <a:pt x="1001" y="316"/>
                  </a:cubicBezTo>
                  <a:cubicBezTo>
                    <a:pt x="1201" y="277"/>
                    <a:pt x="1401" y="255"/>
                    <a:pt x="1598" y="255"/>
                  </a:cubicBezTo>
                  <a:cubicBezTo>
                    <a:pt x="1739" y="255"/>
                    <a:pt x="1879" y="266"/>
                    <a:pt x="2016" y="289"/>
                  </a:cubicBezTo>
                  <a:lnTo>
                    <a:pt x="2167" y="316"/>
                  </a:lnTo>
                  <a:cubicBezTo>
                    <a:pt x="2222" y="330"/>
                    <a:pt x="2263" y="344"/>
                    <a:pt x="2318" y="358"/>
                  </a:cubicBezTo>
                  <a:cubicBezTo>
                    <a:pt x="2414" y="385"/>
                    <a:pt x="2510" y="426"/>
                    <a:pt x="2606" y="467"/>
                  </a:cubicBezTo>
                  <a:cubicBezTo>
                    <a:pt x="2715" y="522"/>
                    <a:pt x="2811" y="563"/>
                    <a:pt x="2907" y="632"/>
                  </a:cubicBezTo>
                  <a:cubicBezTo>
                    <a:pt x="2949" y="659"/>
                    <a:pt x="3004" y="687"/>
                    <a:pt x="3045" y="728"/>
                  </a:cubicBezTo>
                  <a:cubicBezTo>
                    <a:pt x="3086" y="755"/>
                    <a:pt x="3127" y="797"/>
                    <a:pt x="3168" y="838"/>
                  </a:cubicBezTo>
                  <a:cubicBezTo>
                    <a:pt x="3284" y="954"/>
                    <a:pt x="3366" y="1097"/>
                    <a:pt x="3414" y="1253"/>
                  </a:cubicBezTo>
                  <a:lnTo>
                    <a:pt x="3414" y="1253"/>
                  </a:lnTo>
                  <a:cubicBezTo>
                    <a:pt x="3192" y="1277"/>
                    <a:pt x="2974" y="1345"/>
                    <a:pt x="2770" y="1455"/>
                  </a:cubicBezTo>
                  <a:cubicBezTo>
                    <a:pt x="2441" y="1619"/>
                    <a:pt x="2208" y="1935"/>
                    <a:pt x="2139" y="2305"/>
                  </a:cubicBezTo>
                  <a:cubicBezTo>
                    <a:pt x="2098" y="2511"/>
                    <a:pt x="2167" y="2730"/>
                    <a:pt x="2304" y="2881"/>
                  </a:cubicBezTo>
                  <a:lnTo>
                    <a:pt x="2345" y="2922"/>
                  </a:lnTo>
                  <a:cubicBezTo>
                    <a:pt x="2359" y="2950"/>
                    <a:pt x="2386" y="2964"/>
                    <a:pt x="2414" y="2977"/>
                  </a:cubicBezTo>
                  <a:cubicBezTo>
                    <a:pt x="2469" y="3005"/>
                    <a:pt x="2523" y="3032"/>
                    <a:pt x="2578" y="3046"/>
                  </a:cubicBezTo>
                  <a:cubicBezTo>
                    <a:pt x="2613" y="3051"/>
                    <a:pt x="2650" y="3054"/>
                    <a:pt x="2688" y="3054"/>
                  </a:cubicBezTo>
                  <a:cubicBezTo>
                    <a:pt x="2753" y="3054"/>
                    <a:pt x="2819" y="3045"/>
                    <a:pt x="2880" y="3018"/>
                  </a:cubicBezTo>
                  <a:cubicBezTo>
                    <a:pt x="3045" y="2950"/>
                    <a:pt x="3196" y="2840"/>
                    <a:pt x="3305" y="2703"/>
                  </a:cubicBezTo>
                  <a:cubicBezTo>
                    <a:pt x="3415" y="2580"/>
                    <a:pt x="3497" y="2456"/>
                    <a:pt x="3566" y="2305"/>
                  </a:cubicBezTo>
                  <a:cubicBezTo>
                    <a:pt x="3674" y="2089"/>
                    <a:pt x="3740" y="1846"/>
                    <a:pt x="3749" y="1598"/>
                  </a:cubicBezTo>
                  <a:lnTo>
                    <a:pt x="3749" y="1598"/>
                  </a:lnTo>
                  <a:cubicBezTo>
                    <a:pt x="3770" y="1600"/>
                    <a:pt x="3791" y="1603"/>
                    <a:pt x="3813" y="1606"/>
                  </a:cubicBezTo>
                  <a:cubicBezTo>
                    <a:pt x="4416" y="1688"/>
                    <a:pt x="5006" y="2031"/>
                    <a:pt x="5500" y="2442"/>
                  </a:cubicBezTo>
                  <a:cubicBezTo>
                    <a:pt x="5993" y="2868"/>
                    <a:pt x="6432" y="3361"/>
                    <a:pt x="6789" y="3910"/>
                  </a:cubicBezTo>
                  <a:cubicBezTo>
                    <a:pt x="6981" y="4198"/>
                    <a:pt x="7228" y="4459"/>
                    <a:pt x="7516" y="4664"/>
                  </a:cubicBezTo>
                  <a:cubicBezTo>
                    <a:pt x="7667" y="4760"/>
                    <a:pt x="7845" y="4829"/>
                    <a:pt x="8037" y="4843"/>
                  </a:cubicBezTo>
                  <a:cubicBezTo>
                    <a:pt x="8215" y="4843"/>
                    <a:pt x="8394" y="4829"/>
                    <a:pt x="8572" y="4774"/>
                  </a:cubicBezTo>
                  <a:cubicBezTo>
                    <a:pt x="8613" y="4760"/>
                    <a:pt x="8641" y="4747"/>
                    <a:pt x="8695" y="4733"/>
                  </a:cubicBezTo>
                  <a:lnTo>
                    <a:pt x="8805" y="4692"/>
                  </a:lnTo>
                  <a:cubicBezTo>
                    <a:pt x="8887" y="4651"/>
                    <a:pt x="8956" y="4609"/>
                    <a:pt x="9038" y="4555"/>
                  </a:cubicBezTo>
                  <a:cubicBezTo>
                    <a:pt x="9176" y="4445"/>
                    <a:pt x="9299" y="4321"/>
                    <a:pt x="9381" y="4157"/>
                  </a:cubicBezTo>
                  <a:cubicBezTo>
                    <a:pt x="9532" y="3869"/>
                    <a:pt x="9573" y="3512"/>
                    <a:pt x="9491" y="3197"/>
                  </a:cubicBezTo>
                  <a:cubicBezTo>
                    <a:pt x="9422" y="2881"/>
                    <a:pt x="9258" y="2607"/>
                    <a:pt x="9011" y="2401"/>
                  </a:cubicBezTo>
                  <a:cubicBezTo>
                    <a:pt x="8901" y="2305"/>
                    <a:pt x="8750" y="2237"/>
                    <a:pt x="8599" y="2195"/>
                  </a:cubicBezTo>
                  <a:cubicBezTo>
                    <a:pt x="8532" y="2183"/>
                    <a:pt x="8464" y="2176"/>
                    <a:pt x="8397" y="2176"/>
                  </a:cubicBezTo>
                  <a:cubicBezTo>
                    <a:pt x="8316" y="2176"/>
                    <a:pt x="8236" y="2187"/>
                    <a:pt x="8161" y="2209"/>
                  </a:cubicBezTo>
                  <a:cubicBezTo>
                    <a:pt x="8023" y="2237"/>
                    <a:pt x="7886" y="2291"/>
                    <a:pt x="7777" y="2374"/>
                  </a:cubicBezTo>
                  <a:cubicBezTo>
                    <a:pt x="7667" y="2456"/>
                    <a:pt x="7571" y="2538"/>
                    <a:pt x="7502" y="2648"/>
                  </a:cubicBezTo>
                  <a:cubicBezTo>
                    <a:pt x="7351" y="2854"/>
                    <a:pt x="7283" y="3114"/>
                    <a:pt x="7324" y="3361"/>
                  </a:cubicBezTo>
                  <a:cubicBezTo>
                    <a:pt x="7365" y="3581"/>
                    <a:pt x="7488" y="3786"/>
                    <a:pt x="7667" y="3910"/>
                  </a:cubicBezTo>
                  <a:cubicBezTo>
                    <a:pt x="7783" y="3988"/>
                    <a:pt x="7921" y="4024"/>
                    <a:pt x="8059" y="4024"/>
                  </a:cubicBezTo>
                  <a:cubicBezTo>
                    <a:pt x="8116" y="4024"/>
                    <a:pt x="8173" y="4018"/>
                    <a:pt x="8229" y="4006"/>
                  </a:cubicBezTo>
                  <a:cubicBezTo>
                    <a:pt x="8394" y="3951"/>
                    <a:pt x="8517" y="3814"/>
                    <a:pt x="8545" y="3649"/>
                  </a:cubicBezTo>
                  <a:cubicBezTo>
                    <a:pt x="8572" y="3540"/>
                    <a:pt x="8558" y="3416"/>
                    <a:pt x="8517" y="3306"/>
                  </a:cubicBezTo>
                  <a:cubicBezTo>
                    <a:pt x="8490" y="3238"/>
                    <a:pt x="8462" y="3169"/>
                    <a:pt x="8407" y="3114"/>
                  </a:cubicBezTo>
                  <a:cubicBezTo>
                    <a:pt x="8394" y="3101"/>
                    <a:pt x="8366" y="3087"/>
                    <a:pt x="8353" y="3060"/>
                  </a:cubicBezTo>
                  <a:cubicBezTo>
                    <a:pt x="8333" y="3047"/>
                    <a:pt x="8314" y="3042"/>
                    <a:pt x="8296" y="3042"/>
                  </a:cubicBezTo>
                  <a:cubicBezTo>
                    <a:pt x="8215" y="3042"/>
                    <a:pt x="8164" y="3154"/>
                    <a:pt x="8243" y="3210"/>
                  </a:cubicBezTo>
                  <a:cubicBezTo>
                    <a:pt x="8298" y="3252"/>
                    <a:pt x="8325" y="3306"/>
                    <a:pt x="8339" y="3361"/>
                  </a:cubicBezTo>
                  <a:cubicBezTo>
                    <a:pt x="8366" y="3444"/>
                    <a:pt x="8366" y="3526"/>
                    <a:pt x="8353" y="3608"/>
                  </a:cubicBezTo>
                  <a:cubicBezTo>
                    <a:pt x="8339" y="3690"/>
                    <a:pt x="8270" y="3773"/>
                    <a:pt x="8174" y="3800"/>
                  </a:cubicBezTo>
                  <a:cubicBezTo>
                    <a:pt x="8140" y="3807"/>
                    <a:pt x="8106" y="3810"/>
                    <a:pt x="8072" y="3810"/>
                  </a:cubicBezTo>
                  <a:cubicBezTo>
                    <a:pt x="7970" y="3810"/>
                    <a:pt x="7873" y="3780"/>
                    <a:pt x="7790" y="3718"/>
                  </a:cubicBezTo>
                  <a:cubicBezTo>
                    <a:pt x="7667" y="3622"/>
                    <a:pt x="7584" y="3485"/>
                    <a:pt x="7557" y="3320"/>
                  </a:cubicBezTo>
                  <a:cubicBezTo>
                    <a:pt x="7530" y="3128"/>
                    <a:pt x="7584" y="2950"/>
                    <a:pt x="7694" y="2799"/>
                  </a:cubicBezTo>
                  <a:cubicBezTo>
                    <a:pt x="7722" y="2758"/>
                    <a:pt x="7763" y="2717"/>
                    <a:pt x="7790" y="2689"/>
                  </a:cubicBezTo>
                  <a:cubicBezTo>
                    <a:pt x="7831" y="2648"/>
                    <a:pt x="7873" y="2607"/>
                    <a:pt x="7927" y="2580"/>
                  </a:cubicBezTo>
                  <a:cubicBezTo>
                    <a:pt x="8010" y="2525"/>
                    <a:pt x="8106" y="2484"/>
                    <a:pt x="8215" y="2456"/>
                  </a:cubicBezTo>
                  <a:cubicBezTo>
                    <a:pt x="8271" y="2442"/>
                    <a:pt x="8327" y="2435"/>
                    <a:pt x="8382" y="2435"/>
                  </a:cubicBezTo>
                  <a:cubicBezTo>
                    <a:pt x="8544" y="2435"/>
                    <a:pt x="8700" y="2494"/>
                    <a:pt x="8833" y="2607"/>
                  </a:cubicBezTo>
                  <a:cubicBezTo>
                    <a:pt x="9011" y="2772"/>
                    <a:pt x="9148" y="2991"/>
                    <a:pt x="9189" y="3238"/>
                  </a:cubicBezTo>
                  <a:cubicBezTo>
                    <a:pt x="9258" y="3498"/>
                    <a:pt x="9217" y="3759"/>
                    <a:pt x="9107" y="3992"/>
                  </a:cubicBezTo>
                  <a:cubicBezTo>
                    <a:pt x="9038" y="4116"/>
                    <a:pt x="8942" y="4212"/>
                    <a:pt x="8833" y="4280"/>
                  </a:cubicBezTo>
                  <a:cubicBezTo>
                    <a:pt x="8778" y="4321"/>
                    <a:pt x="8723" y="4349"/>
                    <a:pt x="8668" y="4376"/>
                  </a:cubicBezTo>
                  <a:lnTo>
                    <a:pt x="8558" y="4417"/>
                  </a:lnTo>
                  <a:lnTo>
                    <a:pt x="8462" y="4445"/>
                  </a:lnTo>
                  <a:cubicBezTo>
                    <a:pt x="8359" y="4483"/>
                    <a:pt x="8249" y="4502"/>
                    <a:pt x="8139" y="4502"/>
                  </a:cubicBezTo>
                  <a:cubicBezTo>
                    <a:pt x="7973" y="4502"/>
                    <a:pt x="7807" y="4459"/>
                    <a:pt x="7667" y="4376"/>
                  </a:cubicBezTo>
                  <a:cubicBezTo>
                    <a:pt x="7420" y="4184"/>
                    <a:pt x="7214" y="3965"/>
                    <a:pt x="7050" y="3704"/>
                  </a:cubicBezTo>
                  <a:cubicBezTo>
                    <a:pt x="6666" y="3128"/>
                    <a:pt x="6213" y="2607"/>
                    <a:pt x="5705" y="2154"/>
                  </a:cubicBezTo>
                  <a:cubicBezTo>
                    <a:pt x="5431" y="1935"/>
                    <a:pt x="5143" y="1743"/>
                    <a:pt x="4828" y="1578"/>
                  </a:cubicBezTo>
                  <a:cubicBezTo>
                    <a:pt x="4512" y="1414"/>
                    <a:pt x="4183" y="1304"/>
                    <a:pt x="3826" y="1263"/>
                  </a:cubicBezTo>
                  <a:cubicBezTo>
                    <a:pt x="3789" y="1257"/>
                    <a:pt x="3752" y="1253"/>
                    <a:pt x="3715" y="1250"/>
                  </a:cubicBezTo>
                  <a:lnTo>
                    <a:pt x="3715" y="1250"/>
                  </a:lnTo>
                  <a:cubicBezTo>
                    <a:pt x="3657" y="1018"/>
                    <a:pt x="3541" y="801"/>
                    <a:pt x="3360" y="632"/>
                  </a:cubicBezTo>
                  <a:cubicBezTo>
                    <a:pt x="3319" y="577"/>
                    <a:pt x="3264" y="536"/>
                    <a:pt x="3209" y="495"/>
                  </a:cubicBezTo>
                  <a:cubicBezTo>
                    <a:pt x="3154" y="440"/>
                    <a:pt x="3113" y="426"/>
                    <a:pt x="3045" y="385"/>
                  </a:cubicBezTo>
                  <a:cubicBezTo>
                    <a:pt x="2949" y="316"/>
                    <a:pt x="2839" y="262"/>
                    <a:pt x="2715" y="207"/>
                  </a:cubicBezTo>
                  <a:cubicBezTo>
                    <a:pt x="2606" y="166"/>
                    <a:pt x="2496" y="124"/>
                    <a:pt x="2373" y="97"/>
                  </a:cubicBezTo>
                  <a:cubicBezTo>
                    <a:pt x="2318" y="83"/>
                    <a:pt x="2263" y="70"/>
                    <a:pt x="2208" y="56"/>
                  </a:cubicBezTo>
                  <a:lnTo>
                    <a:pt x="2043" y="28"/>
                  </a:lnTo>
                  <a:cubicBezTo>
                    <a:pt x="1921" y="10"/>
                    <a:pt x="1797" y="0"/>
                    <a:pt x="1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9"/>
            <p:cNvSpPr/>
            <p:nvPr/>
          </p:nvSpPr>
          <p:spPr>
            <a:xfrm rot="10205288">
              <a:off x="5934466" y="2738011"/>
              <a:ext cx="547159" cy="276780"/>
            </a:xfrm>
            <a:custGeom>
              <a:rect b="b" l="l" r="r" t="t"/>
              <a:pathLst>
                <a:path extrusionOk="0" h="4843" w="9574">
                  <a:moveTo>
                    <a:pt x="3457" y="1601"/>
                  </a:moveTo>
                  <a:cubicBezTo>
                    <a:pt x="3447" y="1808"/>
                    <a:pt x="3394" y="2006"/>
                    <a:pt x="3305" y="2195"/>
                  </a:cubicBezTo>
                  <a:cubicBezTo>
                    <a:pt x="3196" y="2429"/>
                    <a:pt x="3017" y="2621"/>
                    <a:pt x="2784" y="2744"/>
                  </a:cubicBezTo>
                  <a:cubicBezTo>
                    <a:pt x="2743" y="2758"/>
                    <a:pt x="2702" y="2758"/>
                    <a:pt x="2647" y="2758"/>
                  </a:cubicBezTo>
                  <a:cubicBezTo>
                    <a:pt x="2633" y="2744"/>
                    <a:pt x="2606" y="2744"/>
                    <a:pt x="2592" y="2730"/>
                  </a:cubicBezTo>
                  <a:lnTo>
                    <a:pt x="2578" y="2717"/>
                  </a:lnTo>
                  <a:lnTo>
                    <a:pt x="2537" y="2676"/>
                  </a:lnTo>
                  <a:cubicBezTo>
                    <a:pt x="2510" y="2634"/>
                    <a:pt x="2482" y="2593"/>
                    <a:pt x="2469" y="2552"/>
                  </a:cubicBezTo>
                  <a:cubicBezTo>
                    <a:pt x="2469" y="2497"/>
                    <a:pt x="2469" y="2429"/>
                    <a:pt x="2469" y="2374"/>
                  </a:cubicBezTo>
                  <a:cubicBezTo>
                    <a:pt x="2523" y="2113"/>
                    <a:pt x="2702" y="1880"/>
                    <a:pt x="2949" y="1757"/>
                  </a:cubicBezTo>
                  <a:cubicBezTo>
                    <a:pt x="3106" y="1674"/>
                    <a:pt x="3278" y="1621"/>
                    <a:pt x="3457" y="1601"/>
                  </a:cubicBezTo>
                  <a:close/>
                  <a:moveTo>
                    <a:pt x="1673" y="0"/>
                  </a:moveTo>
                  <a:cubicBezTo>
                    <a:pt x="1434" y="0"/>
                    <a:pt x="1194" y="34"/>
                    <a:pt x="960" y="97"/>
                  </a:cubicBezTo>
                  <a:cubicBezTo>
                    <a:pt x="727" y="152"/>
                    <a:pt x="507" y="220"/>
                    <a:pt x="302" y="330"/>
                  </a:cubicBezTo>
                  <a:cubicBezTo>
                    <a:pt x="219" y="358"/>
                    <a:pt x="164" y="385"/>
                    <a:pt x="123" y="412"/>
                  </a:cubicBezTo>
                  <a:lnTo>
                    <a:pt x="68" y="440"/>
                  </a:lnTo>
                  <a:lnTo>
                    <a:pt x="82" y="467"/>
                  </a:lnTo>
                  <a:cubicBezTo>
                    <a:pt x="0" y="514"/>
                    <a:pt x="48" y="630"/>
                    <a:pt x="123" y="630"/>
                  </a:cubicBezTo>
                  <a:cubicBezTo>
                    <a:pt x="136" y="630"/>
                    <a:pt x="150" y="626"/>
                    <a:pt x="164" y="618"/>
                  </a:cubicBezTo>
                  <a:lnTo>
                    <a:pt x="219" y="591"/>
                  </a:lnTo>
                  <a:cubicBezTo>
                    <a:pt x="260" y="577"/>
                    <a:pt x="302" y="550"/>
                    <a:pt x="384" y="522"/>
                  </a:cubicBezTo>
                  <a:cubicBezTo>
                    <a:pt x="576" y="426"/>
                    <a:pt x="795" y="358"/>
                    <a:pt x="1001" y="316"/>
                  </a:cubicBezTo>
                  <a:cubicBezTo>
                    <a:pt x="1201" y="277"/>
                    <a:pt x="1401" y="255"/>
                    <a:pt x="1598" y="255"/>
                  </a:cubicBezTo>
                  <a:cubicBezTo>
                    <a:pt x="1739" y="255"/>
                    <a:pt x="1879" y="266"/>
                    <a:pt x="2016" y="289"/>
                  </a:cubicBezTo>
                  <a:lnTo>
                    <a:pt x="2167" y="316"/>
                  </a:lnTo>
                  <a:cubicBezTo>
                    <a:pt x="2222" y="330"/>
                    <a:pt x="2263" y="344"/>
                    <a:pt x="2318" y="358"/>
                  </a:cubicBezTo>
                  <a:cubicBezTo>
                    <a:pt x="2414" y="385"/>
                    <a:pt x="2510" y="426"/>
                    <a:pt x="2606" y="467"/>
                  </a:cubicBezTo>
                  <a:cubicBezTo>
                    <a:pt x="2715" y="522"/>
                    <a:pt x="2811" y="563"/>
                    <a:pt x="2907" y="632"/>
                  </a:cubicBezTo>
                  <a:cubicBezTo>
                    <a:pt x="2949" y="659"/>
                    <a:pt x="3004" y="687"/>
                    <a:pt x="3045" y="728"/>
                  </a:cubicBezTo>
                  <a:cubicBezTo>
                    <a:pt x="3086" y="755"/>
                    <a:pt x="3127" y="797"/>
                    <a:pt x="3168" y="838"/>
                  </a:cubicBezTo>
                  <a:cubicBezTo>
                    <a:pt x="3284" y="954"/>
                    <a:pt x="3366" y="1097"/>
                    <a:pt x="3414" y="1253"/>
                  </a:cubicBezTo>
                  <a:lnTo>
                    <a:pt x="3414" y="1253"/>
                  </a:lnTo>
                  <a:cubicBezTo>
                    <a:pt x="3192" y="1277"/>
                    <a:pt x="2974" y="1345"/>
                    <a:pt x="2770" y="1455"/>
                  </a:cubicBezTo>
                  <a:cubicBezTo>
                    <a:pt x="2441" y="1619"/>
                    <a:pt x="2208" y="1935"/>
                    <a:pt x="2139" y="2305"/>
                  </a:cubicBezTo>
                  <a:cubicBezTo>
                    <a:pt x="2098" y="2511"/>
                    <a:pt x="2167" y="2730"/>
                    <a:pt x="2304" y="2881"/>
                  </a:cubicBezTo>
                  <a:lnTo>
                    <a:pt x="2345" y="2922"/>
                  </a:lnTo>
                  <a:cubicBezTo>
                    <a:pt x="2359" y="2950"/>
                    <a:pt x="2386" y="2964"/>
                    <a:pt x="2414" y="2977"/>
                  </a:cubicBezTo>
                  <a:cubicBezTo>
                    <a:pt x="2469" y="3005"/>
                    <a:pt x="2523" y="3032"/>
                    <a:pt x="2578" y="3046"/>
                  </a:cubicBezTo>
                  <a:cubicBezTo>
                    <a:pt x="2613" y="3051"/>
                    <a:pt x="2650" y="3054"/>
                    <a:pt x="2688" y="3054"/>
                  </a:cubicBezTo>
                  <a:cubicBezTo>
                    <a:pt x="2753" y="3054"/>
                    <a:pt x="2819" y="3045"/>
                    <a:pt x="2880" y="3018"/>
                  </a:cubicBezTo>
                  <a:cubicBezTo>
                    <a:pt x="3045" y="2950"/>
                    <a:pt x="3196" y="2840"/>
                    <a:pt x="3305" y="2703"/>
                  </a:cubicBezTo>
                  <a:cubicBezTo>
                    <a:pt x="3415" y="2580"/>
                    <a:pt x="3497" y="2456"/>
                    <a:pt x="3566" y="2305"/>
                  </a:cubicBezTo>
                  <a:cubicBezTo>
                    <a:pt x="3674" y="2089"/>
                    <a:pt x="3740" y="1846"/>
                    <a:pt x="3749" y="1598"/>
                  </a:cubicBezTo>
                  <a:lnTo>
                    <a:pt x="3749" y="1598"/>
                  </a:lnTo>
                  <a:cubicBezTo>
                    <a:pt x="3770" y="1600"/>
                    <a:pt x="3791" y="1603"/>
                    <a:pt x="3813" y="1606"/>
                  </a:cubicBezTo>
                  <a:cubicBezTo>
                    <a:pt x="4416" y="1688"/>
                    <a:pt x="5006" y="2031"/>
                    <a:pt x="5500" y="2442"/>
                  </a:cubicBezTo>
                  <a:cubicBezTo>
                    <a:pt x="5993" y="2868"/>
                    <a:pt x="6432" y="3361"/>
                    <a:pt x="6789" y="3910"/>
                  </a:cubicBezTo>
                  <a:cubicBezTo>
                    <a:pt x="6981" y="4198"/>
                    <a:pt x="7228" y="4459"/>
                    <a:pt x="7516" y="4664"/>
                  </a:cubicBezTo>
                  <a:cubicBezTo>
                    <a:pt x="7667" y="4760"/>
                    <a:pt x="7845" y="4829"/>
                    <a:pt x="8037" y="4843"/>
                  </a:cubicBezTo>
                  <a:cubicBezTo>
                    <a:pt x="8215" y="4843"/>
                    <a:pt x="8394" y="4829"/>
                    <a:pt x="8572" y="4774"/>
                  </a:cubicBezTo>
                  <a:cubicBezTo>
                    <a:pt x="8613" y="4760"/>
                    <a:pt x="8641" y="4747"/>
                    <a:pt x="8695" y="4733"/>
                  </a:cubicBezTo>
                  <a:lnTo>
                    <a:pt x="8805" y="4692"/>
                  </a:lnTo>
                  <a:cubicBezTo>
                    <a:pt x="8887" y="4651"/>
                    <a:pt x="8956" y="4609"/>
                    <a:pt x="9038" y="4555"/>
                  </a:cubicBezTo>
                  <a:cubicBezTo>
                    <a:pt x="9176" y="4445"/>
                    <a:pt x="9299" y="4321"/>
                    <a:pt x="9381" y="4157"/>
                  </a:cubicBezTo>
                  <a:cubicBezTo>
                    <a:pt x="9532" y="3869"/>
                    <a:pt x="9573" y="3512"/>
                    <a:pt x="9491" y="3197"/>
                  </a:cubicBezTo>
                  <a:cubicBezTo>
                    <a:pt x="9422" y="2881"/>
                    <a:pt x="9258" y="2607"/>
                    <a:pt x="9011" y="2401"/>
                  </a:cubicBezTo>
                  <a:cubicBezTo>
                    <a:pt x="8901" y="2305"/>
                    <a:pt x="8750" y="2237"/>
                    <a:pt x="8599" y="2195"/>
                  </a:cubicBezTo>
                  <a:cubicBezTo>
                    <a:pt x="8532" y="2183"/>
                    <a:pt x="8464" y="2176"/>
                    <a:pt x="8397" y="2176"/>
                  </a:cubicBezTo>
                  <a:cubicBezTo>
                    <a:pt x="8316" y="2176"/>
                    <a:pt x="8236" y="2187"/>
                    <a:pt x="8161" y="2209"/>
                  </a:cubicBezTo>
                  <a:cubicBezTo>
                    <a:pt x="8023" y="2237"/>
                    <a:pt x="7886" y="2291"/>
                    <a:pt x="7777" y="2374"/>
                  </a:cubicBezTo>
                  <a:cubicBezTo>
                    <a:pt x="7667" y="2456"/>
                    <a:pt x="7571" y="2538"/>
                    <a:pt x="7502" y="2648"/>
                  </a:cubicBezTo>
                  <a:cubicBezTo>
                    <a:pt x="7351" y="2854"/>
                    <a:pt x="7283" y="3114"/>
                    <a:pt x="7324" y="3361"/>
                  </a:cubicBezTo>
                  <a:cubicBezTo>
                    <a:pt x="7365" y="3581"/>
                    <a:pt x="7488" y="3786"/>
                    <a:pt x="7667" y="3910"/>
                  </a:cubicBezTo>
                  <a:cubicBezTo>
                    <a:pt x="7783" y="3988"/>
                    <a:pt x="7921" y="4024"/>
                    <a:pt x="8059" y="4024"/>
                  </a:cubicBezTo>
                  <a:cubicBezTo>
                    <a:pt x="8116" y="4024"/>
                    <a:pt x="8173" y="4018"/>
                    <a:pt x="8229" y="4006"/>
                  </a:cubicBezTo>
                  <a:cubicBezTo>
                    <a:pt x="8394" y="3951"/>
                    <a:pt x="8517" y="3814"/>
                    <a:pt x="8545" y="3649"/>
                  </a:cubicBezTo>
                  <a:cubicBezTo>
                    <a:pt x="8572" y="3540"/>
                    <a:pt x="8558" y="3416"/>
                    <a:pt x="8517" y="3306"/>
                  </a:cubicBezTo>
                  <a:cubicBezTo>
                    <a:pt x="8490" y="3238"/>
                    <a:pt x="8462" y="3169"/>
                    <a:pt x="8407" y="3114"/>
                  </a:cubicBezTo>
                  <a:cubicBezTo>
                    <a:pt x="8394" y="3101"/>
                    <a:pt x="8366" y="3087"/>
                    <a:pt x="8353" y="3060"/>
                  </a:cubicBezTo>
                  <a:cubicBezTo>
                    <a:pt x="8333" y="3047"/>
                    <a:pt x="8314" y="3042"/>
                    <a:pt x="8296" y="3042"/>
                  </a:cubicBezTo>
                  <a:cubicBezTo>
                    <a:pt x="8215" y="3042"/>
                    <a:pt x="8164" y="3154"/>
                    <a:pt x="8243" y="3210"/>
                  </a:cubicBezTo>
                  <a:cubicBezTo>
                    <a:pt x="8298" y="3252"/>
                    <a:pt x="8325" y="3306"/>
                    <a:pt x="8339" y="3361"/>
                  </a:cubicBezTo>
                  <a:cubicBezTo>
                    <a:pt x="8366" y="3444"/>
                    <a:pt x="8366" y="3526"/>
                    <a:pt x="8353" y="3608"/>
                  </a:cubicBezTo>
                  <a:cubicBezTo>
                    <a:pt x="8339" y="3690"/>
                    <a:pt x="8270" y="3773"/>
                    <a:pt x="8174" y="3800"/>
                  </a:cubicBezTo>
                  <a:cubicBezTo>
                    <a:pt x="8140" y="3807"/>
                    <a:pt x="8106" y="3810"/>
                    <a:pt x="8072" y="3810"/>
                  </a:cubicBezTo>
                  <a:cubicBezTo>
                    <a:pt x="7970" y="3810"/>
                    <a:pt x="7873" y="3780"/>
                    <a:pt x="7790" y="3718"/>
                  </a:cubicBezTo>
                  <a:cubicBezTo>
                    <a:pt x="7667" y="3622"/>
                    <a:pt x="7584" y="3485"/>
                    <a:pt x="7557" y="3320"/>
                  </a:cubicBezTo>
                  <a:cubicBezTo>
                    <a:pt x="7530" y="3128"/>
                    <a:pt x="7584" y="2950"/>
                    <a:pt x="7694" y="2799"/>
                  </a:cubicBezTo>
                  <a:cubicBezTo>
                    <a:pt x="7722" y="2758"/>
                    <a:pt x="7763" y="2717"/>
                    <a:pt x="7790" y="2689"/>
                  </a:cubicBezTo>
                  <a:cubicBezTo>
                    <a:pt x="7831" y="2648"/>
                    <a:pt x="7873" y="2607"/>
                    <a:pt x="7927" y="2580"/>
                  </a:cubicBezTo>
                  <a:cubicBezTo>
                    <a:pt x="8010" y="2525"/>
                    <a:pt x="8106" y="2484"/>
                    <a:pt x="8215" y="2456"/>
                  </a:cubicBezTo>
                  <a:cubicBezTo>
                    <a:pt x="8271" y="2442"/>
                    <a:pt x="8327" y="2435"/>
                    <a:pt x="8382" y="2435"/>
                  </a:cubicBezTo>
                  <a:cubicBezTo>
                    <a:pt x="8544" y="2435"/>
                    <a:pt x="8700" y="2494"/>
                    <a:pt x="8833" y="2607"/>
                  </a:cubicBezTo>
                  <a:cubicBezTo>
                    <a:pt x="9011" y="2772"/>
                    <a:pt x="9148" y="2991"/>
                    <a:pt x="9189" y="3238"/>
                  </a:cubicBezTo>
                  <a:cubicBezTo>
                    <a:pt x="9258" y="3498"/>
                    <a:pt x="9217" y="3759"/>
                    <a:pt x="9107" y="3992"/>
                  </a:cubicBezTo>
                  <a:cubicBezTo>
                    <a:pt x="9038" y="4116"/>
                    <a:pt x="8942" y="4212"/>
                    <a:pt x="8833" y="4280"/>
                  </a:cubicBezTo>
                  <a:cubicBezTo>
                    <a:pt x="8778" y="4321"/>
                    <a:pt x="8723" y="4349"/>
                    <a:pt x="8668" y="4376"/>
                  </a:cubicBezTo>
                  <a:lnTo>
                    <a:pt x="8558" y="4417"/>
                  </a:lnTo>
                  <a:lnTo>
                    <a:pt x="8462" y="4445"/>
                  </a:lnTo>
                  <a:cubicBezTo>
                    <a:pt x="8359" y="4483"/>
                    <a:pt x="8249" y="4502"/>
                    <a:pt x="8139" y="4502"/>
                  </a:cubicBezTo>
                  <a:cubicBezTo>
                    <a:pt x="7973" y="4502"/>
                    <a:pt x="7807" y="4459"/>
                    <a:pt x="7667" y="4376"/>
                  </a:cubicBezTo>
                  <a:cubicBezTo>
                    <a:pt x="7420" y="4184"/>
                    <a:pt x="7214" y="3965"/>
                    <a:pt x="7050" y="3704"/>
                  </a:cubicBezTo>
                  <a:cubicBezTo>
                    <a:pt x="6666" y="3128"/>
                    <a:pt x="6213" y="2607"/>
                    <a:pt x="5705" y="2154"/>
                  </a:cubicBezTo>
                  <a:cubicBezTo>
                    <a:pt x="5431" y="1935"/>
                    <a:pt x="5143" y="1743"/>
                    <a:pt x="4828" y="1578"/>
                  </a:cubicBezTo>
                  <a:cubicBezTo>
                    <a:pt x="4512" y="1414"/>
                    <a:pt x="4183" y="1304"/>
                    <a:pt x="3826" y="1263"/>
                  </a:cubicBezTo>
                  <a:cubicBezTo>
                    <a:pt x="3789" y="1257"/>
                    <a:pt x="3752" y="1253"/>
                    <a:pt x="3715" y="1250"/>
                  </a:cubicBezTo>
                  <a:lnTo>
                    <a:pt x="3715" y="1250"/>
                  </a:lnTo>
                  <a:cubicBezTo>
                    <a:pt x="3657" y="1018"/>
                    <a:pt x="3541" y="801"/>
                    <a:pt x="3360" y="632"/>
                  </a:cubicBezTo>
                  <a:cubicBezTo>
                    <a:pt x="3319" y="577"/>
                    <a:pt x="3264" y="536"/>
                    <a:pt x="3209" y="495"/>
                  </a:cubicBezTo>
                  <a:cubicBezTo>
                    <a:pt x="3154" y="440"/>
                    <a:pt x="3113" y="426"/>
                    <a:pt x="3045" y="385"/>
                  </a:cubicBezTo>
                  <a:cubicBezTo>
                    <a:pt x="2949" y="316"/>
                    <a:pt x="2839" y="262"/>
                    <a:pt x="2715" y="207"/>
                  </a:cubicBezTo>
                  <a:cubicBezTo>
                    <a:pt x="2606" y="166"/>
                    <a:pt x="2496" y="124"/>
                    <a:pt x="2373" y="97"/>
                  </a:cubicBezTo>
                  <a:cubicBezTo>
                    <a:pt x="2318" y="83"/>
                    <a:pt x="2263" y="70"/>
                    <a:pt x="2208" y="56"/>
                  </a:cubicBezTo>
                  <a:lnTo>
                    <a:pt x="2043" y="28"/>
                  </a:lnTo>
                  <a:cubicBezTo>
                    <a:pt x="1921" y="10"/>
                    <a:pt x="1797" y="0"/>
                    <a:pt x="1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7" name="Google Shape;3057;p29"/>
          <p:cNvGrpSpPr/>
          <p:nvPr/>
        </p:nvGrpSpPr>
        <p:grpSpPr>
          <a:xfrm>
            <a:off x="6695786" y="304809"/>
            <a:ext cx="1942914" cy="2354430"/>
            <a:chOff x="6695786" y="304809"/>
            <a:chExt cx="1942914" cy="2354430"/>
          </a:xfrm>
        </p:grpSpPr>
        <p:sp>
          <p:nvSpPr>
            <p:cNvPr id="3058" name="Google Shape;3058;p29"/>
            <p:cNvSpPr/>
            <p:nvPr/>
          </p:nvSpPr>
          <p:spPr>
            <a:xfrm flipH="1">
              <a:off x="6695786" y="716744"/>
              <a:ext cx="1942914" cy="1942495"/>
            </a:xfrm>
            <a:custGeom>
              <a:rect b="b" l="l" r="r" t="t"/>
              <a:pathLst>
                <a:path extrusionOk="0" h="64999" w="65013">
                  <a:moveTo>
                    <a:pt x="32506" y="1"/>
                  </a:moveTo>
                  <a:cubicBezTo>
                    <a:pt x="14553" y="1"/>
                    <a:pt x="1" y="14553"/>
                    <a:pt x="1" y="32507"/>
                  </a:cubicBezTo>
                  <a:cubicBezTo>
                    <a:pt x="1" y="50446"/>
                    <a:pt x="14553" y="64999"/>
                    <a:pt x="32506" y="64999"/>
                  </a:cubicBezTo>
                  <a:cubicBezTo>
                    <a:pt x="50460" y="64999"/>
                    <a:pt x="65012" y="50446"/>
                    <a:pt x="65012" y="32507"/>
                  </a:cubicBezTo>
                  <a:cubicBezTo>
                    <a:pt x="65012" y="14553"/>
                    <a:pt x="50460" y="1"/>
                    <a:pt x="325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1500000" dist="28575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9"/>
            <p:cNvSpPr/>
            <p:nvPr/>
          </p:nvSpPr>
          <p:spPr>
            <a:xfrm flipH="1">
              <a:off x="6763188" y="773895"/>
              <a:ext cx="1829769" cy="1829769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4" y="61226"/>
                  </a:cubicBezTo>
                  <a:cubicBezTo>
                    <a:pt x="13703" y="61226"/>
                    <a:pt x="1" y="47524"/>
                    <a:pt x="1" y="30613"/>
                  </a:cubicBezTo>
                  <a:cubicBezTo>
                    <a:pt x="1" y="13702"/>
                    <a:pt x="13703" y="0"/>
                    <a:pt x="30614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chemeClr val="accent2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9"/>
            <p:cNvSpPr/>
            <p:nvPr/>
          </p:nvSpPr>
          <p:spPr>
            <a:xfrm flipH="1">
              <a:off x="7078643" y="345812"/>
              <a:ext cx="1176812" cy="588615"/>
            </a:xfrm>
            <a:custGeom>
              <a:rect b="b" l="l" r="r" t="t"/>
              <a:pathLst>
                <a:path extrusionOk="0" fill="none" h="19696" w="39378">
                  <a:moveTo>
                    <a:pt x="1" y="19696"/>
                  </a:moveTo>
                  <a:lnTo>
                    <a:pt x="19682" y="0"/>
                  </a:lnTo>
                  <a:lnTo>
                    <a:pt x="39378" y="19696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9"/>
            <p:cNvSpPr/>
            <p:nvPr/>
          </p:nvSpPr>
          <p:spPr>
            <a:xfrm flipH="1">
              <a:off x="7632382" y="304809"/>
              <a:ext cx="69722" cy="69722"/>
            </a:xfrm>
            <a:custGeom>
              <a:rect b="b" l="l" r="r" t="t"/>
              <a:pathLst>
                <a:path extrusionOk="0" h="2333" w="2333">
                  <a:moveTo>
                    <a:pt x="1166" y="1"/>
                  </a:moveTo>
                  <a:cubicBezTo>
                    <a:pt x="522" y="1"/>
                    <a:pt x="1" y="522"/>
                    <a:pt x="1" y="1166"/>
                  </a:cubicBezTo>
                  <a:cubicBezTo>
                    <a:pt x="1" y="1811"/>
                    <a:pt x="522" y="2332"/>
                    <a:pt x="1166" y="2332"/>
                  </a:cubicBezTo>
                  <a:cubicBezTo>
                    <a:pt x="1811" y="2332"/>
                    <a:pt x="2332" y="1811"/>
                    <a:pt x="2332" y="1166"/>
                  </a:cubicBezTo>
                  <a:cubicBezTo>
                    <a:pt x="2332" y="522"/>
                    <a:pt x="1811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9"/>
            <p:cNvSpPr/>
            <p:nvPr/>
          </p:nvSpPr>
          <p:spPr>
            <a:xfrm flipH="1">
              <a:off x="6760239" y="770946"/>
              <a:ext cx="1829769" cy="1829769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4" y="61226"/>
                  </a:cubicBezTo>
                  <a:cubicBezTo>
                    <a:pt x="13703" y="61226"/>
                    <a:pt x="1" y="47524"/>
                    <a:pt x="1" y="30613"/>
                  </a:cubicBezTo>
                  <a:cubicBezTo>
                    <a:pt x="1" y="13702"/>
                    <a:pt x="13703" y="0"/>
                    <a:pt x="30614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rgbClr val="FFF6CC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9"/>
            <p:cNvSpPr/>
            <p:nvPr/>
          </p:nvSpPr>
          <p:spPr>
            <a:xfrm flipH="1">
              <a:off x="6806062" y="826601"/>
              <a:ext cx="1722362" cy="1722781"/>
            </a:xfrm>
            <a:custGeom>
              <a:rect b="b" l="l" r="r" t="t"/>
              <a:pathLst>
                <a:path extrusionOk="0" h="57647" w="57633">
                  <a:moveTo>
                    <a:pt x="28816" y="0"/>
                  </a:moveTo>
                  <a:cubicBezTo>
                    <a:pt x="12906" y="0"/>
                    <a:pt x="0" y="12907"/>
                    <a:pt x="0" y="28831"/>
                  </a:cubicBezTo>
                  <a:cubicBezTo>
                    <a:pt x="0" y="44741"/>
                    <a:pt x="12906" y="57647"/>
                    <a:pt x="28816" y="57647"/>
                  </a:cubicBezTo>
                  <a:cubicBezTo>
                    <a:pt x="44740" y="57647"/>
                    <a:pt x="57633" y="44741"/>
                    <a:pt x="57633" y="28831"/>
                  </a:cubicBezTo>
                  <a:cubicBezTo>
                    <a:pt x="57633" y="12907"/>
                    <a:pt x="44740" y="0"/>
                    <a:pt x="28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9"/>
            <p:cNvSpPr/>
            <p:nvPr/>
          </p:nvSpPr>
          <p:spPr>
            <a:xfrm flipH="1">
              <a:off x="7186020" y="1803841"/>
              <a:ext cx="875959" cy="745392"/>
            </a:xfrm>
            <a:custGeom>
              <a:rect b="b" l="l" r="r" t="t"/>
              <a:pathLst>
                <a:path extrusionOk="0" h="24942" w="29311">
                  <a:moveTo>
                    <a:pt x="9513" y="1"/>
                  </a:moveTo>
                  <a:cubicBezTo>
                    <a:pt x="9419" y="1"/>
                    <a:pt x="9325" y="4"/>
                    <a:pt x="9231" y="12"/>
                  </a:cubicBezTo>
                  <a:cubicBezTo>
                    <a:pt x="6296" y="163"/>
                    <a:pt x="2839" y="1425"/>
                    <a:pt x="1427" y="3990"/>
                  </a:cubicBezTo>
                  <a:cubicBezTo>
                    <a:pt x="0" y="6554"/>
                    <a:pt x="494" y="10354"/>
                    <a:pt x="535" y="13289"/>
                  </a:cubicBezTo>
                  <a:cubicBezTo>
                    <a:pt x="576" y="16608"/>
                    <a:pt x="1290" y="20201"/>
                    <a:pt x="3731" y="22451"/>
                  </a:cubicBezTo>
                  <a:cubicBezTo>
                    <a:pt x="4499" y="23136"/>
                    <a:pt x="5363" y="23699"/>
                    <a:pt x="6310" y="24110"/>
                  </a:cubicBezTo>
                  <a:cubicBezTo>
                    <a:pt x="8579" y="24667"/>
                    <a:pt x="10887" y="24942"/>
                    <a:pt x="13185" y="24942"/>
                  </a:cubicBezTo>
                  <a:cubicBezTo>
                    <a:pt x="18582" y="24942"/>
                    <a:pt x="23923" y="23427"/>
                    <a:pt x="28570" y="20503"/>
                  </a:cubicBezTo>
                  <a:cubicBezTo>
                    <a:pt x="29311" y="18212"/>
                    <a:pt x="29269" y="15744"/>
                    <a:pt x="28433" y="13494"/>
                  </a:cubicBezTo>
                  <a:cubicBezTo>
                    <a:pt x="27939" y="12041"/>
                    <a:pt x="27322" y="10642"/>
                    <a:pt x="26581" y="9297"/>
                  </a:cubicBezTo>
                  <a:cubicBezTo>
                    <a:pt x="25621" y="7501"/>
                    <a:pt x="24551" y="5745"/>
                    <a:pt x="23125" y="4291"/>
                  </a:cubicBezTo>
                  <a:cubicBezTo>
                    <a:pt x="21712" y="2837"/>
                    <a:pt x="19902" y="1699"/>
                    <a:pt x="17899" y="1356"/>
                  </a:cubicBezTo>
                  <a:lnTo>
                    <a:pt x="16692" y="1260"/>
                  </a:lnTo>
                  <a:cubicBezTo>
                    <a:pt x="16015" y="1554"/>
                    <a:pt x="15296" y="1698"/>
                    <a:pt x="14580" y="1698"/>
                  </a:cubicBezTo>
                  <a:cubicBezTo>
                    <a:pt x="13556" y="1698"/>
                    <a:pt x="12538" y="1402"/>
                    <a:pt x="11659" y="821"/>
                  </a:cubicBezTo>
                  <a:cubicBezTo>
                    <a:pt x="11357" y="602"/>
                    <a:pt x="11041" y="396"/>
                    <a:pt x="10712" y="231"/>
                  </a:cubicBezTo>
                  <a:cubicBezTo>
                    <a:pt x="10332" y="75"/>
                    <a:pt x="9925" y="1"/>
                    <a:pt x="9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9"/>
            <p:cNvSpPr/>
            <p:nvPr/>
          </p:nvSpPr>
          <p:spPr>
            <a:xfrm flipH="1">
              <a:off x="7534031" y="1850910"/>
              <a:ext cx="612792" cy="698472"/>
            </a:xfrm>
            <a:custGeom>
              <a:rect b="b" l="l" r="r" t="t"/>
              <a:pathLst>
                <a:path extrusionOk="0" h="23372" w="20505">
                  <a:moveTo>
                    <a:pt x="6376" y="0"/>
                  </a:moveTo>
                  <a:cubicBezTo>
                    <a:pt x="6037" y="0"/>
                    <a:pt x="5697" y="69"/>
                    <a:pt x="5377" y="206"/>
                  </a:cubicBezTo>
                  <a:cubicBezTo>
                    <a:pt x="4705" y="494"/>
                    <a:pt x="4129" y="933"/>
                    <a:pt x="3662" y="1482"/>
                  </a:cubicBezTo>
                  <a:cubicBezTo>
                    <a:pt x="1811" y="3553"/>
                    <a:pt x="1125" y="6406"/>
                    <a:pt x="741" y="9149"/>
                  </a:cubicBezTo>
                  <a:cubicBezTo>
                    <a:pt x="563" y="10356"/>
                    <a:pt x="439" y="11549"/>
                    <a:pt x="316" y="12756"/>
                  </a:cubicBezTo>
                  <a:cubicBezTo>
                    <a:pt x="124" y="14841"/>
                    <a:pt x="0" y="17076"/>
                    <a:pt x="755" y="18969"/>
                  </a:cubicBezTo>
                  <a:cubicBezTo>
                    <a:pt x="5336" y="21849"/>
                    <a:pt x="10643" y="23372"/>
                    <a:pt x="16047" y="23372"/>
                  </a:cubicBezTo>
                  <a:cubicBezTo>
                    <a:pt x="17515" y="23372"/>
                    <a:pt x="18969" y="23262"/>
                    <a:pt x="20409" y="23043"/>
                  </a:cubicBezTo>
                  <a:lnTo>
                    <a:pt x="20478" y="21644"/>
                  </a:lnTo>
                  <a:cubicBezTo>
                    <a:pt x="20491" y="21287"/>
                    <a:pt x="20505" y="20903"/>
                    <a:pt x="20313" y="20588"/>
                  </a:cubicBezTo>
                  <a:cubicBezTo>
                    <a:pt x="20066" y="20162"/>
                    <a:pt x="19559" y="19998"/>
                    <a:pt x="19079" y="19861"/>
                  </a:cubicBezTo>
                  <a:lnTo>
                    <a:pt x="14703" y="18640"/>
                  </a:lnTo>
                  <a:cubicBezTo>
                    <a:pt x="13949" y="18434"/>
                    <a:pt x="13181" y="18215"/>
                    <a:pt x="12536" y="17776"/>
                  </a:cubicBezTo>
                  <a:cubicBezTo>
                    <a:pt x="12070" y="17460"/>
                    <a:pt x="11672" y="17063"/>
                    <a:pt x="11343" y="16596"/>
                  </a:cubicBezTo>
                  <a:cubicBezTo>
                    <a:pt x="9725" y="14388"/>
                    <a:pt x="9546" y="11467"/>
                    <a:pt x="9450" y="8737"/>
                  </a:cubicBezTo>
                  <a:cubicBezTo>
                    <a:pt x="9368" y="5994"/>
                    <a:pt x="9245" y="3087"/>
                    <a:pt x="7722" y="810"/>
                  </a:cubicBezTo>
                  <a:lnTo>
                    <a:pt x="7461" y="247"/>
                  </a:lnTo>
                  <a:cubicBezTo>
                    <a:pt x="7117" y="83"/>
                    <a:pt x="6747" y="0"/>
                    <a:pt x="6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9"/>
            <p:cNvSpPr/>
            <p:nvPr/>
          </p:nvSpPr>
          <p:spPr>
            <a:xfrm flipH="1">
              <a:off x="7556983" y="1601699"/>
              <a:ext cx="234478" cy="303512"/>
            </a:xfrm>
            <a:custGeom>
              <a:rect b="b" l="l" r="r" t="t"/>
              <a:pathLst>
                <a:path extrusionOk="0" h="10156" w="7846">
                  <a:moveTo>
                    <a:pt x="412" y="1"/>
                  </a:moveTo>
                  <a:lnTo>
                    <a:pt x="412" y="1"/>
                  </a:lnTo>
                  <a:cubicBezTo>
                    <a:pt x="1537" y="2414"/>
                    <a:pt x="1537" y="5802"/>
                    <a:pt x="220" y="8052"/>
                  </a:cubicBezTo>
                  <a:cubicBezTo>
                    <a:pt x="110" y="8189"/>
                    <a:pt x="55" y="8340"/>
                    <a:pt x="28" y="8518"/>
                  </a:cubicBezTo>
                  <a:cubicBezTo>
                    <a:pt x="1" y="8902"/>
                    <a:pt x="398" y="9190"/>
                    <a:pt x="769" y="9341"/>
                  </a:cubicBezTo>
                  <a:cubicBezTo>
                    <a:pt x="1688" y="9725"/>
                    <a:pt x="2703" y="9807"/>
                    <a:pt x="3690" y="9876"/>
                  </a:cubicBezTo>
                  <a:lnTo>
                    <a:pt x="7188" y="10150"/>
                  </a:lnTo>
                  <a:cubicBezTo>
                    <a:pt x="7206" y="10154"/>
                    <a:pt x="7225" y="10155"/>
                    <a:pt x="7245" y="10155"/>
                  </a:cubicBezTo>
                  <a:cubicBezTo>
                    <a:pt x="7299" y="10155"/>
                    <a:pt x="7357" y="10143"/>
                    <a:pt x="7407" y="10123"/>
                  </a:cubicBezTo>
                  <a:cubicBezTo>
                    <a:pt x="7572" y="10040"/>
                    <a:pt x="7558" y="9807"/>
                    <a:pt x="7517" y="9615"/>
                  </a:cubicBezTo>
                  <a:cubicBezTo>
                    <a:pt x="7119" y="7887"/>
                    <a:pt x="6735" y="5034"/>
                    <a:pt x="7846" y="3141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9"/>
            <p:cNvSpPr/>
            <p:nvPr/>
          </p:nvSpPr>
          <p:spPr>
            <a:xfrm flipH="1">
              <a:off x="7554114" y="1596768"/>
              <a:ext cx="225871" cy="187767"/>
            </a:xfrm>
            <a:custGeom>
              <a:rect b="b" l="l" r="r" t="t"/>
              <a:pathLst>
                <a:path extrusionOk="0" h="6283" w="7558">
                  <a:moveTo>
                    <a:pt x="1" y="1"/>
                  </a:moveTo>
                  <a:lnTo>
                    <a:pt x="1" y="1"/>
                  </a:lnTo>
                  <a:cubicBezTo>
                    <a:pt x="28" y="56"/>
                    <a:pt x="42" y="111"/>
                    <a:pt x="56" y="166"/>
                  </a:cubicBezTo>
                  <a:cubicBezTo>
                    <a:pt x="906" y="3156"/>
                    <a:pt x="3210" y="6118"/>
                    <a:pt x="6557" y="6269"/>
                  </a:cubicBezTo>
                  <a:cubicBezTo>
                    <a:pt x="6577" y="6265"/>
                    <a:pt x="6596" y="6263"/>
                    <a:pt x="6614" y="6263"/>
                  </a:cubicBezTo>
                  <a:cubicBezTo>
                    <a:pt x="6657" y="6263"/>
                    <a:pt x="6696" y="6273"/>
                    <a:pt x="6735" y="6283"/>
                  </a:cubicBezTo>
                  <a:cubicBezTo>
                    <a:pt x="6776" y="5144"/>
                    <a:pt x="7009" y="3992"/>
                    <a:pt x="7558" y="308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9"/>
            <p:cNvSpPr/>
            <p:nvPr/>
          </p:nvSpPr>
          <p:spPr>
            <a:xfrm flipH="1">
              <a:off x="7747978" y="1368895"/>
              <a:ext cx="330409" cy="312597"/>
            </a:xfrm>
            <a:custGeom>
              <a:rect b="b" l="l" r="r" t="t"/>
              <a:pathLst>
                <a:path extrusionOk="0" h="10460" w="11056">
                  <a:moveTo>
                    <a:pt x="4582" y="0"/>
                  </a:moveTo>
                  <a:cubicBezTo>
                    <a:pt x="2840" y="357"/>
                    <a:pt x="1496" y="1783"/>
                    <a:pt x="673" y="3347"/>
                  </a:cubicBezTo>
                  <a:cubicBezTo>
                    <a:pt x="330" y="3923"/>
                    <a:pt x="110" y="4567"/>
                    <a:pt x="28" y="5226"/>
                  </a:cubicBezTo>
                  <a:cubicBezTo>
                    <a:pt x="1" y="6008"/>
                    <a:pt x="193" y="6776"/>
                    <a:pt x="618" y="7434"/>
                  </a:cubicBezTo>
                  <a:cubicBezTo>
                    <a:pt x="933" y="7969"/>
                    <a:pt x="1345" y="8449"/>
                    <a:pt x="1825" y="8847"/>
                  </a:cubicBezTo>
                  <a:cubicBezTo>
                    <a:pt x="2346" y="9272"/>
                    <a:pt x="2922" y="9601"/>
                    <a:pt x="3539" y="9862"/>
                  </a:cubicBezTo>
                  <a:cubicBezTo>
                    <a:pt x="4386" y="10212"/>
                    <a:pt x="5280" y="10460"/>
                    <a:pt x="6189" y="10460"/>
                  </a:cubicBezTo>
                  <a:cubicBezTo>
                    <a:pt x="6384" y="10460"/>
                    <a:pt x="6580" y="10448"/>
                    <a:pt x="6776" y="10424"/>
                  </a:cubicBezTo>
                  <a:cubicBezTo>
                    <a:pt x="9231" y="10150"/>
                    <a:pt x="11055" y="8024"/>
                    <a:pt x="10932" y="5555"/>
                  </a:cubicBezTo>
                  <a:lnTo>
                    <a:pt x="4582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9"/>
            <p:cNvSpPr/>
            <p:nvPr/>
          </p:nvSpPr>
          <p:spPr>
            <a:xfrm flipH="1">
              <a:off x="7391778" y="1092608"/>
              <a:ext cx="480013" cy="637029"/>
            </a:xfrm>
            <a:custGeom>
              <a:rect b="b" l="l" r="r" t="t"/>
              <a:pathLst>
                <a:path extrusionOk="0" h="21316" w="16062">
                  <a:moveTo>
                    <a:pt x="8806" y="1"/>
                  </a:moveTo>
                  <a:lnTo>
                    <a:pt x="549" y="5583"/>
                  </a:lnTo>
                  <a:cubicBezTo>
                    <a:pt x="261" y="7874"/>
                    <a:pt x="0" y="10178"/>
                    <a:pt x="316" y="12455"/>
                  </a:cubicBezTo>
                  <a:cubicBezTo>
                    <a:pt x="576" y="14457"/>
                    <a:pt x="1303" y="16377"/>
                    <a:pt x="2524" y="17968"/>
                  </a:cubicBezTo>
                  <a:cubicBezTo>
                    <a:pt x="3745" y="19545"/>
                    <a:pt x="5500" y="20752"/>
                    <a:pt x="7462" y="21164"/>
                  </a:cubicBezTo>
                  <a:cubicBezTo>
                    <a:pt x="7944" y="21265"/>
                    <a:pt x="8437" y="21316"/>
                    <a:pt x="8930" y="21316"/>
                  </a:cubicBezTo>
                  <a:cubicBezTo>
                    <a:pt x="10440" y="21316"/>
                    <a:pt x="11947" y="20840"/>
                    <a:pt x="13126" y="19888"/>
                  </a:cubicBezTo>
                  <a:cubicBezTo>
                    <a:pt x="14772" y="18572"/>
                    <a:pt x="15622" y="16473"/>
                    <a:pt x="15842" y="14375"/>
                  </a:cubicBezTo>
                  <a:cubicBezTo>
                    <a:pt x="16061" y="12290"/>
                    <a:pt x="15677" y="10178"/>
                    <a:pt x="15211" y="8120"/>
                  </a:cubicBezTo>
                  <a:cubicBezTo>
                    <a:pt x="14813" y="6324"/>
                    <a:pt x="14306" y="4500"/>
                    <a:pt x="13291" y="2936"/>
                  </a:cubicBezTo>
                  <a:cubicBezTo>
                    <a:pt x="12276" y="1386"/>
                    <a:pt x="10657" y="138"/>
                    <a:pt x="8806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9"/>
            <p:cNvSpPr/>
            <p:nvPr/>
          </p:nvSpPr>
          <p:spPr>
            <a:xfrm flipH="1">
              <a:off x="7554502" y="998859"/>
              <a:ext cx="502158" cy="495493"/>
            </a:xfrm>
            <a:custGeom>
              <a:rect b="b" l="l" r="r" t="t"/>
              <a:pathLst>
                <a:path extrusionOk="0" h="16580" w="16803">
                  <a:moveTo>
                    <a:pt x="10956" y="0"/>
                  </a:moveTo>
                  <a:cubicBezTo>
                    <a:pt x="10820" y="0"/>
                    <a:pt x="10684" y="4"/>
                    <a:pt x="10548" y="11"/>
                  </a:cubicBezTo>
                  <a:cubicBezTo>
                    <a:pt x="6488" y="175"/>
                    <a:pt x="2620" y="2795"/>
                    <a:pt x="947" y="6512"/>
                  </a:cubicBezTo>
                  <a:cubicBezTo>
                    <a:pt x="673" y="7115"/>
                    <a:pt x="467" y="7760"/>
                    <a:pt x="344" y="8418"/>
                  </a:cubicBezTo>
                  <a:cubicBezTo>
                    <a:pt x="1" y="10325"/>
                    <a:pt x="522" y="12286"/>
                    <a:pt x="1400" y="14014"/>
                  </a:cubicBezTo>
                  <a:cubicBezTo>
                    <a:pt x="1770" y="14755"/>
                    <a:pt x="2250" y="15509"/>
                    <a:pt x="2963" y="15962"/>
                  </a:cubicBezTo>
                  <a:cubicBezTo>
                    <a:pt x="3634" y="16397"/>
                    <a:pt x="4456" y="16520"/>
                    <a:pt x="5274" y="16520"/>
                  </a:cubicBezTo>
                  <a:cubicBezTo>
                    <a:pt x="5409" y="16520"/>
                    <a:pt x="5544" y="16516"/>
                    <a:pt x="5679" y="16510"/>
                  </a:cubicBezTo>
                  <a:lnTo>
                    <a:pt x="6351" y="16579"/>
                  </a:lnTo>
                  <a:cubicBezTo>
                    <a:pt x="6762" y="15578"/>
                    <a:pt x="7544" y="14755"/>
                    <a:pt x="8395" y="14069"/>
                  </a:cubicBezTo>
                  <a:cubicBezTo>
                    <a:pt x="9245" y="13397"/>
                    <a:pt x="10178" y="12835"/>
                    <a:pt x="11055" y="12176"/>
                  </a:cubicBezTo>
                  <a:cubicBezTo>
                    <a:pt x="11700" y="11696"/>
                    <a:pt x="12317" y="11161"/>
                    <a:pt x="12921" y="10627"/>
                  </a:cubicBezTo>
                  <a:cubicBezTo>
                    <a:pt x="14059" y="9598"/>
                    <a:pt x="15184" y="8487"/>
                    <a:pt x="15870" y="7115"/>
                  </a:cubicBezTo>
                  <a:cubicBezTo>
                    <a:pt x="16569" y="5758"/>
                    <a:pt x="16802" y="4057"/>
                    <a:pt x="16130" y="2672"/>
                  </a:cubicBezTo>
                  <a:cubicBezTo>
                    <a:pt x="15623" y="1698"/>
                    <a:pt x="14786" y="943"/>
                    <a:pt x="13757" y="532"/>
                  </a:cubicBezTo>
                  <a:cubicBezTo>
                    <a:pt x="12868" y="171"/>
                    <a:pt x="11916" y="0"/>
                    <a:pt x="10956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9"/>
            <p:cNvSpPr/>
            <p:nvPr/>
          </p:nvSpPr>
          <p:spPr>
            <a:xfrm flipH="1">
              <a:off x="7372114" y="1061856"/>
              <a:ext cx="239409" cy="352135"/>
            </a:xfrm>
            <a:custGeom>
              <a:rect b="b" l="l" r="r" t="t"/>
              <a:pathLst>
                <a:path extrusionOk="0" h="11783" w="8011">
                  <a:moveTo>
                    <a:pt x="1760" y="1"/>
                  </a:moveTo>
                  <a:cubicBezTo>
                    <a:pt x="1740" y="1"/>
                    <a:pt x="1721" y="1"/>
                    <a:pt x="1701" y="1"/>
                  </a:cubicBezTo>
                  <a:cubicBezTo>
                    <a:pt x="1153" y="15"/>
                    <a:pt x="549" y="193"/>
                    <a:pt x="261" y="673"/>
                  </a:cubicBezTo>
                  <a:cubicBezTo>
                    <a:pt x="1" y="1098"/>
                    <a:pt x="83" y="1647"/>
                    <a:pt x="289" y="2100"/>
                  </a:cubicBezTo>
                  <a:cubicBezTo>
                    <a:pt x="769" y="3197"/>
                    <a:pt x="1852" y="3869"/>
                    <a:pt x="2785" y="4623"/>
                  </a:cubicBezTo>
                  <a:cubicBezTo>
                    <a:pt x="4801" y="6242"/>
                    <a:pt x="6282" y="9300"/>
                    <a:pt x="7009" y="11783"/>
                  </a:cubicBezTo>
                  <a:cubicBezTo>
                    <a:pt x="7695" y="9328"/>
                    <a:pt x="8011" y="6159"/>
                    <a:pt x="6927" y="3855"/>
                  </a:cubicBezTo>
                  <a:cubicBezTo>
                    <a:pt x="6461" y="2799"/>
                    <a:pt x="5761" y="1867"/>
                    <a:pt x="4883" y="1126"/>
                  </a:cubicBezTo>
                  <a:cubicBezTo>
                    <a:pt x="4007" y="398"/>
                    <a:pt x="2905" y="1"/>
                    <a:pt x="1760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9"/>
            <p:cNvSpPr/>
            <p:nvPr/>
          </p:nvSpPr>
          <p:spPr>
            <a:xfrm flipH="1">
              <a:off x="7822989" y="1400065"/>
              <a:ext cx="138158" cy="156388"/>
            </a:xfrm>
            <a:custGeom>
              <a:rect b="b" l="l" r="r" t="t"/>
              <a:pathLst>
                <a:path extrusionOk="0" h="5233" w="4623">
                  <a:moveTo>
                    <a:pt x="1105" y="1"/>
                  </a:moveTo>
                  <a:cubicBezTo>
                    <a:pt x="922" y="1"/>
                    <a:pt x="743" y="41"/>
                    <a:pt x="576" y="137"/>
                  </a:cubicBezTo>
                  <a:cubicBezTo>
                    <a:pt x="302" y="329"/>
                    <a:pt x="110" y="617"/>
                    <a:pt x="55" y="946"/>
                  </a:cubicBezTo>
                  <a:cubicBezTo>
                    <a:pt x="0" y="1275"/>
                    <a:pt x="0" y="1604"/>
                    <a:pt x="69" y="1933"/>
                  </a:cubicBezTo>
                  <a:cubicBezTo>
                    <a:pt x="261" y="3044"/>
                    <a:pt x="755" y="4169"/>
                    <a:pt x="1687" y="4827"/>
                  </a:cubicBezTo>
                  <a:cubicBezTo>
                    <a:pt x="2027" y="5094"/>
                    <a:pt x="2452" y="5232"/>
                    <a:pt x="2887" y="5232"/>
                  </a:cubicBezTo>
                  <a:cubicBezTo>
                    <a:pt x="2944" y="5232"/>
                    <a:pt x="3002" y="5230"/>
                    <a:pt x="3059" y="5225"/>
                  </a:cubicBezTo>
                  <a:cubicBezTo>
                    <a:pt x="4129" y="5074"/>
                    <a:pt x="4623" y="3812"/>
                    <a:pt x="3950" y="2962"/>
                  </a:cubicBezTo>
                  <a:lnTo>
                    <a:pt x="3841" y="2633"/>
                  </a:lnTo>
                  <a:cubicBezTo>
                    <a:pt x="3758" y="1728"/>
                    <a:pt x="3073" y="973"/>
                    <a:pt x="2332" y="452"/>
                  </a:cubicBezTo>
                  <a:cubicBezTo>
                    <a:pt x="1969" y="213"/>
                    <a:pt x="1526" y="1"/>
                    <a:pt x="110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9"/>
            <p:cNvSpPr/>
            <p:nvPr/>
          </p:nvSpPr>
          <p:spPr>
            <a:xfrm flipH="1">
              <a:off x="7527875" y="1575878"/>
              <a:ext cx="82811" cy="21995"/>
            </a:xfrm>
            <a:custGeom>
              <a:rect b="b" l="l" r="r" t="t"/>
              <a:pathLst>
                <a:path extrusionOk="0" h="736" w="2771">
                  <a:moveTo>
                    <a:pt x="0" y="0"/>
                  </a:moveTo>
                  <a:cubicBezTo>
                    <a:pt x="357" y="288"/>
                    <a:pt x="768" y="508"/>
                    <a:pt x="1193" y="659"/>
                  </a:cubicBezTo>
                  <a:cubicBezTo>
                    <a:pt x="1332" y="699"/>
                    <a:pt x="1517" y="735"/>
                    <a:pt x="1712" y="735"/>
                  </a:cubicBezTo>
                  <a:cubicBezTo>
                    <a:pt x="2116" y="735"/>
                    <a:pt x="2568" y="582"/>
                    <a:pt x="2771" y="0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9"/>
            <p:cNvSpPr/>
            <p:nvPr/>
          </p:nvSpPr>
          <p:spPr>
            <a:xfrm flipH="1">
              <a:off x="7616812" y="1335304"/>
              <a:ext cx="136694" cy="56961"/>
            </a:xfrm>
            <a:custGeom>
              <a:rect b="b" l="l" r="r" t="t"/>
              <a:pathLst>
                <a:path extrusionOk="0" h="1906" w="4574">
                  <a:moveTo>
                    <a:pt x="3331" y="1"/>
                  </a:moveTo>
                  <a:cubicBezTo>
                    <a:pt x="3042" y="1"/>
                    <a:pt x="2752" y="70"/>
                    <a:pt x="2475" y="150"/>
                  </a:cubicBezTo>
                  <a:cubicBezTo>
                    <a:pt x="1981" y="260"/>
                    <a:pt x="1501" y="452"/>
                    <a:pt x="1049" y="699"/>
                  </a:cubicBezTo>
                  <a:cubicBezTo>
                    <a:pt x="623" y="918"/>
                    <a:pt x="280" y="1275"/>
                    <a:pt x="88" y="1728"/>
                  </a:cubicBezTo>
                  <a:cubicBezTo>
                    <a:pt x="1" y="1859"/>
                    <a:pt x="46" y="1905"/>
                    <a:pt x="158" y="1905"/>
                  </a:cubicBezTo>
                  <a:cubicBezTo>
                    <a:pt x="397" y="1905"/>
                    <a:pt x="939" y="1696"/>
                    <a:pt x="1145" y="1659"/>
                  </a:cubicBezTo>
                  <a:cubicBezTo>
                    <a:pt x="1446" y="1590"/>
                    <a:pt x="1803" y="1426"/>
                    <a:pt x="2105" y="1357"/>
                  </a:cubicBezTo>
                  <a:cubicBezTo>
                    <a:pt x="2708" y="1206"/>
                    <a:pt x="2873" y="1220"/>
                    <a:pt x="3696" y="1193"/>
                  </a:cubicBezTo>
                  <a:cubicBezTo>
                    <a:pt x="3888" y="1193"/>
                    <a:pt x="4285" y="1165"/>
                    <a:pt x="4368" y="1014"/>
                  </a:cubicBezTo>
                  <a:cubicBezTo>
                    <a:pt x="4573" y="672"/>
                    <a:pt x="4231" y="205"/>
                    <a:pt x="3792" y="68"/>
                  </a:cubicBezTo>
                  <a:cubicBezTo>
                    <a:pt x="3639" y="20"/>
                    <a:pt x="3485" y="1"/>
                    <a:pt x="3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9"/>
            <p:cNvSpPr/>
            <p:nvPr/>
          </p:nvSpPr>
          <p:spPr>
            <a:xfrm flipH="1">
              <a:off x="7396171" y="1331030"/>
              <a:ext cx="125577" cy="34936"/>
            </a:xfrm>
            <a:custGeom>
              <a:rect b="b" l="l" r="r" t="t"/>
              <a:pathLst>
                <a:path extrusionOk="0" h="1169" w="4202">
                  <a:moveTo>
                    <a:pt x="1476" y="0"/>
                  </a:moveTo>
                  <a:cubicBezTo>
                    <a:pt x="1164" y="0"/>
                    <a:pt x="846" y="34"/>
                    <a:pt x="563" y="197"/>
                  </a:cubicBezTo>
                  <a:cubicBezTo>
                    <a:pt x="220" y="389"/>
                    <a:pt x="0" y="856"/>
                    <a:pt x="234" y="1103"/>
                  </a:cubicBezTo>
                  <a:cubicBezTo>
                    <a:pt x="283" y="1152"/>
                    <a:pt x="381" y="1168"/>
                    <a:pt x="488" y="1168"/>
                  </a:cubicBezTo>
                  <a:cubicBezTo>
                    <a:pt x="617" y="1168"/>
                    <a:pt x="761" y="1145"/>
                    <a:pt x="851" y="1130"/>
                  </a:cubicBezTo>
                  <a:cubicBezTo>
                    <a:pt x="1490" y="1021"/>
                    <a:pt x="1662" y="977"/>
                    <a:pt x="2076" y="977"/>
                  </a:cubicBezTo>
                  <a:cubicBezTo>
                    <a:pt x="2134" y="977"/>
                    <a:pt x="2195" y="977"/>
                    <a:pt x="2264" y="979"/>
                  </a:cubicBezTo>
                  <a:cubicBezTo>
                    <a:pt x="2524" y="979"/>
                    <a:pt x="2867" y="1048"/>
                    <a:pt x="3141" y="1048"/>
                  </a:cubicBezTo>
                  <a:cubicBezTo>
                    <a:pt x="3151" y="1047"/>
                    <a:pt x="3162" y="1047"/>
                    <a:pt x="3174" y="1047"/>
                  </a:cubicBezTo>
                  <a:cubicBezTo>
                    <a:pt x="3328" y="1047"/>
                    <a:pt x="3635" y="1088"/>
                    <a:pt x="3857" y="1088"/>
                  </a:cubicBezTo>
                  <a:cubicBezTo>
                    <a:pt x="4067" y="1088"/>
                    <a:pt x="4201" y="1051"/>
                    <a:pt x="4060" y="911"/>
                  </a:cubicBezTo>
                  <a:cubicBezTo>
                    <a:pt x="3813" y="568"/>
                    <a:pt x="3457" y="321"/>
                    <a:pt x="3045" y="211"/>
                  </a:cubicBezTo>
                  <a:cubicBezTo>
                    <a:pt x="2606" y="88"/>
                    <a:pt x="2168" y="19"/>
                    <a:pt x="1715" y="5"/>
                  </a:cubicBezTo>
                  <a:cubicBezTo>
                    <a:pt x="1636" y="2"/>
                    <a:pt x="1556" y="0"/>
                    <a:pt x="1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9"/>
            <p:cNvSpPr/>
            <p:nvPr/>
          </p:nvSpPr>
          <p:spPr>
            <a:xfrm flipH="1">
              <a:off x="7520493" y="1399616"/>
              <a:ext cx="76685" cy="132211"/>
            </a:xfrm>
            <a:custGeom>
              <a:rect b="b" l="l" r="r" t="t"/>
              <a:pathLst>
                <a:path extrusionOk="0" h="4424" w="2566">
                  <a:moveTo>
                    <a:pt x="796" y="1"/>
                  </a:moveTo>
                  <a:cubicBezTo>
                    <a:pt x="728" y="1"/>
                    <a:pt x="1" y="4006"/>
                    <a:pt x="988" y="4390"/>
                  </a:cubicBezTo>
                  <a:cubicBezTo>
                    <a:pt x="1052" y="4413"/>
                    <a:pt x="1124" y="4423"/>
                    <a:pt x="1202" y="4423"/>
                  </a:cubicBezTo>
                  <a:cubicBezTo>
                    <a:pt x="1495" y="4423"/>
                    <a:pt x="1861" y="4278"/>
                    <a:pt x="2099" y="4115"/>
                  </a:cubicBezTo>
                  <a:cubicBezTo>
                    <a:pt x="2278" y="4006"/>
                    <a:pt x="2415" y="3855"/>
                    <a:pt x="2497" y="3663"/>
                  </a:cubicBezTo>
                  <a:cubicBezTo>
                    <a:pt x="2566" y="3430"/>
                    <a:pt x="2497" y="3169"/>
                    <a:pt x="2332" y="2991"/>
                  </a:cubicBezTo>
                  <a:cubicBezTo>
                    <a:pt x="1907" y="2456"/>
                    <a:pt x="1510" y="2428"/>
                    <a:pt x="1139" y="2058"/>
                  </a:cubicBezTo>
                  <a:cubicBezTo>
                    <a:pt x="440" y="1372"/>
                    <a:pt x="837" y="1"/>
                    <a:pt x="796" y="1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9"/>
            <p:cNvSpPr/>
            <p:nvPr/>
          </p:nvSpPr>
          <p:spPr>
            <a:xfrm flipH="1">
              <a:off x="7637074" y="1409538"/>
              <a:ext cx="86368" cy="39747"/>
            </a:xfrm>
            <a:custGeom>
              <a:rect b="b" l="l" r="r" t="t"/>
              <a:pathLst>
                <a:path extrusionOk="0" h="1330" w="2890">
                  <a:moveTo>
                    <a:pt x="1575" y="1"/>
                  </a:moveTo>
                  <a:cubicBezTo>
                    <a:pt x="1156" y="1"/>
                    <a:pt x="776" y="241"/>
                    <a:pt x="495" y="547"/>
                  </a:cubicBezTo>
                  <a:cubicBezTo>
                    <a:pt x="317" y="752"/>
                    <a:pt x="166" y="972"/>
                    <a:pt x="29" y="1205"/>
                  </a:cubicBezTo>
                  <a:cubicBezTo>
                    <a:pt x="1" y="1271"/>
                    <a:pt x="56" y="1330"/>
                    <a:pt x="111" y="1330"/>
                  </a:cubicBezTo>
                  <a:cubicBezTo>
                    <a:pt x="137" y="1330"/>
                    <a:pt x="162" y="1317"/>
                    <a:pt x="180" y="1287"/>
                  </a:cubicBezTo>
                  <a:cubicBezTo>
                    <a:pt x="399" y="917"/>
                    <a:pt x="646" y="547"/>
                    <a:pt x="1044" y="327"/>
                  </a:cubicBezTo>
                  <a:cubicBezTo>
                    <a:pt x="1222" y="217"/>
                    <a:pt x="1428" y="176"/>
                    <a:pt x="1634" y="176"/>
                  </a:cubicBezTo>
                  <a:cubicBezTo>
                    <a:pt x="1826" y="204"/>
                    <a:pt x="2018" y="272"/>
                    <a:pt x="2168" y="382"/>
                  </a:cubicBezTo>
                  <a:cubicBezTo>
                    <a:pt x="2360" y="519"/>
                    <a:pt x="2539" y="670"/>
                    <a:pt x="2703" y="835"/>
                  </a:cubicBezTo>
                  <a:cubicBezTo>
                    <a:pt x="2722" y="854"/>
                    <a:pt x="2744" y="862"/>
                    <a:pt x="2764" y="862"/>
                  </a:cubicBezTo>
                  <a:cubicBezTo>
                    <a:pt x="2832" y="862"/>
                    <a:pt x="2890" y="774"/>
                    <a:pt x="2827" y="711"/>
                  </a:cubicBezTo>
                  <a:cubicBezTo>
                    <a:pt x="2511" y="409"/>
                    <a:pt x="2168" y="80"/>
                    <a:pt x="1730" y="12"/>
                  </a:cubicBezTo>
                  <a:cubicBezTo>
                    <a:pt x="1677" y="4"/>
                    <a:pt x="1626" y="1"/>
                    <a:pt x="1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9"/>
            <p:cNvSpPr/>
            <p:nvPr/>
          </p:nvSpPr>
          <p:spPr>
            <a:xfrm flipH="1">
              <a:off x="7422291" y="1383299"/>
              <a:ext cx="86666" cy="39747"/>
            </a:xfrm>
            <a:custGeom>
              <a:rect b="b" l="l" r="r" t="t"/>
              <a:pathLst>
                <a:path extrusionOk="0" h="1330" w="2900">
                  <a:moveTo>
                    <a:pt x="1585" y="1"/>
                  </a:moveTo>
                  <a:cubicBezTo>
                    <a:pt x="1166" y="1"/>
                    <a:pt x="786" y="241"/>
                    <a:pt x="505" y="547"/>
                  </a:cubicBezTo>
                  <a:cubicBezTo>
                    <a:pt x="327" y="739"/>
                    <a:pt x="176" y="958"/>
                    <a:pt x="39" y="1191"/>
                  </a:cubicBezTo>
                  <a:cubicBezTo>
                    <a:pt x="1" y="1267"/>
                    <a:pt x="61" y="1330"/>
                    <a:pt x="120" y="1330"/>
                  </a:cubicBezTo>
                  <a:cubicBezTo>
                    <a:pt x="146" y="1330"/>
                    <a:pt x="173" y="1317"/>
                    <a:pt x="190" y="1287"/>
                  </a:cubicBezTo>
                  <a:cubicBezTo>
                    <a:pt x="409" y="917"/>
                    <a:pt x="656" y="533"/>
                    <a:pt x="1054" y="327"/>
                  </a:cubicBezTo>
                  <a:cubicBezTo>
                    <a:pt x="1214" y="229"/>
                    <a:pt x="1396" y="174"/>
                    <a:pt x="1581" y="174"/>
                  </a:cubicBezTo>
                  <a:cubicBezTo>
                    <a:pt x="1602" y="174"/>
                    <a:pt x="1623" y="175"/>
                    <a:pt x="1644" y="176"/>
                  </a:cubicBezTo>
                  <a:cubicBezTo>
                    <a:pt x="1836" y="204"/>
                    <a:pt x="2028" y="272"/>
                    <a:pt x="2192" y="382"/>
                  </a:cubicBezTo>
                  <a:cubicBezTo>
                    <a:pt x="2384" y="519"/>
                    <a:pt x="2549" y="670"/>
                    <a:pt x="2713" y="835"/>
                  </a:cubicBezTo>
                  <a:cubicBezTo>
                    <a:pt x="2732" y="854"/>
                    <a:pt x="2754" y="862"/>
                    <a:pt x="2774" y="862"/>
                  </a:cubicBezTo>
                  <a:cubicBezTo>
                    <a:pt x="2842" y="862"/>
                    <a:pt x="2900" y="775"/>
                    <a:pt x="2837" y="711"/>
                  </a:cubicBezTo>
                  <a:cubicBezTo>
                    <a:pt x="2535" y="410"/>
                    <a:pt x="2178" y="80"/>
                    <a:pt x="1740" y="12"/>
                  </a:cubicBezTo>
                  <a:cubicBezTo>
                    <a:pt x="1687" y="4"/>
                    <a:pt x="1636" y="1"/>
                    <a:pt x="1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9"/>
            <p:cNvSpPr/>
            <p:nvPr/>
          </p:nvSpPr>
          <p:spPr>
            <a:xfrm flipH="1">
              <a:off x="7655334" y="1521278"/>
              <a:ext cx="124650" cy="74772"/>
            </a:xfrm>
            <a:custGeom>
              <a:rect b="b" l="l" r="r" t="t"/>
              <a:pathLst>
                <a:path extrusionOk="0" h="2502" w="4171">
                  <a:moveTo>
                    <a:pt x="2355" y="1"/>
                  </a:moveTo>
                  <a:cubicBezTo>
                    <a:pt x="2214" y="1"/>
                    <a:pt x="2069" y="11"/>
                    <a:pt x="1921" y="31"/>
                  </a:cubicBezTo>
                  <a:cubicBezTo>
                    <a:pt x="824" y="182"/>
                    <a:pt x="1" y="840"/>
                    <a:pt x="83" y="1512"/>
                  </a:cubicBezTo>
                  <a:cubicBezTo>
                    <a:pt x="166" y="2094"/>
                    <a:pt x="898" y="2502"/>
                    <a:pt x="1816" y="2502"/>
                  </a:cubicBezTo>
                  <a:cubicBezTo>
                    <a:pt x="1957" y="2502"/>
                    <a:pt x="2102" y="2492"/>
                    <a:pt x="2250" y="2472"/>
                  </a:cubicBezTo>
                  <a:cubicBezTo>
                    <a:pt x="3347" y="2321"/>
                    <a:pt x="4170" y="1663"/>
                    <a:pt x="4088" y="991"/>
                  </a:cubicBezTo>
                  <a:cubicBezTo>
                    <a:pt x="4005" y="408"/>
                    <a:pt x="3272" y="1"/>
                    <a:pt x="2355" y="1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9"/>
            <p:cNvSpPr/>
            <p:nvPr/>
          </p:nvSpPr>
          <p:spPr>
            <a:xfrm flipH="1">
              <a:off x="7399160" y="1477915"/>
              <a:ext cx="103731" cy="73816"/>
            </a:xfrm>
            <a:custGeom>
              <a:rect b="b" l="l" r="r" t="t"/>
              <a:pathLst>
                <a:path extrusionOk="0" h="2470" w="3471">
                  <a:moveTo>
                    <a:pt x="1750" y="0"/>
                  </a:moveTo>
                  <a:cubicBezTo>
                    <a:pt x="1739" y="0"/>
                    <a:pt x="1727" y="0"/>
                    <a:pt x="1715" y="0"/>
                  </a:cubicBezTo>
                  <a:cubicBezTo>
                    <a:pt x="768" y="28"/>
                    <a:pt x="0" y="590"/>
                    <a:pt x="14" y="1262"/>
                  </a:cubicBezTo>
                  <a:cubicBezTo>
                    <a:pt x="28" y="1939"/>
                    <a:pt x="790" y="2469"/>
                    <a:pt x="1720" y="2469"/>
                  </a:cubicBezTo>
                  <a:cubicBezTo>
                    <a:pt x="1732" y="2469"/>
                    <a:pt x="1744" y="2469"/>
                    <a:pt x="1756" y="2469"/>
                  </a:cubicBezTo>
                  <a:cubicBezTo>
                    <a:pt x="2716" y="2442"/>
                    <a:pt x="3470" y="1879"/>
                    <a:pt x="3457" y="1207"/>
                  </a:cubicBezTo>
                  <a:cubicBezTo>
                    <a:pt x="3443" y="530"/>
                    <a:pt x="2681" y="0"/>
                    <a:pt x="1750" y="0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9"/>
            <p:cNvSpPr/>
            <p:nvPr/>
          </p:nvSpPr>
          <p:spPr>
            <a:xfrm flipH="1">
              <a:off x="7594010" y="1332196"/>
              <a:ext cx="217533" cy="193535"/>
            </a:xfrm>
            <a:custGeom>
              <a:rect b="b" l="l" r="r" t="t"/>
              <a:pathLst>
                <a:path extrusionOk="0" h="6476" w="7279">
                  <a:moveTo>
                    <a:pt x="3671" y="272"/>
                  </a:moveTo>
                  <a:cubicBezTo>
                    <a:pt x="3849" y="272"/>
                    <a:pt x="4030" y="289"/>
                    <a:pt x="4211" y="323"/>
                  </a:cubicBezTo>
                  <a:cubicBezTo>
                    <a:pt x="5761" y="625"/>
                    <a:pt x="6803" y="2065"/>
                    <a:pt x="6598" y="3628"/>
                  </a:cubicBezTo>
                  <a:cubicBezTo>
                    <a:pt x="6557" y="3820"/>
                    <a:pt x="6515" y="4012"/>
                    <a:pt x="6447" y="4204"/>
                  </a:cubicBezTo>
                  <a:cubicBezTo>
                    <a:pt x="6021" y="5414"/>
                    <a:pt x="4883" y="6175"/>
                    <a:pt x="3666" y="6175"/>
                  </a:cubicBezTo>
                  <a:cubicBezTo>
                    <a:pt x="3392" y="6175"/>
                    <a:pt x="3114" y="6137"/>
                    <a:pt x="2840" y="6056"/>
                  </a:cubicBezTo>
                  <a:cubicBezTo>
                    <a:pt x="1331" y="5603"/>
                    <a:pt x="439" y="4054"/>
                    <a:pt x="810" y="2531"/>
                  </a:cubicBezTo>
                  <a:cubicBezTo>
                    <a:pt x="1136" y="1188"/>
                    <a:pt x="2338" y="272"/>
                    <a:pt x="3671" y="272"/>
                  </a:cubicBezTo>
                  <a:close/>
                  <a:moveTo>
                    <a:pt x="3664" y="0"/>
                  </a:moveTo>
                  <a:cubicBezTo>
                    <a:pt x="2406" y="0"/>
                    <a:pt x="1212" y="739"/>
                    <a:pt x="686" y="1969"/>
                  </a:cubicBezTo>
                  <a:cubicBezTo>
                    <a:pt x="1" y="3560"/>
                    <a:pt x="700" y="5411"/>
                    <a:pt x="2277" y="6166"/>
                  </a:cubicBezTo>
                  <a:cubicBezTo>
                    <a:pt x="2721" y="6376"/>
                    <a:pt x="3190" y="6476"/>
                    <a:pt x="3653" y="6476"/>
                  </a:cubicBezTo>
                  <a:cubicBezTo>
                    <a:pt x="4821" y="6476"/>
                    <a:pt x="5950" y="5840"/>
                    <a:pt x="6529" y="4739"/>
                  </a:cubicBezTo>
                  <a:cubicBezTo>
                    <a:pt x="6596" y="4591"/>
                    <a:pt x="6664" y="4443"/>
                    <a:pt x="6718" y="4295"/>
                  </a:cubicBezTo>
                  <a:lnTo>
                    <a:pt x="6718" y="4295"/>
                  </a:lnTo>
                  <a:cubicBezTo>
                    <a:pt x="6719" y="4292"/>
                    <a:pt x="6720" y="4290"/>
                    <a:pt x="6721" y="4287"/>
                  </a:cubicBezTo>
                  <a:lnTo>
                    <a:pt x="6721" y="4287"/>
                  </a:lnTo>
                  <a:cubicBezTo>
                    <a:pt x="6721" y="4287"/>
                    <a:pt x="6721" y="4287"/>
                    <a:pt x="6721" y="4287"/>
                  </a:cubicBezTo>
                  <a:cubicBezTo>
                    <a:pt x="6723" y="4282"/>
                    <a:pt x="6725" y="4277"/>
                    <a:pt x="6726" y="4272"/>
                  </a:cubicBezTo>
                  <a:lnTo>
                    <a:pt x="6726" y="4272"/>
                  </a:lnTo>
                  <a:cubicBezTo>
                    <a:pt x="7278" y="2616"/>
                    <a:pt x="6442" y="842"/>
                    <a:pt x="4815" y="213"/>
                  </a:cubicBezTo>
                  <a:cubicBezTo>
                    <a:pt x="4437" y="69"/>
                    <a:pt x="4047" y="0"/>
                    <a:pt x="3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9"/>
            <p:cNvSpPr/>
            <p:nvPr/>
          </p:nvSpPr>
          <p:spPr>
            <a:xfrm flipH="1">
              <a:off x="7345457" y="1319256"/>
              <a:ext cx="218101" cy="193864"/>
            </a:xfrm>
            <a:custGeom>
              <a:rect b="b" l="l" r="r" t="t"/>
              <a:pathLst>
                <a:path extrusionOk="0" h="6487" w="7298">
                  <a:moveTo>
                    <a:pt x="3669" y="288"/>
                  </a:moveTo>
                  <a:cubicBezTo>
                    <a:pt x="3879" y="288"/>
                    <a:pt x="4093" y="311"/>
                    <a:pt x="4307" y="358"/>
                  </a:cubicBezTo>
                  <a:cubicBezTo>
                    <a:pt x="5857" y="701"/>
                    <a:pt x="6858" y="2196"/>
                    <a:pt x="6584" y="3760"/>
                  </a:cubicBezTo>
                  <a:cubicBezTo>
                    <a:pt x="6557" y="3908"/>
                    <a:pt x="6517" y="4056"/>
                    <a:pt x="6463" y="4205"/>
                  </a:cubicBezTo>
                  <a:lnTo>
                    <a:pt x="6463" y="4205"/>
                  </a:lnTo>
                  <a:cubicBezTo>
                    <a:pt x="6462" y="4207"/>
                    <a:pt x="6461" y="4210"/>
                    <a:pt x="6460" y="4212"/>
                  </a:cubicBezTo>
                  <a:cubicBezTo>
                    <a:pt x="6038" y="5424"/>
                    <a:pt x="4895" y="6194"/>
                    <a:pt x="3673" y="6194"/>
                  </a:cubicBezTo>
                  <a:cubicBezTo>
                    <a:pt x="3388" y="6194"/>
                    <a:pt x="3098" y="6152"/>
                    <a:pt x="2812" y="6064"/>
                  </a:cubicBezTo>
                  <a:cubicBezTo>
                    <a:pt x="1303" y="5597"/>
                    <a:pt x="426" y="4020"/>
                    <a:pt x="823" y="2498"/>
                  </a:cubicBezTo>
                  <a:cubicBezTo>
                    <a:pt x="1166" y="1174"/>
                    <a:pt x="2355" y="288"/>
                    <a:pt x="3669" y="288"/>
                  </a:cubicBezTo>
                  <a:close/>
                  <a:moveTo>
                    <a:pt x="3662" y="1"/>
                  </a:moveTo>
                  <a:cubicBezTo>
                    <a:pt x="2409" y="1"/>
                    <a:pt x="1220" y="738"/>
                    <a:pt x="686" y="1963"/>
                  </a:cubicBezTo>
                  <a:cubicBezTo>
                    <a:pt x="0" y="3554"/>
                    <a:pt x="700" y="5419"/>
                    <a:pt x="2264" y="6174"/>
                  </a:cubicBezTo>
                  <a:cubicBezTo>
                    <a:pt x="2711" y="6385"/>
                    <a:pt x="3185" y="6486"/>
                    <a:pt x="3653" y="6486"/>
                  </a:cubicBezTo>
                  <a:cubicBezTo>
                    <a:pt x="4821" y="6486"/>
                    <a:pt x="5951" y="5858"/>
                    <a:pt x="6529" y="4761"/>
                  </a:cubicBezTo>
                  <a:cubicBezTo>
                    <a:pt x="6610" y="4613"/>
                    <a:pt x="6677" y="4451"/>
                    <a:pt x="6732" y="4303"/>
                  </a:cubicBezTo>
                  <a:lnTo>
                    <a:pt x="6732" y="4303"/>
                  </a:lnTo>
                  <a:cubicBezTo>
                    <a:pt x="6733" y="4300"/>
                    <a:pt x="6734" y="4297"/>
                    <a:pt x="6735" y="4294"/>
                  </a:cubicBezTo>
                  <a:lnTo>
                    <a:pt x="6735" y="4294"/>
                  </a:lnTo>
                  <a:cubicBezTo>
                    <a:pt x="6735" y="4294"/>
                    <a:pt x="6735" y="4294"/>
                    <a:pt x="6735" y="4294"/>
                  </a:cubicBezTo>
                  <a:cubicBezTo>
                    <a:pt x="7297" y="2649"/>
                    <a:pt x="6460" y="838"/>
                    <a:pt x="4828" y="221"/>
                  </a:cubicBezTo>
                  <a:cubicBezTo>
                    <a:pt x="4445" y="72"/>
                    <a:pt x="4050" y="1"/>
                    <a:pt x="36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9"/>
            <p:cNvSpPr/>
            <p:nvPr/>
          </p:nvSpPr>
          <p:spPr>
            <a:xfrm flipH="1">
              <a:off x="7539380" y="1384554"/>
              <a:ext cx="79853" cy="23609"/>
            </a:xfrm>
            <a:custGeom>
              <a:rect b="b" l="l" r="r" t="t"/>
              <a:pathLst>
                <a:path extrusionOk="0" h="790" w="2672">
                  <a:moveTo>
                    <a:pt x="1419" y="1"/>
                  </a:moveTo>
                  <a:cubicBezTo>
                    <a:pt x="1357" y="1"/>
                    <a:pt x="1295" y="4"/>
                    <a:pt x="1233" y="11"/>
                  </a:cubicBezTo>
                  <a:cubicBezTo>
                    <a:pt x="890" y="66"/>
                    <a:pt x="574" y="189"/>
                    <a:pt x="300" y="395"/>
                  </a:cubicBezTo>
                  <a:cubicBezTo>
                    <a:pt x="231" y="436"/>
                    <a:pt x="163" y="491"/>
                    <a:pt x="108" y="546"/>
                  </a:cubicBezTo>
                  <a:cubicBezTo>
                    <a:pt x="0" y="643"/>
                    <a:pt x="103" y="790"/>
                    <a:pt x="219" y="790"/>
                  </a:cubicBezTo>
                  <a:cubicBezTo>
                    <a:pt x="251" y="790"/>
                    <a:pt x="284" y="778"/>
                    <a:pt x="314" y="752"/>
                  </a:cubicBezTo>
                  <a:lnTo>
                    <a:pt x="314" y="738"/>
                  </a:lnTo>
                  <a:lnTo>
                    <a:pt x="355" y="697"/>
                  </a:lnTo>
                  <a:lnTo>
                    <a:pt x="382" y="669"/>
                  </a:lnTo>
                  <a:lnTo>
                    <a:pt x="396" y="669"/>
                  </a:lnTo>
                  <a:lnTo>
                    <a:pt x="464" y="615"/>
                  </a:lnTo>
                  <a:cubicBezTo>
                    <a:pt x="615" y="518"/>
                    <a:pt x="766" y="436"/>
                    <a:pt x="931" y="368"/>
                  </a:cubicBezTo>
                  <a:cubicBezTo>
                    <a:pt x="1094" y="317"/>
                    <a:pt x="1256" y="289"/>
                    <a:pt x="1425" y="289"/>
                  </a:cubicBezTo>
                  <a:cubicBezTo>
                    <a:pt x="1483" y="289"/>
                    <a:pt x="1543" y="292"/>
                    <a:pt x="1603" y="299"/>
                  </a:cubicBezTo>
                  <a:cubicBezTo>
                    <a:pt x="1877" y="340"/>
                    <a:pt x="2151" y="464"/>
                    <a:pt x="2357" y="669"/>
                  </a:cubicBezTo>
                  <a:cubicBezTo>
                    <a:pt x="2386" y="692"/>
                    <a:pt x="2417" y="702"/>
                    <a:pt x="2448" y="702"/>
                  </a:cubicBezTo>
                  <a:cubicBezTo>
                    <a:pt x="2565" y="702"/>
                    <a:pt x="2672" y="561"/>
                    <a:pt x="2563" y="464"/>
                  </a:cubicBezTo>
                  <a:cubicBezTo>
                    <a:pt x="2251" y="164"/>
                    <a:pt x="1846" y="1"/>
                    <a:pt x="1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9"/>
            <p:cNvSpPr/>
            <p:nvPr/>
          </p:nvSpPr>
          <p:spPr>
            <a:xfrm flipH="1">
              <a:off x="7789787" y="1406938"/>
              <a:ext cx="78717" cy="34607"/>
            </a:xfrm>
            <a:custGeom>
              <a:rect b="b" l="l" r="r" t="t"/>
              <a:pathLst>
                <a:path extrusionOk="0" h="1158" w="2634">
                  <a:moveTo>
                    <a:pt x="2473" y="0"/>
                  </a:moveTo>
                  <a:cubicBezTo>
                    <a:pt x="2462" y="0"/>
                    <a:pt x="2452" y="1"/>
                    <a:pt x="2441" y="3"/>
                  </a:cubicBezTo>
                  <a:lnTo>
                    <a:pt x="2455" y="3"/>
                  </a:lnTo>
                  <a:lnTo>
                    <a:pt x="398" y="771"/>
                  </a:lnTo>
                  <a:lnTo>
                    <a:pt x="110" y="880"/>
                  </a:lnTo>
                  <a:cubicBezTo>
                    <a:pt x="41" y="908"/>
                    <a:pt x="0" y="976"/>
                    <a:pt x="14" y="1059"/>
                  </a:cubicBezTo>
                  <a:cubicBezTo>
                    <a:pt x="26" y="1118"/>
                    <a:pt x="90" y="1157"/>
                    <a:pt x="151" y="1157"/>
                  </a:cubicBezTo>
                  <a:cubicBezTo>
                    <a:pt x="160" y="1157"/>
                    <a:pt x="170" y="1157"/>
                    <a:pt x="178" y="1155"/>
                  </a:cubicBezTo>
                  <a:lnTo>
                    <a:pt x="2222" y="387"/>
                  </a:lnTo>
                  <a:lnTo>
                    <a:pt x="2524" y="277"/>
                  </a:lnTo>
                  <a:cubicBezTo>
                    <a:pt x="2592" y="250"/>
                    <a:pt x="2633" y="181"/>
                    <a:pt x="2620" y="99"/>
                  </a:cubicBezTo>
                  <a:cubicBezTo>
                    <a:pt x="2596" y="39"/>
                    <a:pt x="2541" y="0"/>
                    <a:pt x="2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9"/>
            <p:cNvSpPr/>
            <p:nvPr/>
          </p:nvSpPr>
          <p:spPr>
            <a:xfrm flipH="1">
              <a:off x="7356663" y="1409867"/>
              <a:ext cx="44977" cy="11924"/>
            </a:xfrm>
            <a:custGeom>
              <a:rect b="b" l="l" r="r" t="t"/>
              <a:pathLst>
                <a:path extrusionOk="0" h="399" w="1505">
                  <a:moveTo>
                    <a:pt x="1315" y="0"/>
                  </a:moveTo>
                  <a:cubicBezTo>
                    <a:pt x="1311" y="0"/>
                    <a:pt x="1307" y="0"/>
                    <a:pt x="1303" y="1"/>
                  </a:cubicBezTo>
                  <a:lnTo>
                    <a:pt x="288" y="110"/>
                  </a:lnTo>
                  <a:lnTo>
                    <a:pt x="137" y="124"/>
                  </a:lnTo>
                  <a:cubicBezTo>
                    <a:pt x="69" y="124"/>
                    <a:pt x="0" y="179"/>
                    <a:pt x="0" y="261"/>
                  </a:cubicBezTo>
                  <a:cubicBezTo>
                    <a:pt x="0" y="344"/>
                    <a:pt x="69" y="398"/>
                    <a:pt x="137" y="398"/>
                  </a:cubicBezTo>
                  <a:lnTo>
                    <a:pt x="1152" y="302"/>
                  </a:lnTo>
                  <a:lnTo>
                    <a:pt x="1303" y="289"/>
                  </a:lnTo>
                  <a:cubicBezTo>
                    <a:pt x="1311" y="290"/>
                    <a:pt x="1319" y="290"/>
                    <a:pt x="1327" y="290"/>
                  </a:cubicBezTo>
                  <a:cubicBezTo>
                    <a:pt x="1505" y="290"/>
                    <a:pt x="1501" y="0"/>
                    <a:pt x="1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9"/>
            <p:cNvSpPr/>
            <p:nvPr/>
          </p:nvSpPr>
          <p:spPr>
            <a:xfrm flipH="1">
              <a:off x="7478684" y="1288474"/>
              <a:ext cx="157823" cy="28959"/>
            </a:xfrm>
            <a:custGeom>
              <a:rect b="b" l="l" r="r" t="t"/>
              <a:pathLst>
                <a:path extrusionOk="0" h="969" w="5281">
                  <a:moveTo>
                    <a:pt x="3930" y="0"/>
                  </a:moveTo>
                  <a:cubicBezTo>
                    <a:pt x="3868" y="0"/>
                    <a:pt x="3806" y="1"/>
                    <a:pt x="3744" y="3"/>
                  </a:cubicBezTo>
                  <a:cubicBezTo>
                    <a:pt x="3292" y="17"/>
                    <a:pt x="2839" y="58"/>
                    <a:pt x="2400" y="126"/>
                  </a:cubicBezTo>
                  <a:cubicBezTo>
                    <a:pt x="2016" y="195"/>
                    <a:pt x="1632" y="263"/>
                    <a:pt x="1262" y="359"/>
                  </a:cubicBezTo>
                  <a:cubicBezTo>
                    <a:pt x="988" y="428"/>
                    <a:pt x="713" y="510"/>
                    <a:pt x="439" y="606"/>
                  </a:cubicBezTo>
                  <a:cubicBezTo>
                    <a:pt x="316" y="634"/>
                    <a:pt x="206" y="675"/>
                    <a:pt x="96" y="716"/>
                  </a:cubicBezTo>
                  <a:cubicBezTo>
                    <a:pt x="28" y="744"/>
                    <a:pt x="0" y="826"/>
                    <a:pt x="28" y="894"/>
                  </a:cubicBezTo>
                  <a:cubicBezTo>
                    <a:pt x="46" y="941"/>
                    <a:pt x="90" y="969"/>
                    <a:pt x="138" y="969"/>
                  </a:cubicBezTo>
                  <a:cubicBezTo>
                    <a:pt x="160" y="969"/>
                    <a:pt x="184" y="962"/>
                    <a:pt x="206" y="949"/>
                  </a:cubicBezTo>
                  <a:lnTo>
                    <a:pt x="192" y="936"/>
                  </a:lnTo>
                  <a:lnTo>
                    <a:pt x="480" y="840"/>
                  </a:lnTo>
                  <a:lnTo>
                    <a:pt x="617" y="798"/>
                  </a:lnTo>
                  <a:lnTo>
                    <a:pt x="700" y="771"/>
                  </a:lnTo>
                  <a:lnTo>
                    <a:pt x="741" y="757"/>
                  </a:lnTo>
                  <a:lnTo>
                    <a:pt x="741" y="757"/>
                  </a:lnTo>
                  <a:cubicBezTo>
                    <a:pt x="727" y="762"/>
                    <a:pt x="724" y="763"/>
                    <a:pt x="727" y="763"/>
                  </a:cubicBezTo>
                  <a:cubicBezTo>
                    <a:pt x="732" y="763"/>
                    <a:pt x="759" y="757"/>
                    <a:pt x="768" y="757"/>
                  </a:cubicBezTo>
                  <a:cubicBezTo>
                    <a:pt x="905" y="716"/>
                    <a:pt x="1056" y="675"/>
                    <a:pt x="1193" y="634"/>
                  </a:cubicBezTo>
                  <a:cubicBezTo>
                    <a:pt x="1550" y="538"/>
                    <a:pt x="1920" y="469"/>
                    <a:pt x="2291" y="401"/>
                  </a:cubicBezTo>
                  <a:cubicBezTo>
                    <a:pt x="2716" y="332"/>
                    <a:pt x="3155" y="277"/>
                    <a:pt x="3594" y="263"/>
                  </a:cubicBezTo>
                  <a:lnTo>
                    <a:pt x="4266" y="263"/>
                  </a:lnTo>
                  <a:cubicBezTo>
                    <a:pt x="4499" y="277"/>
                    <a:pt x="4732" y="291"/>
                    <a:pt x="4965" y="318"/>
                  </a:cubicBezTo>
                  <a:lnTo>
                    <a:pt x="5143" y="346"/>
                  </a:lnTo>
                  <a:cubicBezTo>
                    <a:pt x="5151" y="347"/>
                    <a:pt x="5158" y="348"/>
                    <a:pt x="5164" y="348"/>
                  </a:cubicBezTo>
                  <a:cubicBezTo>
                    <a:pt x="5223" y="348"/>
                    <a:pt x="5268" y="297"/>
                    <a:pt x="5281" y="236"/>
                  </a:cubicBezTo>
                  <a:cubicBezTo>
                    <a:pt x="5281" y="167"/>
                    <a:pt x="5239" y="113"/>
                    <a:pt x="5171" y="99"/>
                  </a:cubicBezTo>
                  <a:cubicBezTo>
                    <a:pt x="4765" y="39"/>
                    <a:pt x="4348" y="0"/>
                    <a:pt x="3930" y="0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9"/>
            <p:cNvSpPr/>
            <p:nvPr/>
          </p:nvSpPr>
          <p:spPr>
            <a:xfrm flipH="1">
              <a:off x="7498348" y="1255481"/>
              <a:ext cx="112756" cy="22354"/>
            </a:xfrm>
            <a:custGeom>
              <a:rect b="b" l="l" r="r" t="t"/>
              <a:pathLst>
                <a:path extrusionOk="0" h="748" w="3773">
                  <a:moveTo>
                    <a:pt x="2774" y="0"/>
                  </a:moveTo>
                  <a:cubicBezTo>
                    <a:pt x="2417" y="0"/>
                    <a:pt x="2062" y="32"/>
                    <a:pt x="1715" y="92"/>
                  </a:cubicBezTo>
                  <a:cubicBezTo>
                    <a:pt x="1249" y="161"/>
                    <a:pt x="782" y="270"/>
                    <a:pt x="343" y="421"/>
                  </a:cubicBezTo>
                  <a:cubicBezTo>
                    <a:pt x="261" y="449"/>
                    <a:pt x="165" y="476"/>
                    <a:pt x="96" y="503"/>
                  </a:cubicBezTo>
                  <a:cubicBezTo>
                    <a:pt x="28" y="531"/>
                    <a:pt x="0" y="613"/>
                    <a:pt x="28" y="668"/>
                  </a:cubicBezTo>
                  <a:cubicBezTo>
                    <a:pt x="48" y="719"/>
                    <a:pt x="99" y="747"/>
                    <a:pt x="151" y="747"/>
                  </a:cubicBezTo>
                  <a:cubicBezTo>
                    <a:pt x="170" y="747"/>
                    <a:pt x="188" y="744"/>
                    <a:pt x="206" y="737"/>
                  </a:cubicBezTo>
                  <a:lnTo>
                    <a:pt x="192" y="737"/>
                  </a:lnTo>
                  <a:lnTo>
                    <a:pt x="384" y="668"/>
                  </a:lnTo>
                  <a:lnTo>
                    <a:pt x="481" y="627"/>
                  </a:lnTo>
                  <a:lnTo>
                    <a:pt x="535" y="613"/>
                  </a:lnTo>
                  <a:lnTo>
                    <a:pt x="556" y="603"/>
                  </a:lnTo>
                  <a:lnTo>
                    <a:pt x="556" y="603"/>
                  </a:lnTo>
                  <a:cubicBezTo>
                    <a:pt x="563" y="601"/>
                    <a:pt x="571" y="599"/>
                    <a:pt x="577" y="599"/>
                  </a:cubicBezTo>
                  <a:cubicBezTo>
                    <a:pt x="686" y="572"/>
                    <a:pt x="782" y="545"/>
                    <a:pt x="878" y="517"/>
                  </a:cubicBezTo>
                  <a:cubicBezTo>
                    <a:pt x="1427" y="380"/>
                    <a:pt x="1989" y="284"/>
                    <a:pt x="2552" y="257"/>
                  </a:cubicBezTo>
                  <a:lnTo>
                    <a:pt x="3073" y="257"/>
                  </a:lnTo>
                  <a:cubicBezTo>
                    <a:pt x="3251" y="270"/>
                    <a:pt x="3443" y="284"/>
                    <a:pt x="3621" y="311"/>
                  </a:cubicBezTo>
                  <a:cubicBezTo>
                    <a:pt x="3629" y="313"/>
                    <a:pt x="3636" y="313"/>
                    <a:pt x="3643" y="313"/>
                  </a:cubicBezTo>
                  <a:cubicBezTo>
                    <a:pt x="3704" y="313"/>
                    <a:pt x="3759" y="263"/>
                    <a:pt x="3759" y="202"/>
                  </a:cubicBezTo>
                  <a:cubicBezTo>
                    <a:pt x="3772" y="133"/>
                    <a:pt x="3717" y="78"/>
                    <a:pt x="3649" y="64"/>
                  </a:cubicBezTo>
                  <a:cubicBezTo>
                    <a:pt x="3359" y="21"/>
                    <a:pt x="3066" y="0"/>
                    <a:pt x="2774" y="0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9"/>
            <p:cNvSpPr/>
            <p:nvPr/>
          </p:nvSpPr>
          <p:spPr>
            <a:xfrm flipH="1">
              <a:off x="7646339" y="1782473"/>
              <a:ext cx="177905" cy="177726"/>
            </a:xfrm>
            <a:custGeom>
              <a:rect b="b" l="l" r="r" t="t"/>
              <a:pathLst>
                <a:path extrusionOk="0" h="5947" w="5953">
                  <a:moveTo>
                    <a:pt x="1879" y="0"/>
                  </a:moveTo>
                  <a:cubicBezTo>
                    <a:pt x="0" y="604"/>
                    <a:pt x="288" y="1728"/>
                    <a:pt x="494" y="2565"/>
                  </a:cubicBezTo>
                  <a:cubicBezTo>
                    <a:pt x="727" y="3415"/>
                    <a:pt x="1152" y="4183"/>
                    <a:pt x="1715" y="4855"/>
                  </a:cubicBezTo>
                  <a:cubicBezTo>
                    <a:pt x="2003" y="5226"/>
                    <a:pt x="2373" y="5541"/>
                    <a:pt x="2798" y="5761"/>
                  </a:cubicBezTo>
                  <a:cubicBezTo>
                    <a:pt x="3078" y="5884"/>
                    <a:pt x="3374" y="5946"/>
                    <a:pt x="3668" y="5946"/>
                  </a:cubicBezTo>
                  <a:cubicBezTo>
                    <a:pt x="3992" y="5946"/>
                    <a:pt x="4314" y="5871"/>
                    <a:pt x="4609" y="5719"/>
                  </a:cubicBezTo>
                  <a:cubicBezTo>
                    <a:pt x="5171" y="5418"/>
                    <a:pt x="5583" y="4910"/>
                    <a:pt x="5761" y="4307"/>
                  </a:cubicBezTo>
                  <a:cubicBezTo>
                    <a:pt x="5843" y="3964"/>
                    <a:pt x="5884" y="3607"/>
                    <a:pt x="5898" y="3264"/>
                  </a:cubicBezTo>
                  <a:cubicBezTo>
                    <a:pt x="5912" y="2976"/>
                    <a:pt x="5925" y="2688"/>
                    <a:pt x="5953" y="2400"/>
                  </a:cubicBezTo>
                  <a:cubicBezTo>
                    <a:pt x="5953" y="2359"/>
                    <a:pt x="5953" y="2318"/>
                    <a:pt x="5939" y="2277"/>
                  </a:cubicBezTo>
                  <a:cubicBezTo>
                    <a:pt x="5884" y="2222"/>
                    <a:pt x="5816" y="2181"/>
                    <a:pt x="5747" y="2181"/>
                  </a:cubicBezTo>
                  <a:cubicBezTo>
                    <a:pt x="4197" y="1975"/>
                    <a:pt x="2935" y="1152"/>
                    <a:pt x="18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9"/>
            <p:cNvSpPr/>
            <p:nvPr/>
          </p:nvSpPr>
          <p:spPr>
            <a:xfrm flipH="1">
              <a:off x="7505311" y="1824671"/>
              <a:ext cx="143508" cy="128685"/>
            </a:xfrm>
            <a:custGeom>
              <a:rect b="b" l="l" r="r" t="t"/>
              <a:pathLst>
                <a:path extrusionOk="0" h="4306" w="4802">
                  <a:moveTo>
                    <a:pt x="2552" y="1"/>
                  </a:moveTo>
                  <a:cubicBezTo>
                    <a:pt x="2250" y="385"/>
                    <a:pt x="2140" y="495"/>
                    <a:pt x="1660" y="618"/>
                  </a:cubicBezTo>
                  <a:cubicBezTo>
                    <a:pt x="1194" y="755"/>
                    <a:pt x="673" y="714"/>
                    <a:pt x="179" y="783"/>
                  </a:cubicBezTo>
                  <a:cubicBezTo>
                    <a:pt x="124" y="783"/>
                    <a:pt x="83" y="810"/>
                    <a:pt x="42" y="837"/>
                  </a:cubicBezTo>
                  <a:cubicBezTo>
                    <a:pt x="1" y="906"/>
                    <a:pt x="1" y="975"/>
                    <a:pt x="14" y="1043"/>
                  </a:cubicBezTo>
                  <a:cubicBezTo>
                    <a:pt x="124" y="1647"/>
                    <a:pt x="289" y="2236"/>
                    <a:pt x="536" y="2812"/>
                  </a:cubicBezTo>
                  <a:cubicBezTo>
                    <a:pt x="769" y="3389"/>
                    <a:pt x="1208" y="3855"/>
                    <a:pt x="1770" y="4143"/>
                  </a:cubicBezTo>
                  <a:cubicBezTo>
                    <a:pt x="2029" y="4253"/>
                    <a:pt x="2303" y="4306"/>
                    <a:pt x="2575" y="4306"/>
                  </a:cubicBezTo>
                  <a:cubicBezTo>
                    <a:pt x="3052" y="4306"/>
                    <a:pt x="3525" y="4142"/>
                    <a:pt x="3910" y="3827"/>
                  </a:cubicBezTo>
                  <a:cubicBezTo>
                    <a:pt x="4499" y="3320"/>
                    <a:pt x="4801" y="2566"/>
                    <a:pt x="4719" y="1798"/>
                  </a:cubicBezTo>
                  <a:cubicBezTo>
                    <a:pt x="4636" y="1029"/>
                    <a:pt x="4568" y="152"/>
                    <a:pt x="2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9"/>
            <p:cNvSpPr/>
            <p:nvPr/>
          </p:nvSpPr>
          <p:spPr>
            <a:xfrm flipH="1">
              <a:off x="7972593" y="2040171"/>
              <a:ext cx="18290" cy="17572"/>
            </a:xfrm>
            <a:custGeom>
              <a:rect b="b" l="l" r="r" t="t"/>
              <a:pathLst>
                <a:path extrusionOk="0" h="588" w="612">
                  <a:moveTo>
                    <a:pt x="310" y="1"/>
                  </a:moveTo>
                  <a:cubicBezTo>
                    <a:pt x="172" y="1"/>
                    <a:pt x="35" y="93"/>
                    <a:pt x="22" y="278"/>
                  </a:cubicBezTo>
                  <a:cubicBezTo>
                    <a:pt x="1" y="484"/>
                    <a:pt x="152" y="587"/>
                    <a:pt x="304" y="587"/>
                  </a:cubicBezTo>
                  <a:cubicBezTo>
                    <a:pt x="457" y="587"/>
                    <a:pt x="611" y="484"/>
                    <a:pt x="598" y="278"/>
                  </a:cubicBezTo>
                  <a:cubicBezTo>
                    <a:pt x="584" y="93"/>
                    <a:pt x="447" y="1"/>
                    <a:pt x="310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9"/>
            <p:cNvSpPr/>
            <p:nvPr/>
          </p:nvSpPr>
          <p:spPr>
            <a:xfrm flipH="1">
              <a:off x="8002120" y="1890268"/>
              <a:ext cx="20501" cy="17274"/>
            </a:xfrm>
            <a:custGeom>
              <a:rect b="b" l="l" r="r" t="t"/>
              <a:pathLst>
                <a:path extrusionOk="0" h="578" w="686">
                  <a:moveTo>
                    <a:pt x="398" y="0"/>
                  </a:moveTo>
                  <a:cubicBezTo>
                    <a:pt x="137" y="0"/>
                    <a:pt x="0" y="316"/>
                    <a:pt x="192" y="494"/>
                  </a:cubicBezTo>
                  <a:cubicBezTo>
                    <a:pt x="250" y="552"/>
                    <a:pt x="322" y="578"/>
                    <a:pt x="393" y="578"/>
                  </a:cubicBezTo>
                  <a:cubicBezTo>
                    <a:pt x="542" y="578"/>
                    <a:pt x="686" y="464"/>
                    <a:pt x="686" y="288"/>
                  </a:cubicBezTo>
                  <a:cubicBezTo>
                    <a:pt x="686" y="124"/>
                    <a:pt x="549" y="0"/>
                    <a:pt x="398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9"/>
            <p:cNvSpPr/>
            <p:nvPr/>
          </p:nvSpPr>
          <p:spPr>
            <a:xfrm flipH="1">
              <a:off x="8084094" y="2395654"/>
              <a:ext cx="17244" cy="17662"/>
            </a:xfrm>
            <a:custGeom>
              <a:rect b="b" l="l" r="r" t="t"/>
              <a:pathLst>
                <a:path extrusionOk="0" h="591" w="577">
                  <a:moveTo>
                    <a:pt x="289" y="0"/>
                  </a:moveTo>
                  <a:cubicBezTo>
                    <a:pt x="124" y="0"/>
                    <a:pt x="1" y="138"/>
                    <a:pt x="1" y="302"/>
                  </a:cubicBezTo>
                  <a:cubicBezTo>
                    <a:pt x="1" y="453"/>
                    <a:pt x="124" y="590"/>
                    <a:pt x="289" y="590"/>
                  </a:cubicBezTo>
                  <a:cubicBezTo>
                    <a:pt x="453" y="590"/>
                    <a:pt x="577" y="453"/>
                    <a:pt x="577" y="302"/>
                  </a:cubicBezTo>
                  <a:cubicBezTo>
                    <a:pt x="577" y="138"/>
                    <a:pt x="453" y="0"/>
                    <a:pt x="289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9"/>
            <p:cNvSpPr/>
            <p:nvPr/>
          </p:nvSpPr>
          <p:spPr>
            <a:xfrm flipH="1">
              <a:off x="7947191" y="2319835"/>
              <a:ext cx="17244" cy="17244"/>
            </a:xfrm>
            <a:custGeom>
              <a:rect b="b" l="l" r="r" t="t"/>
              <a:pathLst>
                <a:path extrusionOk="0" h="577" w="577">
                  <a:moveTo>
                    <a:pt x="289" y="0"/>
                  </a:moveTo>
                  <a:cubicBezTo>
                    <a:pt x="124" y="0"/>
                    <a:pt x="1" y="124"/>
                    <a:pt x="1" y="288"/>
                  </a:cubicBezTo>
                  <a:cubicBezTo>
                    <a:pt x="1" y="453"/>
                    <a:pt x="124" y="576"/>
                    <a:pt x="289" y="576"/>
                  </a:cubicBezTo>
                  <a:cubicBezTo>
                    <a:pt x="453" y="576"/>
                    <a:pt x="577" y="453"/>
                    <a:pt x="577" y="288"/>
                  </a:cubicBezTo>
                  <a:cubicBezTo>
                    <a:pt x="577" y="124"/>
                    <a:pt x="453" y="0"/>
                    <a:pt x="289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9"/>
            <p:cNvSpPr/>
            <p:nvPr/>
          </p:nvSpPr>
          <p:spPr>
            <a:xfrm flipH="1">
              <a:off x="7884462" y="2177583"/>
              <a:ext cx="17244" cy="17244"/>
            </a:xfrm>
            <a:custGeom>
              <a:rect b="b" l="l" r="r" t="t"/>
              <a:pathLst>
                <a:path extrusionOk="0" h="577" w="577">
                  <a:moveTo>
                    <a:pt x="288" y="1"/>
                  </a:moveTo>
                  <a:cubicBezTo>
                    <a:pt x="124" y="1"/>
                    <a:pt x="0" y="124"/>
                    <a:pt x="0" y="289"/>
                  </a:cubicBezTo>
                  <a:cubicBezTo>
                    <a:pt x="0" y="453"/>
                    <a:pt x="124" y="577"/>
                    <a:pt x="288" y="577"/>
                  </a:cubicBezTo>
                  <a:cubicBezTo>
                    <a:pt x="439" y="577"/>
                    <a:pt x="576" y="453"/>
                    <a:pt x="576" y="289"/>
                  </a:cubicBezTo>
                  <a:cubicBezTo>
                    <a:pt x="576" y="124"/>
                    <a:pt x="439" y="1"/>
                    <a:pt x="288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9"/>
            <p:cNvSpPr/>
            <p:nvPr/>
          </p:nvSpPr>
          <p:spPr>
            <a:xfrm flipH="1">
              <a:off x="7884462" y="1917314"/>
              <a:ext cx="17244" cy="17244"/>
            </a:xfrm>
            <a:custGeom>
              <a:rect b="b" l="l" r="r" t="t"/>
              <a:pathLst>
                <a:path extrusionOk="0" h="577" w="577">
                  <a:moveTo>
                    <a:pt x="288" y="0"/>
                  </a:moveTo>
                  <a:cubicBezTo>
                    <a:pt x="124" y="0"/>
                    <a:pt x="0" y="124"/>
                    <a:pt x="0" y="289"/>
                  </a:cubicBezTo>
                  <a:cubicBezTo>
                    <a:pt x="0" y="453"/>
                    <a:pt x="124" y="577"/>
                    <a:pt x="288" y="577"/>
                  </a:cubicBezTo>
                  <a:cubicBezTo>
                    <a:pt x="439" y="577"/>
                    <a:pt x="576" y="453"/>
                    <a:pt x="576" y="289"/>
                  </a:cubicBezTo>
                  <a:cubicBezTo>
                    <a:pt x="576" y="124"/>
                    <a:pt x="439" y="0"/>
                    <a:pt x="288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9"/>
            <p:cNvSpPr/>
            <p:nvPr/>
          </p:nvSpPr>
          <p:spPr>
            <a:xfrm flipH="1">
              <a:off x="7639764" y="1999289"/>
              <a:ext cx="17662" cy="17244"/>
            </a:xfrm>
            <a:custGeom>
              <a:rect b="b" l="l" r="r" t="t"/>
              <a:pathLst>
                <a:path extrusionOk="0" h="577" w="591">
                  <a:moveTo>
                    <a:pt x="289" y="1"/>
                  </a:moveTo>
                  <a:cubicBezTo>
                    <a:pt x="138" y="1"/>
                    <a:pt x="1" y="138"/>
                    <a:pt x="1" y="289"/>
                  </a:cubicBezTo>
                  <a:cubicBezTo>
                    <a:pt x="1" y="453"/>
                    <a:pt x="138" y="577"/>
                    <a:pt x="289" y="577"/>
                  </a:cubicBezTo>
                  <a:cubicBezTo>
                    <a:pt x="453" y="577"/>
                    <a:pt x="590" y="453"/>
                    <a:pt x="590" y="289"/>
                  </a:cubicBezTo>
                  <a:cubicBezTo>
                    <a:pt x="590" y="138"/>
                    <a:pt x="453" y="1"/>
                    <a:pt x="289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9"/>
            <p:cNvSpPr/>
            <p:nvPr/>
          </p:nvSpPr>
          <p:spPr>
            <a:xfrm flipH="1">
              <a:off x="7773380" y="2287231"/>
              <a:ext cx="18499" cy="17244"/>
            </a:xfrm>
            <a:custGeom>
              <a:rect b="b" l="l" r="r" t="t"/>
              <a:pathLst>
                <a:path extrusionOk="0" h="577" w="619">
                  <a:moveTo>
                    <a:pt x="304" y="1"/>
                  </a:moveTo>
                  <a:cubicBezTo>
                    <a:pt x="165" y="1"/>
                    <a:pt x="28" y="90"/>
                    <a:pt x="15" y="268"/>
                  </a:cubicBezTo>
                  <a:cubicBezTo>
                    <a:pt x="1" y="474"/>
                    <a:pt x="155" y="577"/>
                    <a:pt x="309" y="577"/>
                  </a:cubicBezTo>
                  <a:cubicBezTo>
                    <a:pt x="464" y="577"/>
                    <a:pt x="618" y="474"/>
                    <a:pt x="604" y="268"/>
                  </a:cubicBezTo>
                  <a:cubicBezTo>
                    <a:pt x="584" y="90"/>
                    <a:pt x="443" y="1"/>
                    <a:pt x="304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9"/>
            <p:cNvSpPr/>
            <p:nvPr/>
          </p:nvSpPr>
          <p:spPr>
            <a:xfrm flipH="1">
              <a:off x="7778311" y="2016503"/>
              <a:ext cx="17244" cy="17662"/>
            </a:xfrm>
            <a:custGeom>
              <a:rect b="b" l="l" r="r" t="t"/>
              <a:pathLst>
                <a:path extrusionOk="0" h="591" w="577">
                  <a:moveTo>
                    <a:pt x="288" y="1"/>
                  </a:moveTo>
                  <a:cubicBezTo>
                    <a:pt x="124" y="1"/>
                    <a:pt x="0" y="138"/>
                    <a:pt x="0" y="289"/>
                  </a:cubicBezTo>
                  <a:cubicBezTo>
                    <a:pt x="0" y="453"/>
                    <a:pt x="124" y="590"/>
                    <a:pt x="288" y="590"/>
                  </a:cubicBezTo>
                  <a:cubicBezTo>
                    <a:pt x="439" y="590"/>
                    <a:pt x="577" y="453"/>
                    <a:pt x="577" y="289"/>
                  </a:cubicBezTo>
                  <a:cubicBezTo>
                    <a:pt x="577" y="138"/>
                    <a:pt x="439" y="1"/>
                    <a:pt x="288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9"/>
            <p:cNvSpPr/>
            <p:nvPr/>
          </p:nvSpPr>
          <p:spPr>
            <a:xfrm flipH="1">
              <a:off x="7507373" y="2007896"/>
              <a:ext cx="17662" cy="17244"/>
            </a:xfrm>
            <a:custGeom>
              <a:rect b="b" l="l" r="r" t="t"/>
              <a:pathLst>
                <a:path extrusionOk="0" h="577" w="591">
                  <a:moveTo>
                    <a:pt x="289" y="1"/>
                  </a:moveTo>
                  <a:cubicBezTo>
                    <a:pt x="138" y="1"/>
                    <a:pt x="1" y="138"/>
                    <a:pt x="1" y="289"/>
                  </a:cubicBezTo>
                  <a:cubicBezTo>
                    <a:pt x="1" y="453"/>
                    <a:pt x="138" y="577"/>
                    <a:pt x="289" y="577"/>
                  </a:cubicBezTo>
                  <a:cubicBezTo>
                    <a:pt x="453" y="577"/>
                    <a:pt x="590" y="453"/>
                    <a:pt x="590" y="289"/>
                  </a:cubicBezTo>
                  <a:cubicBezTo>
                    <a:pt x="590" y="138"/>
                    <a:pt x="453" y="1"/>
                    <a:pt x="289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9"/>
            <p:cNvSpPr/>
            <p:nvPr/>
          </p:nvSpPr>
          <p:spPr>
            <a:xfrm flipH="1">
              <a:off x="7416792" y="1902163"/>
              <a:ext cx="17662" cy="17244"/>
            </a:xfrm>
            <a:custGeom>
              <a:rect b="b" l="l" r="r" t="t"/>
              <a:pathLst>
                <a:path extrusionOk="0" h="577" w="591">
                  <a:moveTo>
                    <a:pt x="303" y="0"/>
                  </a:moveTo>
                  <a:cubicBezTo>
                    <a:pt x="138" y="0"/>
                    <a:pt x="1" y="137"/>
                    <a:pt x="1" y="288"/>
                  </a:cubicBezTo>
                  <a:cubicBezTo>
                    <a:pt x="1" y="453"/>
                    <a:pt x="138" y="576"/>
                    <a:pt x="303" y="576"/>
                  </a:cubicBezTo>
                  <a:cubicBezTo>
                    <a:pt x="453" y="576"/>
                    <a:pt x="591" y="453"/>
                    <a:pt x="591" y="288"/>
                  </a:cubicBezTo>
                  <a:cubicBezTo>
                    <a:pt x="591" y="137"/>
                    <a:pt x="453" y="0"/>
                    <a:pt x="303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9"/>
            <p:cNvSpPr/>
            <p:nvPr/>
          </p:nvSpPr>
          <p:spPr>
            <a:xfrm flipH="1">
              <a:off x="7688536" y="2177583"/>
              <a:ext cx="17244" cy="17244"/>
            </a:xfrm>
            <a:custGeom>
              <a:rect b="b" l="l" r="r" t="t"/>
              <a:pathLst>
                <a:path extrusionOk="0" h="577" w="577">
                  <a:moveTo>
                    <a:pt x="288" y="1"/>
                  </a:moveTo>
                  <a:cubicBezTo>
                    <a:pt x="124" y="1"/>
                    <a:pt x="0" y="124"/>
                    <a:pt x="0" y="289"/>
                  </a:cubicBezTo>
                  <a:cubicBezTo>
                    <a:pt x="0" y="453"/>
                    <a:pt x="124" y="577"/>
                    <a:pt x="288" y="577"/>
                  </a:cubicBezTo>
                  <a:cubicBezTo>
                    <a:pt x="439" y="577"/>
                    <a:pt x="576" y="453"/>
                    <a:pt x="576" y="289"/>
                  </a:cubicBezTo>
                  <a:cubicBezTo>
                    <a:pt x="576" y="124"/>
                    <a:pt x="439" y="1"/>
                    <a:pt x="288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9"/>
            <p:cNvSpPr/>
            <p:nvPr/>
          </p:nvSpPr>
          <p:spPr>
            <a:xfrm flipH="1">
              <a:off x="7450801" y="2140286"/>
              <a:ext cx="20531" cy="17303"/>
            </a:xfrm>
            <a:custGeom>
              <a:rect b="b" l="l" r="r" t="t"/>
              <a:pathLst>
                <a:path extrusionOk="0" h="579" w="687">
                  <a:moveTo>
                    <a:pt x="398" y="1"/>
                  </a:moveTo>
                  <a:cubicBezTo>
                    <a:pt x="138" y="1"/>
                    <a:pt x="0" y="316"/>
                    <a:pt x="192" y="494"/>
                  </a:cubicBezTo>
                  <a:cubicBezTo>
                    <a:pt x="250" y="552"/>
                    <a:pt x="322" y="578"/>
                    <a:pt x="394" y="578"/>
                  </a:cubicBezTo>
                  <a:cubicBezTo>
                    <a:pt x="542" y="578"/>
                    <a:pt x="686" y="465"/>
                    <a:pt x="686" y="289"/>
                  </a:cubicBezTo>
                  <a:cubicBezTo>
                    <a:pt x="686" y="124"/>
                    <a:pt x="549" y="1"/>
                    <a:pt x="398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9"/>
            <p:cNvSpPr/>
            <p:nvPr/>
          </p:nvSpPr>
          <p:spPr>
            <a:xfrm flipH="1">
              <a:off x="7288496" y="2177583"/>
              <a:ext cx="20113" cy="17303"/>
            </a:xfrm>
            <a:custGeom>
              <a:rect b="b" l="l" r="r" t="t"/>
              <a:pathLst>
                <a:path extrusionOk="0" h="579" w="673">
                  <a:moveTo>
                    <a:pt x="385" y="1"/>
                  </a:moveTo>
                  <a:cubicBezTo>
                    <a:pt x="124" y="1"/>
                    <a:pt x="1" y="316"/>
                    <a:pt x="179" y="495"/>
                  </a:cubicBezTo>
                  <a:cubicBezTo>
                    <a:pt x="237" y="552"/>
                    <a:pt x="309" y="578"/>
                    <a:pt x="380" y="578"/>
                  </a:cubicBezTo>
                  <a:cubicBezTo>
                    <a:pt x="528" y="578"/>
                    <a:pt x="673" y="465"/>
                    <a:pt x="673" y="289"/>
                  </a:cubicBezTo>
                  <a:cubicBezTo>
                    <a:pt x="673" y="124"/>
                    <a:pt x="549" y="1"/>
                    <a:pt x="385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9"/>
            <p:cNvSpPr/>
            <p:nvPr/>
          </p:nvSpPr>
          <p:spPr>
            <a:xfrm flipH="1">
              <a:off x="7344650" y="2030847"/>
              <a:ext cx="17244" cy="17662"/>
            </a:xfrm>
            <a:custGeom>
              <a:rect b="b" l="l" r="r" t="t"/>
              <a:pathLst>
                <a:path extrusionOk="0" h="591" w="577">
                  <a:moveTo>
                    <a:pt x="289" y="1"/>
                  </a:moveTo>
                  <a:cubicBezTo>
                    <a:pt x="138" y="1"/>
                    <a:pt x="1" y="138"/>
                    <a:pt x="1" y="289"/>
                  </a:cubicBezTo>
                  <a:cubicBezTo>
                    <a:pt x="1" y="453"/>
                    <a:pt x="138" y="590"/>
                    <a:pt x="289" y="590"/>
                  </a:cubicBezTo>
                  <a:cubicBezTo>
                    <a:pt x="453" y="590"/>
                    <a:pt x="577" y="453"/>
                    <a:pt x="577" y="289"/>
                  </a:cubicBezTo>
                  <a:cubicBezTo>
                    <a:pt x="577" y="138"/>
                    <a:pt x="453" y="1"/>
                    <a:pt x="289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9"/>
            <p:cNvSpPr/>
            <p:nvPr/>
          </p:nvSpPr>
          <p:spPr>
            <a:xfrm flipH="1">
              <a:off x="7214112" y="2337647"/>
              <a:ext cx="18260" cy="17572"/>
            </a:xfrm>
            <a:custGeom>
              <a:rect b="b" l="l" r="r" t="t"/>
              <a:pathLst>
                <a:path extrusionOk="0" h="588" w="611">
                  <a:moveTo>
                    <a:pt x="302" y="1"/>
                  </a:moveTo>
                  <a:cubicBezTo>
                    <a:pt x="165" y="1"/>
                    <a:pt x="28" y="90"/>
                    <a:pt x="14" y="268"/>
                  </a:cubicBezTo>
                  <a:cubicBezTo>
                    <a:pt x="1" y="481"/>
                    <a:pt x="155" y="587"/>
                    <a:pt x="308" y="587"/>
                  </a:cubicBezTo>
                  <a:cubicBezTo>
                    <a:pt x="460" y="587"/>
                    <a:pt x="611" y="481"/>
                    <a:pt x="590" y="268"/>
                  </a:cubicBezTo>
                  <a:cubicBezTo>
                    <a:pt x="577" y="90"/>
                    <a:pt x="440" y="1"/>
                    <a:pt x="302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9"/>
            <p:cNvSpPr/>
            <p:nvPr/>
          </p:nvSpPr>
          <p:spPr>
            <a:xfrm flipH="1">
              <a:off x="7336043" y="2387047"/>
              <a:ext cx="17244" cy="17662"/>
            </a:xfrm>
            <a:custGeom>
              <a:rect b="b" l="l" r="r" t="t"/>
              <a:pathLst>
                <a:path extrusionOk="0" h="591" w="577">
                  <a:moveTo>
                    <a:pt x="289" y="0"/>
                  </a:moveTo>
                  <a:cubicBezTo>
                    <a:pt x="138" y="0"/>
                    <a:pt x="1" y="138"/>
                    <a:pt x="1" y="288"/>
                  </a:cubicBezTo>
                  <a:cubicBezTo>
                    <a:pt x="1" y="453"/>
                    <a:pt x="138" y="590"/>
                    <a:pt x="289" y="590"/>
                  </a:cubicBezTo>
                  <a:cubicBezTo>
                    <a:pt x="453" y="590"/>
                    <a:pt x="577" y="453"/>
                    <a:pt x="577" y="288"/>
                  </a:cubicBezTo>
                  <a:cubicBezTo>
                    <a:pt x="577" y="138"/>
                    <a:pt x="453" y="0"/>
                    <a:pt x="289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9"/>
            <p:cNvSpPr/>
            <p:nvPr/>
          </p:nvSpPr>
          <p:spPr>
            <a:xfrm flipH="1">
              <a:off x="7646339" y="2387047"/>
              <a:ext cx="17244" cy="17662"/>
            </a:xfrm>
            <a:custGeom>
              <a:rect b="b" l="l" r="r" t="t"/>
              <a:pathLst>
                <a:path extrusionOk="0" h="591" w="577">
                  <a:moveTo>
                    <a:pt x="289" y="0"/>
                  </a:moveTo>
                  <a:cubicBezTo>
                    <a:pt x="124" y="0"/>
                    <a:pt x="1" y="138"/>
                    <a:pt x="1" y="288"/>
                  </a:cubicBezTo>
                  <a:cubicBezTo>
                    <a:pt x="1" y="453"/>
                    <a:pt x="124" y="590"/>
                    <a:pt x="289" y="590"/>
                  </a:cubicBezTo>
                  <a:cubicBezTo>
                    <a:pt x="440" y="590"/>
                    <a:pt x="577" y="453"/>
                    <a:pt x="577" y="288"/>
                  </a:cubicBezTo>
                  <a:cubicBezTo>
                    <a:pt x="577" y="138"/>
                    <a:pt x="440" y="0"/>
                    <a:pt x="289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9"/>
            <p:cNvSpPr/>
            <p:nvPr/>
          </p:nvSpPr>
          <p:spPr>
            <a:xfrm flipH="1">
              <a:off x="7595504" y="2295240"/>
              <a:ext cx="17662" cy="17244"/>
            </a:xfrm>
            <a:custGeom>
              <a:rect b="b" l="l" r="r" t="t"/>
              <a:pathLst>
                <a:path extrusionOk="0" h="577" w="591">
                  <a:moveTo>
                    <a:pt x="289" y="0"/>
                  </a:moveTo>
                  <a:cubicBezTo>
                    <a:pt x="138" y="0"/>
                    <a:pt x="1" y="124"/>
                    <a:pt x="1" y="288"/>
                  </a:cubicBezTo>
                  <a:cubicBezTo>
                    <a:pt x="1" y="453"/>
                    <a:pt x="138" y="576"/>
                    <a:pt x="289" y="576"/>
                  </a:cubicBezTo>
                  <a:cubicBezTo>
                    <a:pt x="453" y="576"/>
                    <a:pt x="591" y="453"/>
                    <a:pt x="591" y="288"/>
                  </a:cubicBezTo>
                  <a:cubicBezTo>
                    <a:pt x="591" y="124"/>
                    <a:pt x="453" y="0"/>
                    <a:pt x="289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9"/>
            <p:cNvSpPr/>
            <p:nvPr/>
          </p:nvSpPr>
          <p:spPr>
            <a:xfrm flipH="1">
              <a:off x="7470884" y="2319835"/>
              <a:ext cx="17244" cy="17244"/>
            </a:xfrm>
            <a:custGeom>
              <a:rect b="b" l="l" r="r" t="t"/>
              <a:pathLst>
                <a:path extrusionOk="0" h="577" w="577">
                  <a:moveTo>
                    <a:pt x="288" y="0"/>
                  </a:moveTo>
                  <a:cubicBezTo>
                    <a:pt x="124" y="0"/>
                    <a:pt x="0" y="124"/>
                    <a:pt x="0" y="288"/>
                  </a:cubicBezTo>
                  <a:cubicBezTo>
                    <a:pt x="0" y="453"/>
                    <a:pt x="124" y="576"/>
                    <a:pt x="288" y="576"/>
                  </a:cubicBezTo>
                  <a:cubicBezTo>
                    <a:pt x="439" y="576"/>
                    <a:pt x="576" y="453"/>
                    <a:pt x="576" y="288"/>
                  </a:cubicBezTo>
                  <a:cubicBezTo>
                    <a:pt x="576" y="124"/>
                    <a:pt x="439" y="0"/>
                    <a:pt x="288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9"/>
            <p:cNvSpPr/>
            <p:nvPr/>
          </p:nvSpPr>
          <p:spPr>
            <a:xfrm flipH="1">
              <a:off x="7433587" y="2499355"/>
              <a:ext cx="17244" cy="17662"/>
            </a:xfrm>
            <a:custGeom>
              <a:rect b="b" l="l" r="r" t="t"/>
              <a:pathLst>
                <a:path extrusionOk="0" h="591" w="577">
                  <a:moveTo>
                    <a:pt x="288" y="1"/>
                  </a:moveTo>
                  <a:cubicBezTo>
                    <a:pt x="124" y="1"/>
                    <a:pt x="0" y="138"/>
                    <a:pt x="0" y="302"/>
                  </a:cubicBezTo>
                  <a:cubicBezTo>
                    <a:pt x="0" y="453"/>
                    <a:pt x="124" y="590"/>
                    <a:pt x="288" y="590"/>
                  </a:cubicBezTo>
                  <a:cubicBezTo>
                    <a:pt x="453" y="590"/>
                    <a:pt x="576" y="453"/>
                    <a:pt x="576" y="302"/>
                  </a:cubicBezTo>
                  <a:cubicBezTo>
                    <a:pt x="576" y="138"/>
                    <a:pt x="453" y="1"/>
                    <a:pt x="288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9"/>
            <p:cNvSpPr/>
            <p:nvPr/>
          </p:nvSpPr>
          <p:spPr>
            <a:xfrm flipH="1">
              <a:off x="7829534" y="1824671"/>
              <a:ext cx="20531" cy="17303"/>
            </a:xfrm>
            <a:custGeom>
              <a:rect b="b" l="l" r="r" t="t"/>
              <a:pathLst>
                <a:path extrusionOk="0" h="579" w="687">
                  <a:moveTo>
                    <a:pt x="398" y="1"/>
                  </a:moveTo>
                  <a:cubicBezTo>
                    <a:pt x="137" y="1"/>
                    <a:pt x="0" y="303"/>
                    <a:pt x="192" y="495"/>
                  </a:cubicBezTo>
                  <a:cubicBezTo>
                    <a:pt x="250" y="552"/>
                    <a:pt x="322" y="578"/>
                    <a:pt x="393" y="578"/>
                  </a:cubicBezTo>
                  <a:cubicBezTo>
                    <a:pt x="542" y="578"/>
                    <a:pt x="686" y="465"/>
                    <a:pt x="686" y="289"/>
                  </a:cubicBezTo>
                  <a:cubicBezTo>
                    <a:pt x="686" y="124"/>
                    <a:pt x="549" y="1"/>
                    <a:pt x="398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9"/>
            <p:cNvSpPr/>
            <p:nvPr/>
          </p:nvSpPr>
          <p:spPr>
            <a:xfrm flipH="1">
              <a:off x="7813964" y="2387047"/>
              <a:ext cx="17244" cy="17662"/>
            </a:xfrm>
            <a:custGeom>
              <a:rect b="b" l="l" r="r" t="t"/>
              <a:pathLst>
                <a:path extrusionOk="0" h="591" w="577">
                  <a:moveTo>
                    <a:pt x="288" y="0"/>
                  </a:moveTo>
                  <a:cubicBezTo>
                    <a:pt x="124" y="0"/>
                    <a:pt x="0" y="138"/>
                    <a:pt x="0" y="288"/>
                  </a:cubicBezTo>
                  <a:cubicBezTo>
                    <a:pt x="0" y="453"/>
                    <a:pt x="124" y="590"/>
                    <a:pt x="288" y="590"/>
                  </a:cubicBezTo>
                  <a:cubicBezTo>
                    <a:pt x="453" y="590"/>
                    <a:pt x="576" y="453"/>
                    <a:pt x="576" y="288"/>
                  </a:cubicBezTo>
                  <a:cubicBezTo>
                    <a:pt x="576" y="138"/>
                    <a:pt x="453" y="0"/>
                    <a:pt x="288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9"/>
            <p:cNvSpPr/>
            <p:nvPr/>
          </p:nvSpPr>
          <p:spPr>
            <a:xfrm flipH="1">
              <a:off x="7637732" y="2474341"/>
              <a:ext cx="20501" cy="17483"/>
            </a:xfrm>
            <a:custGeom>
              <a:rect b="b" l="l" r="r" t="t"/>
              <a:pathLst>
                <a:path extrusionOk="0" h="585" w="686">
                  <a:moveTo>
                    <a:pt x="398" y="1"/>
                  </a:moveTo>
                  <a:cubicBezTo>
                    <a:pt x="137" y="1"/>
                    <a:pt x="0" y="316"/>
                    <a:pt x="192" y="495"/>
                  </a:cubicBezTo>
                  <a:cubicBezTo>
                    <a:pt x="250" y="557"/>
                    <a:pt x="322" y="585"/>
                    <a:pt x="394" y="585"/>
                  </a:cubicBezTo>
                  <a:cubicBezTo>
                    <a:pt x="542" y="585"/>
                    <a:pt x="686" y="465"/>
                    <a:pt x="686" y="289"/>
                  </a:cubicBezTo>
                  <a:cubicBezTo>
                    <a:pt x="686" y="138"/>
                    <a:pt x="549" y="1"/>
                    <a:pt x="398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9"/>
            <p:cNvSpPr/>
            <p:nvPr/>
          </p:nvSpPr>
          <p:spPr>
            <a:xfrm flipH="1">
              <a:off x="8075487" y="2186190"/>
              <a:ext cx="17244" cy="17244"/>
            </a:xfrm>
            <a:custGeom>
              <a:rect b="b" l="l" r="r" t="t"/>
              <a:pathLst>
                <a:path extrusionOk="0" h="577" w="577">
                  <a:moveTo>
                    <a:pt x="289" y="1"/>
                  </a:moveTo>
                  <a:cubicBezTo>
                    <a:pt x="124" y="1"/>
                    <a:pt x="1" y="124"/>
                    <a:pt x="1" y="289"/>
                  </a:cubicBezTo>
                  <a:cubicBezTo>
                    <a:pt x="1" y="453"/>
                    <a:pt x="124" y="577"/>
                    <a:pt x="289" y="577"/>
                  </a:cubicBezTo>
                  <a:cubicBezTo>
                    <a:pt x="453" y="577"/>
                    <a:pt x="577" y="453"/>
                    <a:pt x="577" y="289"/>
                  </a:cubicBezTo>
                  <a:cubicBezTo>
                    <a:pt x="577" y="124"/>
                    <a:pt x="453" y="1"/>
                    <a:pt x="289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9"/>
            <p:cNvSpPr/>
            <p:nvPr/>
          </p:nvSpPr>
          <p:spPr>
            <a:xfrm flipH="1">
              <a:off x="7596730" y="1957061"/>
              <a:ext cx="56602" cy="48563"/>
            </a:xfrm>
            <a:custGeom>
              <a:rect b="b" l="l" r="r" t="t"/>
              <a:pathLst>
                <a:path extrusionOk="0" h="1625" w="1894">
                  <a:moveTo>
                    <a:pt x="1084" y="1"/>
                  </a:moveTo>
                  <a:cubicBezTo>
                    <a:pt x="357" y="1"/>
                    <a:pt x="1" y="879"/>
                    <a:pt x="508" y="1386"/>
                  </a:cubicBezTo>
                  <a:cubicBezTo>
                    <a:pt x="672" y="1550"/>
                    <a:pt x="875" y="1624"/>
                    <a:pt x="1075" y="1624"/>
                  </a:cubicBezTo>
                  <a:cubicBezTo>
                    <a:pt x="1492" y="1624"/>
                    <a:pt x="1894" y="1302"/>
                    <a:pt x="1894" y="810"/>
                  </a:cubicBezTo>
                  <a:cubicBezTo>
                    <a:pt x="1894" y="371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9"/>
            <p:cNvSpPr/>
            <p:nvPr/>
          </p:nvSpPr>
          <p:spPr>
            <a:xfrm flipH="1">
              <a:off x="7548376" y="2148893"/>
              <a:ext cx="56572" cy="48533"/>
            </a:xfrm>
            <a:custGeom>
              <a:rect b="b" l="l" r="r" t="t"/>
              <a:pathLst>
                <a:path extrusionOk="0" h="1624" w="1893">
                  <a:moveTo>
                    <a:pt x="1084" y="1"/>
                  </a:moveTo>
                  <a:cubicBezTo>
                    <a:pt x="357" y="1"/>
                    <a:pt x="0" y="879"/>
                    <a:pt x="508" y="1386"/>
                  </a:cubicBezTo>
                  <a:cubicBezTo>
                    <a:pt x="672" y="1550"/>
                    <a:pt x="875" y="1624"/>
                    <a:pt x="1074" y="1624"/>
                  </a:cubicBezTo>
                  <a:cubicBezTo>
                    <a:pt x="1491" y="1624"/>
                    <a:pt x="1893" y="1302"/>
                    <a:pt x="1893" y="810"/>
                  </a:cubicBezTo>
                  <a:cubicBezTo>
                    <a:pt x="1893" y="357"/>
                    <a:pt x="1536" y="1"/>
                    <a:pt x="1084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9"/>
            <p:cNvSpPr/>
            <p:nvPr/>
          </p:nvSpPr>
          <p:spPr>
            <a:xfrm flipH="1">
              <a:off x="7502861" y="1779694"/>
              <a:ext cx="314838" cy="762307"/>
            </a:xfrm>
            <a:custGeom>
              <a:rect b="b" l="l" r="r" t="t"/>
              <a:pathLst>
                <a:path extrusionOk="0" h="25508" w="10535">
                  <a:moveTo>
                    <a:pt x="8244" y="1602"/>
                  </a:moveTo>
                  <a:cubicBezTo>
                    <a:pt x="8683" y="1629"/>
                    <a:pt x="9122" y="1725"/>
                    <a:pt x="9519" y="1917"/>
                  </a:cubicBezTo>
                  <a:cubicBezTo>
                    <a:pt x="9766" y="2041"/>
                    <a:pt x="9958" y="2233"/>
                    <a:pt x="10082" y="2480"/>
                  </a:cubicBezTo>
                  <a:cubicBezTo>
                    <a:pt x="10109" y="2521"/>
                    <a:pt x="10137" y="2576"/>
                    <a:pt x="10150" y="2630"/>
                  </a:cubicBezTo>
                  <a:cubicBezTo>
                    <a:pt x="10164" y="2685"/>
                    <a:pt x="10178" y="2740"/>
                    <a:pt x="10191" y="2795"/>
                  </a:cubicBezTo>
                  <a:cubicBezTo>
                    <a:pt x="10205" y="2850"/>
                    <a:pt x="10219" y="2918"/>
                    <a:pt x="10233" y="2973"/>
                  </a:cubicBezTo>
                  <a:cubicBezTo>
                    <a:pt x="10233" y="3001"/>
                    <a:pt x="10233" y="3028"/>
                    <a:pt x="10246" y="3056"/>
                  </a:cubicBezTo>
                  <a:lnTo>
                    <a:pt x="10246" y="3083"/>
                  </a:lnTo>
                  <a:lnTo>
                    <a:pt x="10246" y="3124"/>
                  </a:lnTo>
                  <a:cubicBezTo>
                    <a:pt x="10274" y="3316"/>
                    <a:pt x="10274" y="3508"/>
                    <a:pt x="10274" y="3700"/>
                  </a:cubicBezTo>
                  <a:cubicBezTo>
                    <a:pt x="10260" y="3947"/>
                    <a:pt x="10205" y="4194"/>
                    <a:pt x="10109" y="4427"/>
                  </a:cubicBezTo>
                  <a:cubicBezTo>
                    <a:pt x="9917" y="4894"/>
                    <a:pt x="9561" y="5278"/>
                    <a:pt x="9108" y="5497"/>
                  </a:cubicBezTo>
                  <a:cubicBezTo>
                    <a:pt x="8833" y="5639"/>
                    <a:pt x="8533" y="5709"/>
                    <a:pt x="8232" y="5709"/>
                  </a:cubicBezTo>
                  <a:cubicBezTo>
                    <a:pt x="8038" y="5709"/>
                    <a:pt x="7843" y="5680"/>
                    <a:pt x="7654" y="5620"/>
                  </a:cubicBezTo>
                  <a:cubicBezTo>
                    <a:pt x="7174" y="5456"/>
                    <a:pt x="6763" y="5127"/>
                    <a:pt x="6502" y="4688"/>
                  </a:cubicBezTo>
                  <a:cubicBezTo>
                    <a:pt x="6200" y="4194"/>
                    <a:pt x="5995" y="3659"/>
                    <a:pt x="5885" y="3083"/>
                  </a:cubicBezTo>
                  <a:cubicBezTo>
                    <a:pt x="5857" y="2973"/>
                    <a:pt x="5844" y="2864"/>
                    <a:pt x="5816" y="2740"/>
                  </a:cubicBezTo>
                  <a:cubicBezTo>
                    <a:pt x="5816" y="2644"/>
                    <a:pt x="5830" y="2548"/>
                    <a:pt x="5830" y="2466"/>
                  </a:cubicBezTo>
                  <a:cubicBezTo>
                    <a:pt x="5830" y="2438"/>
                    <a:pt x="5830" y="2411"/>
                    <a:pt x="5830" y="2384"/>
                  </a:cubicBezTo>
                  <a:lnTo>
                    <a:pt x="5871" y="2384"/>
                  </a:lnTo>
                  <a:cubicBezTo>
                    <a:pt x="6187" y="2342"/>
                    <a:pt x="6502" y="2342"/>
                    <a:pt x="6804" y="2315"/>
                  </a:cubicBezTo>
                  <a:cubicBezTo>
                    <a:pt x="7078" y="2301"/>
                    <a:pt x="7352" y="2233"/>
                    <a:pt x="7613" y="2137"/>
                  </a:cubicBezTo>
                  <a:cubicBezTo>
                    <a:pt x="7778" y="2082"/>
                    <a:pt x="7942" y="1972"/>
                    <a:pt x="8066" y="1835"/>
                  </a:cubicBezTo>
                  <a:cubicBezTo>
                    <a:pt x="8134" y="1753"/>
                    <a:pt x="8189" y="1684"/>
                    <a:pt x="8244" y="1602"/>
                  </a:cubicBezTo>
                  <a:close/>
                  <a:moveTo>
                    <a:pt x="1647" y="203"/>
                  </a:moveTo>
                  <a:cubicBezTo>
                    <a:pt x="2456" y="1067"/>
                    <a:pt x="3430" y="1808"/>
                    <a:pt x="4568" y="2164"/>
                  </a:cubicBezTo>
                  <a:cubicBezTo>
                    <a:pt x="4870" y="2260"/>
                    <a:pt x="5158" y="2329"/>
                    <a:pt x="5473" y="2370"/>
                  </a:cubicBezTo>
                  <a:cubicBezTo>
                    <a:pt x="5501" y="2370"/>
                    <a:pt x="5542" y="2370"/>
                    <a:pt x="5569" y="2384"/>
                  </a:cubicBezTo>
                  <a:cubicBezTo>
                    <a:pt x="5556" y="2493"/>
                    <a:pt x="5569" y="2603"/>
                    <a:pt x="5610" y="2699"/>
                  </a:cubicBezTo>
                  <a:cubicBezTo>
                    <a:pt x="5610" y="2726"/>
                    <a:pt x="5610" y="2740"/>
                    <a:pt x="5624" y="2768"/>
                  </a:cubicBezTo>
                  <a:cubicBezTo>
                    <a:pt x="5610" y="2918"/>
                    <a:pt x="5597" y="3069"/>
                    <a:pt x="5583" y="3234"/>
                  </a:cubicBezTo>
                  <a:cubicBezTo>
                    <a:pt x="5583" y="3604"/>
                    <a:pt x="5542" y="3961"/>
                    <a:pt x="5460" y="4331"/>
                  </a:cubicBezTo>
                  <a:cubicBezTo>
                    <a:pt x="5377" y="4619"/>
                    <a:pt x="5254" y="4880"/>
                    <a:pt x="5062" y="5113"/>
                  </a:cubicBezTo>
                  <a:cubicBezTo>
                    <a:pt x="4692" y="5607"/>
                    <a:pt x="4115" y="5908"/>
                    <a:pt x="3498" y="5936"/>
                  </a:cubicBezTo>
                  <a:cubicBezTo>
                    <a:pt x="3471" y="5937"/>
                    <a:pt x="3444" y="5938"/>
                    <a:pt x="3416" y="5938"/>
                  </a:cubicBezTo>
                  <a:cubicBezTo>
                    <a:pt x="3117" y="5938"/>
                    <a:pt x="2830" y="5868"/>
                    <a:pt x="2566" y="5730"/>
                  </a:cubicBezTo>
                  <a:cubicBezTo>
                    <a:pt x="2291" y="5579"/>
                    <a:pt x="2031" y="5387"/>
                    <a:pt x="1825" y="5154"/>
                  </a:cubicBezTo>
                  <a:cubicBezTo>
                    <a:pt x="1016" y="4317"/>
                    <a:pt x="481" y="3275"/>
                    <a:pt x="261" y="2137"/>
                  </a:cubicBezTo>
                  <a:cubicBezTo>
                    <a:pt x="193" y="1821"/>
                    <a:pt x="220" y="1492"/>
                    <a:pt x="330" y="1190"/>
                  </a:cubicBezTo>
                  <a:cubicBezTo>
                    <a:pt x="495" y="793"/>
                    <a:pt x="879" y="532"/>
                    <a:pt x="1263" y="354"/>
                  </a:cubicBezTo>
                  <a:cubicBezTo>
                    <a:pt x="1386" y="299"/>
                    <a:pt x="1510" y="244"/>
                    <a:pt x="1647" y="203"/>
                  </a:cubicBezTo>
                  <a:close/>
                  <a:moveTo>
                    <a:pt x="1674" y="0"/>
                  </a:moveTo>
                  <a:cubicBezTo>
                    <a:pt x="1671" y="0"/>
                    <a:pt x="1667" y="4"/>
                    <a:pt x="1660" y="11"/>
                  </a:cubicBezTo>
                  <a:lnTo>
                    <a:pt x="1647" y="11"/>
                  </a:lnTo>
                  <a:cubicBezTo>
                    <a:pt x="1139" y="175"/>
                    <a:pt x="618" y="409"/>
                    <a:pt x="303" y="861"/>
                  </a:cubicBezTo>
                  <a:cubicBezTo>
                    <a:pt x="97" y="1177"/>
                    <a:pt x="1" y="1547"/>
                    <a:pt x="42" y="1917"/>
                  </a:cubicBezTo>
                  <a:cubicBezTo>
                    <a:pt x="56" y="2082"/>
                    <a:pt x="83" y="2260"/>
                    <a:pt x="124" y="2425"/>
                  </a:cubicBezTo>
                  <a:cubicBezTo>
                    <a:pt x="179" y="2658"/>
                    <a:pt x="248" y="2905"/>
                    <a:pt x="330" y="3124"/>
                  </a:cubicBezTo>
                  <a:cubicBezTo>
                    <a:pt x="577" y="3783"/>
                    <a:pt x="933" y="4400"/>
                    <a:pt x="1372" y="4948"/>
                  </a:cubicBezTo>
                  <a:cubicBezTo>
                    <a:pt x="1798" y="5470"/>
                    <a:pt x="2305" y="5963"/>
                    <a:pt x="2991" y="6100"/>
                  </a:cubicBezTo>
                  <a:cubicBezTo>
                    <a:pt x="3142" y="6132"/>
                    <a:pt x="3295" y="6148"/>
                    <a:pt x="3448" y="6148"/>
                  </a:cubicBezTo>
                  <a:cubicBezTo>
                    <a:pt x="3961" y="6148"/>
                    <a:pt x="4468" y="5972"/>
                    <a:pt x="4870" y="5634"/>
                  </a:cubicBezTo>
                  <a:cubicBezTo>
                    <a:pt x="5103" y="5428"/>
                    <a:pt x="5309" y="5195"/>
                    <a:pt x="5460" y="4907"/>
                  </a:cubicBezTo>
                  <a:cubicBezTo>
                    <a:pt x="5597" y="4647"/>
                    <a:pt x="5693" y="4345"/>
                    <a:pt x="5734" y="4043"/>
                  </a:cubicBezTo>
                  <a:cubicBezTo>
                    <a:pt x="5748" y="4098"/>
                    <a:pt x="5748" y="4139"/>
                    <a:pt x="5761" y="4194"/>
                  </a:cubicBezTo>
                  <a:cubicBezTo>
                    <a:pt x="6145" y="5744"/>
                    <a:pt x="6598" y="7280"/>
                    <a:pt x="7023" y="8816"/>
                  </a:cubicBezTo>
                  <a:cubicBezTo>
                    <a:pt x="7462" y="10366"/>
                    <a:pt x="7901" y="11902"/>
                    <a:pt x="8285" y="13479"/>
                  </a:cubicBezTo>
                  <a:cubicBezTo>
                    <a:pt x="8642" y="14988"/>
                    <a:pt x="8930" y="16511"/>
                    <a:pt x="9122" y="18060"/>
                  </a:cubicBezTo>
                  <a:cubicBezTo>
                    <a:pt x="9314" y="19569"/>
                    <a:pt x="9369" y="21105"/>
                    <a:pt x="9286" y="22628"/>
                  </a:cubicBezTo>
                  <a:cubicBezTo>
                    <a:pt x="9231" y="23588"/>
                    <a:pt x="9108" y="24562"/>
                    <a:pt x="8902" y="25508"/>
                  </a:cubicBezTo>
                  <a:lnTo>
                    <a:pt x="9218" y="25453"/>
                  </a:lnTo>
                  <a:cubicBezTo>
                    <a:pt x="9451" y="24356"/>
                    <a:pt x="9574" y="23231"/>
                    <a:pt x="9615" y="22106"/>
                  </a:cubicBezTo>
                  <a:cubicBezTo>
                    <a:pt x="9657" y="20557"/>
                    <a:pt x="9574" y="19020"/>
                    <a:pt x="9355" y="17484"/>
                  </a:cubicBezTo>
                  <a:cubicBezTo>
                    <a:pt x="9135" y="15935"/>
                    <a:pt x="8820" y="14385"/>
                    <a:pt x="8436" y="12862"/>
                  </a:cubicBezTo>
                  <a:cubicBezTo>
                    <a:pt x="8052" y="11299"/>
                    <a:pt x="7599" y="9763"/>
                    <a:pt x="7160" y="8213"/>
                  </a:cubicBezTo>
                  <a:cubicBezTo>
                    <a:pt x="6804" y="6951"/>
                    <a:pt x="6461" y="5703"/>
                    <a:pt x="6132" y="4441"/>
                  </a:cubicBezTo>
                  <a:lnTo>
                    <a:pt x="6132" y="4441"/>
                  </a:lnTo>
                  <a:cubicBezTo>
                    <a:pt x="6365" y="4976"/>
                    <a:pt x="6763" y="5415"/>
                    <a:pt x="7270" y="5689"/>
                  </a:cubicBezTo>
                  <a:cubicBezTo>
                    <a:pt x="7581" y="5844"/>
                    <a:pt x="7918" y="5924"/>
                    <a:pt x="8255" y="5924"/>
                  </a:cubicBezTo>
                  <a:cubicBezTo>
                    <a:pt x="8455" y="5924"/>
                    <a:pt x="8654" y="5896"/>
                    <a:pt x="8847" y="5840"/>
                  </a:cubicBezTo>
                  <a:cubicBezTo>
                    <a:pt x="9369" y="5689"/>
                    <a:pt x="9821" y="5346"/>
                    <a:pt x="10109" y="4894"/>
                  </a:cubicBezTo>
                  <a:cubicBezTo>
                    <a:pt x="10397" y="4441"/>
                    <a:pt x="10534" y="3892"/>
                    <a:pt x="10493" y="3344"/>
                  </a:cubicBezTo>
                  <a:cubicBezTo>
                    <a:pt x="10466" y="3083"/>
                    <a:pt x="10411" y="2822"/>
                    <a:pt x="10342" y="2562"/>
                  </a:cubicBezTo>
                  <a:cubicBezTo>
                    <a:pt x="10246" y="2288"/>
                    <a:pt x="10068" y="2054"/>
                    <a:pt x="9835" y="1876"/>
                  </a:cubicBezTo>
                  <a:cubicBezTo>
                    <a:pt x="9478" y="1643"/>
                    <a:pt x="9081" y="1492"/>
                    <a:pt x="8655" y="1451"/>
                  </a:cubicBezTo>
                  <a:cubicBezTo>
                    <a:pt x="8504" y="1437"/>
                    <a:pt x="8354" y="1410"/>
                    <a:pt x="8203" y="1396"/>
                  </a:cubicBezTo>
                  <a:cubicBezTo>
                    <a:pt x="8175" y="1396"/>
                    <a:pt x="8134" y="1423"/>
                    <a:pt x="8120" y="1451"/>
                  </a:cubicBezTo>
                  <a:cubicBezTo>
                    <a:pt x="8011" y="1616"/>
                    <a:pt x="7874" y="1753"/>
                    <a:pt x="7709" y="1862"/>
                  </a:cubicBezTo>
                  <a:cubicBezTo>
                    <a:pt x="7503" y="1986"/>
                    <a:pt x="7270" y="2068"/>
                    <a:pt x="7023" y="2096"/>
                  </a:cubicBezTo>
                  <a:cubicBezTo>
                    <a:pt x="6708" y="2137"/>
                    <a:pt x="6379" y="2137"/>
                    <a:pt x="6049" y="2164"/>
                  </a:cubicBezTo>
                  <a:cubicBezTo>
                    <a:pt x="5967" y="2164"/>
                    <a:pt x="5885" y="2178"/>
                    <a:pt x="5816" y="2192"/>
                  </a:cubicBezTo>
                  <a:cubicBezTo>
                    <a:pt x="5775" y="2205"/>
                    <a:pt x="5734" y="2205"/>
                    <a:pt x="5706" y="2219"/>
                  </a:cubicBezTo>
                  <a:cubicBezTo>
                    <a:pt x="5652" y="2205"/>
                    <a:pt x="5597" y="2192"/>
                    <a:pt x="5528" y="2178"/>
                  </a:cubicBezTo>
                  <a:lnTo>
                    <a:pt x="5281" y="2137"/>
                  </a:lnTo>
                  <a:cubicBezTo>
                    <a:pt x="4047" y="1917"/>
                    <a:pt x="2963" y="1245"/>
                    <a:pt x="2072" y="367"/>
                  </a:cubicBezTo>
                  <a:cubicBezTo>
                    <a:pt x="1962" y="258"/>
                    <a:pt x="1852" y="134"/>
                    <a:pt x="1743" y="25"/>
                  </a:cubicBezTo>
                  <a:cubicBezTo>
                    <a:pt x="1743" y="11"/>
                    <a:pt x="1729" y="11"/>
                    <a:pt x="1715" y="11"/>
                  </a:cubicBezTo>
                  <a:lnTo>
                    <a:pt x="1688" y="11"/>
                  </a:lnTo>
                  <a:cubicBezTo>
                    <a:pt x="1681" y="4"/>
                    <a:pt x="1678" y="0"/>
                    <a:pt x="1674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8" name="Google Shape;3118;p29"/>
          <p:cNvGrpSpPr/>
          <p:nvPr/>
        </p:nvGrpSpPr>
        <p:grpSpPr>
          <a:xfrm>
            <a:off x="5415367" y="2175862"/>
            <a:ext cx="2258553" cy="2737512"/>
            <a:chOff x="-1129283" y="1172112"/>
            <a:chExt cx="2258553" cy="2737512"/>
          </a:xfrm>
        </p:grpSpPr>
        <p:sp>
          <p:nvSpPr>
            <p:cNvPr id="3119" name="Google Shape;3119;p29"/>
            <p:cNvSpPr/>
            <p:nvPr/>
          </p:nvSpPr>
          <p:spPr>
            <a:xfrm>
              <a:off x="-1129283" y="1651072"/>
              <a:ext cx="2258553" cy="2258553"/>
            </a:xfrm>
            <a:custGeom>
              <a:rect b="b" l="l" r="r" t="t"/>
              <a:pathLst>
                <a:path extrusionOk="0" h="64999" w="64999">
                  <a:moveTo>
                    <a:pt x="32507" y="1"/>
                  </a:moveTo>
                  <a:cubicBezTo>
                    <a:pt x="14553" y="1"/>
                    <a:pt x="1" y="14553"/>
                    <a:pt x="1" y="32507"/>
                  </a:cubicBezTo>
                  <a:cubicBezTo>
                    <a:pt x="1" y="50446"/>
                    <a:pt x="14553" y="64999"/>
                    <a:pt x="32507" y="64999"/>
                  </a:cubicBezTo>
                  <a:cubicBezTo>
                    <a:pt x="50460" y="64999"/>
                    <a:pt x="64999" y="50446"/>
                    <a:pt x="64999" y="32507"/>
                  </a:cubicBezTo>
                  <a:cubicBezTo>
                    <a:pt x="64999" y="14553"/>
                    <a:pt x="50460" y="1"/>
                    <a:pt x="3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1500000" dist="28575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9"/>
            <p:cNvSpPr/>
            <p:nvPr/>
          </p:nvSpPr>
          <p:spPr>
            <a:xfrm>
              <a:off x="-1066267" y="1719563"/>
              <a:ext cx="2127485" cy="2127485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chemeClr val="accent1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9"/>
            <p:cNvSpPr/>
            <p:nvPr/>
          </p:nvSpPr>
          <p:spPr>
            <a:xfrm>
              <a:off x="-1069691" y="1710664"/>
              <a:ext cx="2127485" cy="2127485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rgbClr val="C2ECE9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9"/>
            <p:cNvSpPr/>
            <p:nvPr/>
          </p:nvSpPr>
          <p:spPr>
            <a:xfrm>
              <a:off x="-1001065" y="1778804"/>
              <a:ext cx="2002637" cy="2003089"/>
            </a:xfrm>
            <a:custGeom>
              <a:rect b="b" l="l" r="r" t="t"/>
              <a:pathLst>
                <a:path extrusionOk="0" h="57647" w="57634">
                  <a:moveTo>
                    <a:pt x="28817" y="0"/>
                  </a:moveTo>
                  <a:cubicBezTo>
                    <a:pt x="12893" y="0"/>
                    <a:pt x="0" y="12907"/>
                    <a:pt x="0" y="28831"/>
                  </a:cubicBezTo>
                  <a:cubicBezTo>
                    <a:pt x="0" y="44741"/>
                    <a:pt x="12893" y="57647"/>
                    <a:pt x="28817" y="57647"/>
                  </a:cubicBezTo>
                  <a:cubicBezTo>
                    <a:pt x="44727" y="57647"/>
                    <a:pt x="57633" y="44741"/>
                    <a:pt x="57633" y="28831"/>
                  </a:cubicBezTo>
                  <a:cubicBezTo>
                    <a:pt x="57633" y="12907"/>
                    <a:pt x="44727" y="0"/>
                    <a:pt x="28817" y="0"/>
                  </a:cubicBezTo>
                  <a:close/>
                </a:path>
              </a:pathLst>
            </a:custGeom>
            <a:solidFill>
              <a:srgbClr val="9FD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9"/>
            <p:cNvSpPr/>
            <p:nvPr/>
          </p:nvSpPr>
          <p:spPr>
            <a:xfrm>
              <a:off x="-128938" y="2682413"/>
              <a:ext cx="315542" cy="248132"/>
            </a:xfrm>
            <a:custGeom>
              <a:rect b="b" l="l" r="r" t="t"/>
              <a:pathLst>
                <a:path extrusionOk="0" h="7141" w="9081">
                  <a:moveTo>
                    <a:pt x="7325" y="0"/>
                  </a:moveTo>
                  <a:lnTo>
                    <a:pt x="1208" y="2332"/>
                  </a:lnTo>
                  <a:cubicBezTo>
                    <a:pt x="1304" y="3333"/>
                    <a:pt x="1016" y="4334"/>
                    <a:pt x="412" y="5143"/>
                  </a:cubicBezTo>
                  <a:cubicBezTo>
                    <a:pt x="234" y="5390"/>
                    <a:pt x="1" y="5706"/>
                    <a:pt x="152" y="5980"/>
                  </a:cubicBezTo>
                  <a:cubicBezTo>
                    <a:pt x="234" y="6076"/>
                    <a:pt x="330" y="6158"/>
                    <a:pt x="440" y="6200"/>
                  </a:cubicBezTo>
                  <a:cubicBezTo>
                    <a:pt x="851" y="6405"/>
                    <a:pt x="1276" y="6570"/>
                    <a:pt x="1702" y="6680"/>
                  </a:cubicBezTo>
                  <a:cubicBezTo>
                    <a:pt x="2694" y="6984"/>
                    <a:pt x="3724" y="7140"/>
                    <a:pt x="4753" y="7140"/>
                  </a:cubicBezTo>
                  <a:cubicBezTo>
                    <a:pt x="4975" y="7140"/>
                    <a:pt x="5197" y="7133"/>
                    <a:pt x="5418" y="7118"/>
                  </a:cubicBezTo>
                  <a:cubicBezTo>
                    <a:pt x="6667" y="7022"/>
                    <a:pt x="7887" y="6597"/>
                    <a:pt x="8916" y="5884"/>
                  </a:cubicBezTo>
                  <a:cubicBezTo>
                    <a:pt x="8943" y="5870"/>
                    <a:pt x="8971" y="5843"/>
                    <a:pt x="8998" y="5815"/>
                  </a:cubicBezTo>
                  <a:cubicBezTo>
                    <a:pt x="9080" y="5706"/>
                    <a:pt x="8984" y="5555"/>
                    <a:pt x="8888" y="5445"/>
                  </a:cubicBezTo>
                  <a:cubicBezTo>
                    <a:pt x="8244" y="4705"/>
                    <a:pt x="7723" y="3868"/>
                    <a:pt x="7325" y="2963"/>
                  </a:cubicBezTo>
                  <a:cubicBezTo>
                    <a:pt x="7105" y="2496"/>
                    <a:pt x="6955" y="1989"/>
                    <a:pt x="6913" y="1468"/>
                  </a:cubicBezTo>
                  <a:cubicBezTo>
                    <a:pt x="6859" y="946"/>
                    <a:pt x="7009" y="425"/>
                    <a:pt x="7325" y="0"/>
                  </a:cubicBezTo>
                  <a:close/>
                </a:path>
              </a:pathLst>
            </a:custGeom>
            <a:solidFill>
              <a:srgbClr val="B88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9"/>
            <p:cNvSpPr/>
            <p:nvPr/>
          </p:nvSpPr>
          <p:spPr>
            <a:xfrm>
              <a:off x="-684133" y="1219786"/>
              <a:ext cx="1368774" cy="684387"/>
            </a:xfrm>
            <a:custGeom>
              <a:rect b="b" l="l" r="r" t="t"/>
              <a:pathLst>
                <a:path extrusionOk="0" fill="none" h="19696" w="39392">
                  <a:moveTo>
                    <a:pt x="0" y="19696"/>
                  </a:moveTo>
                  <a:lnTo>
                    <a:pt x="19696" y="0"/>
                  </a:lnTo>
                  <a:lnTo>
                    <a:pt x="39391" y="1969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9"/>
            <p:cNvSpPr/>
            <p:nvPr/>
          </p:nvSpPr>
          <p:spPr>
            <a:xfrm>
              <a:off x="-40748" y="1172112"/>
              <a:ext cx="81518" cy="81066"/>
            </a:xfrm>
            <a:custGeom>
              <a:rect b="b" l="l" r="r" t="t"/>
              <a:pathLst>
                <a:path extrusionOk="0" h="2333" w="2346">
                  <a:moveTo>
                    <a:pt x="1180" y="1"/>
                  </a:moveTo>
                  <a:cubicBezTo>
                    <a:pt x="535" y="1"/>
                    <a:pt x="0" y="522"/>
                    <a:pt x="0" y="1166"/>
                  </a:cubicBezTo>
                  <a:cubicBezTo>
                    <a:pt x="0" y="1811"/>
                    <a:pt x="535" y="2332"/>
                    <a:pt x="1180" y="2332"/>
                  </a:cubicBezTo>
                  <a:cubicBezTo>
                    <a:pt x="1824" y="2332"/>
                    <a:pt x="2346" y="1811"/>
                    <a:pt x="2346" y="1166"/>
                  </a:cubicBezTo>
                  <a:cubicBezTo>
                    <a:pt x="2346" y="522"/>
                    <a:pt x="1824" y="1"/>
                    <a:pt x="1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9"/>
            <p:cNvSpPr/>
            <p:nvPr/>
          </p:nvSpPr>
          <p:spPr>
            <a:xfrm>
              <a:off x="-550216" y="2794230"/>
              <a:ext cx="1006566" cy="987072"/>
            </a:xfrm>
            <a:custGeom>
              <a:rect b="b" l="l" r="r" t="t"/>
              <a:pathLst>
                <a:path extrusionOk="0" h="28407" w="28968">
                  <a:moveTo>
                    <a:pt x="9288" y="0"/>
                  </a:moveTo>
                  <a:cubicBezTo>
                    <a:pt x="8841" y="0"/>
                    <a:pt x="8399" y="49"/>
                    <a:pt x="7969" y="142"/>
                  </a:cubicBezTo>
                  <a:cubicBezTo>
                    <a:pt x="4801" y="677"/>
                    <a:pt x="3607" y="2721"/>
                    <a:pt x="2469" y="5176"/>
                  </a:cubicBezTo>
                  <a:cubicBezTo>
                    <a:pt x="1207" y="7878"/>
                    <a:pt x="823" y="10895"/>
                    <a:pt x="453" y="13844"/>
                  </a:cubicBezTo>
                  <a:cubicBezTo>
                    <a:pt x="220" y="15641"/>
                    <a:pt x="0" y="17479"/>
                    <a:pt x="329" y="19248"/>
                  </a:cubicBezTo>
                  <a:cubicBezTo>
                    <a:pt x="700" y="21305"/>
                    <a:pt x="1797" y="23212"/>
                    <a:pt x="3265" y="24721"/>
                  </a:cubicBezTo>
                  <a:cubicBezTo>
                    <a:pt x="3237" y="24954"/>
                    <a:pt x="3210" y="25173"/>
                    <a:pt x="3182" y="25393"/>
                  </a:cubicBezTo>
                  <a:lnTo>
                    <a:pt x="3182" y="25475"/>
                  </a:lnTo>
                  <a:cubicBezTo>
                    <a:pt x="7165" y="27423"/>
                    <a:pt x="11501" y="28406"/>
                    <a:pt x="15850" y="28406"/>
                  </a:cubicBezTo>
                  <a:cubicBezTo>
                    <a:pt x="19155" y="28406"/>
                    <a:pt x="22466" y="27839"/>
                    <a:pt x="25635" y="26696"/>
                  </a:cubicBezTo>
                  <a:cubicBezTo>
                    <a:pt x="27308" y="20976"/>
                    <a:pt x="28967" y="15065"/>
                    <a:pt x="28364" y="9126"/>
                  </a:cubicBezTo>
                  <a:cubicBezTo>
                    <a:pt x="28158" y="7220"/>
                    <a:pt x="27692" y="5066"/>
                    <a:pt x="26320" y="3708"/>
                  </a:cubicBezTo>
                  <a:cubicBezTo>
                    <a:pt x="25004" y="2392"/>
                    <a:pt x="22480" y="2296"/>
                    <a:pt x="20697" y="1843"/>
                  </a:cubicBezTo>
                  <a:lnTo>
                    <a:pt x="20491" y="1925"/>
                  </a:lnTo>
                  <a:cubicBezTo>
                    <a:pt x="19730" y="2133"/>
                    <a:pt x="18949" y="2236"/>
                    <a:pt x="18169" y="2236"/>
                  </a:cubicBezTo>
                  <a:cubicBezTo>
                    <a:pt x="17094" y="2236"/>
                    <a:pt x="16022" y="2040"/>
                    <a:pt x="15005" y="1651"/>
                  </a:cubicBezTo>
                  <a:cubicBezTo>
                    <a:pt x="14004" y="1253"/>
                    <a:pt x="13071" y="677"/>
                    <a:pt x="12042" y="376"/>
                  </a:cubicBezTo>
                  <a:cubicBezTo>
                    <a:pt x="11343" y="184"/>
                    <a:pt x="10630" y="74"/>
                    <a:pt x="9917" y="33"/>
                  </a:cubicBezTo>
                  <a:cubicBezTo>
                    <a:pt x="9707" y="11"/>
                    <a:pt x="9497" y="0"/>
                    <a:pt x="9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9"/>
            <p:cNvSpPr/>
            <p:nvPr/>
          </p:nvSpPr>
          <p:spPr>
            <a:xfrm>
              <a:off x="-91271" y="2690509"/>
              <a:ext cx="195420" cy="122971"/>
            </a:xfrm>
            <a:custGeom>
              <a:rect b="b" l="l" r="r" t="t"/>
              <a:pathLst>
                <a:path extrusionOk="0" h="3539" w="5624">
                  <a:moveTo>
                    <a:pt x="5624" y="0"/>
                  </a:moveTo>
                  <a:lnTo>
                    <a:pt x="124" y="2085"/>
                  </a:lnTo>
                  <a:cubicBezTo>
                    <a:pt x="179" y="2579"/>
                    <a:pt x="137" y="3059"/>
                    <a:pt x="0" y="3539"/>
                  </a:cubicBezTo>
                  <a:cubicBezTo>
                    <a:pt x="700" y="3374"/>
                    <a:pt x="1386" y="3141"/>
                    <a:pt x="2030" y="2853"/>
                  </a:cubicBezTo>
                  <a:cubicBezTo>
                    <a:pt x="3443" y="2208"/>
                    <a:pt x="4952" y="1468"/>
                    <a:pt x="5624" y="0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9"/>
            <p:cNvSpPr/>
            <p:nvPr/>
          </p:nvSpPr>
          <p:spPr>
            <a:xfrm>
              <a:off x="10226" y="2813445"/>
              <a:ext cx="224052" cy="215921"/>
            </a:xfrm>
            <a:custGeom>
              <a:rect b="b" l="l" r="r" t="t"/>
              <a:pathLst>
                <a:path extrusionOk="0" h="6214" w="6448">
                  <a:moveTo>
                    <a:pt x="3731" y="1"/>
                  </a:moveTo>
                  <a:cubicBezTo>
                    <a:pt x="2538" y="1139"/>
                    <a:pt x="1" y="1455"/>
                    <a:pt x="1" y="1455"/>
                  </a:cubicBezTo>
                  <a:cubicBezTo>
                    <a:pt x="289" y="3059"/>
                    <a:pt x="673" y="4650"/>
                    <a:pt x="1167" y="6214"/>
                  </a:cubicBezTo>
                  <a:cubicBezTo>
                    <a:pt x="3004" y="5213"/>
                    <a:pt x="6447" y="1660"/>
                    <a:pt x="6447" y="1660"/>
                  </a:cubicBezTo>
                  <a:lnTo>
                    <a:pt x="37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9"/>
            <p:cNvSpPr/>
            <p:nvPr/>
          </p:nvSpPr>
          <p:spPr>
            <a:xfrm>
              <a:off x="-145130" y="2803925"/>
              <a:ext cx="151569" cy="225442"/>
            </a:xfrm>
            <a:custGeom>
              <a:rect b="b" l="l" r="r" t="t"/>
              <a:pathLst>
                <a:path extrusionOk="0" h="6488" w="4362">
                  <a:moveTo>
                    <a:pt x="1619" y="1"/>
                  </a:moveTo>
                  <a:cubicBezTo>
                    <a:pt x="1477" y="101"/>
                    <a:pt x="1250" y="135"/>
                    <a:pt x="1010" y="135"/>
                  </a:cubicBezTo>
                  <a:cubicBezTo>
                    <a:pt x="531" y="135"/>
                    <a:pt x="1" y="1"/>
                    <a:pt x="0" y="1"/>
                  </a:cubicBezTo>
                  <a:lnTo>
                    <a:pt x="0" y="1"/>
                  </a:lnTo>
                  <a:cubicBezTo>
                    <a:pt x="234" y="3525"/>
                    <a:pt x="2538" y="6488"/>
                    <a:pt x="2538" y="6488"/>
                  </a:cubicBezTo>
                  <a:cubicBezTo>
                    <a:pt x="3265" y="4472"/>
                    <a:pt x="4362" y="1701"/>
                    <a:pt x="4362" y="1701"/>
                  </a:cubicBezTo>
                  <a:cubicBezTo>
                    <a:pt x="2428" y="1290"/>
                    <a:pt x="1619" y="1"/>
                    <a:pt x="1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9"/>
            <p:cNvSpPr/>
            <p:nvPr/>
          </p:nvSpPr>
          <p:spPr>
            <a:xfrm>
              <a:off x="-97943" y="2873142"/>
              <a:ext cx="112964" cy="894470"/>
            </a:xfrm>
            <a:custGeom>
              <a:rect b="b" l="l" r="r" t="t"/>
              <a:pathLst>
                <a:path extrusionOk="0" h="25742" w="3251">
                  <a:moveTo>
                    <a:pt x="3127" y="1"/>
                  </a:moveTo>
                  <a:cubicBezTo>
                    <a:pt x="3062" y="1"/>
                    <a:pt x="2990" y="45"/>
                    <a:pt x="2977" y="134"/>
                  </a:cubicBezTo>
                  <a:cubicBezTo>
                    <a:pt x="2771" y="1767"/>
                    <a:pt x="2442" y="3385"/>
                    <a:pt x="2085" y="5017"/>
                  </a:cubicBezTo>
                  <a:cubicBezTo>
                    <a:pt x="1742" y="6636"/>
                    <a:pt x="1358" y="8227"/>
                    <a:pt x="1029" y="9845"/>
                  </a:cubicBezTo>
                  <a:cubicBezTo>
                    <a:pt x="672" y="11450"/>
                    <a:pt x="412" y="13068"/>
                    <a:pt x="233" y="14700"/>
                  </a:cubicBezTo>
                  <a:cubicBezTo>
                    <a:pt x="55" y="16401"/>
                    <a:pt x="0" y="18116"/>
                    <a:pt x="41" y="19816"/>
                  </a:cubicBezTo>
                  <a:cubicBezTo>
                    <a:pt x="69" y="21531"/>
                    <a:pt x="179" y="23245"/>
                    <a:pt x="288" y="24960"/>
                  </a:cubicBezTo>
                  <a:cubicBezTo>
                    <a:pt x="302" y="25179"/>
                    <a:pt x="329" y="25398"/>
                    <a:pt x="343" y="25618"/>
                  </a:cubicBezTo>
                  <a:cubicBezTo>
                    <a:pt x="343" y="25700"/>
                    <a:pt x="412" y="25741"/>
                    <a:pt x="479" y="25741"/>
                  </a:cubicBezTo>
                  <a:cubicBezTo>
                    <a:pt x="545" y="25741"/>
                    <a:pt x="611" y="25700"/>
                    <a:pt x="604" y="25618"/>
                  </a:cubicBezTo>
                  <a:cubicBezTo>
                    <a:pt x="494" y="23903"/>
                    <a:pt x="371" y="22189"/>
                    <a:pt x="316" y="20475"/>
                  </a:cubicBezTo>
                  <a:cubicBezTo>
                    <a:pt x="261" y="18760"/>
                    <a:pt x="302" y="17046"/>
                    <a:pt x="425" y="15345"/>
                  </a:cubicBezTo>
                  <a:cubicBezTo>
                    <a:pt x="590" y="13685"/>
                    <a:pt x="837" y="12053"/>
                    <a:pt x="1180" y="10435"/>
                  </a:cubicBezTo>
                  <a:cubicBezTo>
                    <a:pt x="1495" y="8816"/>
                    <a:pt x="1879" y="7212"/>
                    <a:pt x="2236" y="5593"/>
                  </a:cubicBezTo>
                  <a:cubicBezTo>
                    <a:pt x="2593" y="3989"/>
                    <a:pt x="2922" y="2370"/>
                    <a:pt x="3155" y="738"/>
                  </a:cubicBezTo>
                  <a:cubicBezTo>
                    <a:pt x="3196" y="532"/>
                    <a:pt x="3223" y="326"/>
                    <a:pt x="3237" y="134"/>
                  </a:cubicBezTo>
                  <a:cubicBezTo>
                    <a:pt x="3251" y="45"/>
                    <a:pt x="3193" y="1"/>
                    <a:pt x="3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9"/>
            <p:cNvSpPr/>
            <p:nvPr/>
          </p:nvSpPr>
          <p:spPr>
            <a:xfrm>
              <a:off x="-36474" y="2924012"/>
              <a:ext cx="61990" cy="53129"/>
            </a:xfrm>
            <a:custGeom>
              <a:rect b="b" l="l" r="r" t="t"/>
              <a:pathLst>
                <a:path extrusionOk="0" h="1529" w="1784">
                  <a:moveTo>
                    <a:pt x="1029" y="1"/>
                  </a:moveTo>
                  <a:cubicBezTo>
                    <a:pt x="343" y="1"/>
                    <a:pt x="1" y="824"/>
                    <a:pt x="481" y="1304"/>
                  </a:cubicBezTo>
                  <a:cubicBezTo>
                    <a:pt x="636" y="1459"/>
                    <a:pt x="826" y="1528"/>
                    <a:pt x="1014" y="1528"/>
                  </a:cubicBezTo>
                  <a:cubicBezTo>
                    <a:pt x="1406" y="1528"/>
                    <a:pt x="1784" y="1224"/>
                    <a:pt x="1784" y="769"/>
                  </a:cubicBezTo>
                  <a:cubicBezTo>
                    <a:pt x="1784" y="344"/>
                    <a:pt x="1441" y="1"/>
                    <a:pt x="1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9"/>
            <p:cNvSpPr/>
            <p:nvPr/>
          </p:nvSpPr>
          <p:spPr>
            <a:xfrm>
              <a:off x="-109375" y="3384868"/>
              <a:ext cx="52920" cy="52955"/>
            </a:xfrm>
            <a:custGeom>
              <a:rect b="b" l="l" r="r" t="t"/>
              <a:pathLst>
                <a:path extrusionOk="0" h="1524" w="1523">
                  <a:moveTo>
                    <a:pt x="754" y="1"/>
                  </a:moveTo>
                  <a:cubicBezTo>
                    <a:pt x="329" y="1"/>
                    <a:pt x="0" y="344"/>
                    <a:pt x="0" y="755"/>
                  </a:cubicBezTo>
                  <a:cubicBezTo>
                    <a:pt x="0" y="1180"/>
                    <a:pt x="329" y="1523"/>
                    <a:pt x="754" y="1523"/>
                  </a:cubicBezTo>
                  <a:cubicBezTo>
                    <a:pt x="1180" y="1523"/>
                    <a:pt x="1523" y="1180"/>
                    <a:pt x="1523" y="755"/>
                  </a:cubicBezTo>
                  <a:cubicBezTo>
                    <a:pt x="1523" y="344"/>
                    <a:pt x="118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9"/>
            <p:cNvSpPr/>
            <p:nvPr/>
          </p:nvSpPr>
          <p:spPr>
            <a:xfrm>
              <a:off x="-82689" y="3132775"/>
              <a:ext cx="61990" cy="53546"/>
            </a:xfrm>
            <a:custGeom>
              <a:rect b="b" l="l" r="r" t="t"/>
              <a:pathLst>
                <a:path extrusionOk="0" h="1541" w="1784">
                  <a:moveTo>
                    <a:pt x="1015" y="0"/>
                  </a:moveTo>
                  <a:cubicBezTo>
                    <a:pt x="343" y="14"/>
                    <a:pt x="0" y="823"/>
                    <a:pt x="480" y="1317"/>
                  </a:cubicBezTo>
                  <a:cubicBezTo>
                    <a:pt x="635" y="1471"/>
                    <a:pt x="825" y="1541"/>
                    <a:pt x="1011" y="1541"/>
                  </a:cubicBezTo>
                  <a:cubicBezTo>
                    <a:pt x="1405" y="1541"/>
                    <a:pt x="1783" y="1233"/>
                    <a:pt x="1783" y="768"/>
                  </a:cubicBezTo>
                  <a:cubicBezTo>
                    <a:pt x="1783" y="343"/>
                    <a:pt x="1440" y="0"/>
                    <a:pt x="1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9"/>
            <p:cNvSpPr/>
            <p:nvPr/>
          </p:nvSpPr>
          <p:spPr>
            <a:xfrm>
              <a:off x="-361989" y="2103345"/>
              <a:ext cx="182112" cy="270023"/>
            </a:xfrm>
            <a:custGeom>
              <a:rect b="b" l="l" r="r" t="t"/>
              <a:pathLst>
                <a:path extrusionOk="0" h="7771" w="5241">
                  <a:moveTo>
                    <a:pt x="2917" y="1"/>
                  </a:moveTo>
                  <a:cubicBezTo>
                    <a:pt x="2539" y="1"/>
                    <a:pt x="2158" y="98"/>
                    <a:pt x="1811" y="302"/>
                  </a:cubicBezTo>
                  <a:cubicBezTo>
                    <a:pt x="1002" y="769"/>
                    <a:pt x="467" y="1743"/>
                    <a:pt x="234" y="2758"/>
                  </a:cubicBezTo>
                  <a:cubicBezTo>
                    <a:pt x="1" y="3773"/>
                    <a:pt x="28" y="4829"/>
                    <a:pt x="97" y="5857"/>
                  </a:cubicBezTo>
                  <a:cubicBezTo>
                    <a:pt x="124" y="6461"/>
                    <a:pt x="207" y="7119"/>
                    <a:pt x="591" y="7489"/>
                  </a:cubicBezTo>
                  <a:cubicBezTo>
                    <a:pt x="794" y="7685"/>
                    <a:pt x="1047" y="7771"/>
                    <a:pt x="1308" y="7771"/>
                  </a:cubicBezTo>
                  <a:cubicBezTo>
                    <a:pt x="1558" y="7771"/>
                    <a:pt x="1816" y="7692"/>
                    <a:pt x="2044" y="7558"/>
                  </a:cubicBezTo>
                  <a:cubicBezTo>
                    <a:pt x="2497" y="7270"/>
                    <a:pt x="2840" y="6804"/>
                    <a:pt x="3142" y="6324"/>
                  </a:cubicBezTo>
                  <a:cubicBezTo>
                    <a:pt x="4047" y="4897"/>
                    <a:pt x="4746" y="3347"/>
                    <a:pt x="5240" y="1729"/>
                  </a:cubicBezTo>
                  <a:lnTo>
                    <a:pt x="4623" y="796"/>
                  </a:lnTo>
                  <a:cubicBezTo>
                    <a:pt x="4184" y="279"/>
                    <a:pt x="3555" y="1"/>
                    <a:pt x="2917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9"/>
            <p:cNvSpPr/>
            <p:nvPr/>
          </p:nvSpPr>
          <p:spPr>
            <a:xfrm>
              <a:off x="-343851" y="1972347"/>
              <a:ext cx="720142" cy="789845"/>
            </a:xfrm>
            <a:custGeom>
              <a:rect b="b" l="l" r="r" t="t"/>
              <a:pathLst>
                <a:path extrusionOk="0" h="22731" w="20725">
                  <a:moveTo>
                    <a:pt x="10494" y="1"/>
                  </a:moveTo>
                  <a:cubicBezTo>
                    <a:pt x="8745" y="1"/>
                    <a:pt x="7030" y="393"/>
                    <a:pt x="5857" y="1233"/>
                  </a:cubicBezTo>
                  <a:cubicBezTo>
                    <a:pt x="4005" y="2536"/>
                    <a:pt x="3155" y="4374"/>
                    <a:pt x="2277" y="6459"/>
                  </a:cubicBezTo>
                  <a:cubicBezTo>
                    <a:pt x="1454" y="8393"/>
                    <a:pt x="686" y="10382"/>
                    <a:pt x="343" y="12453"/>
                  </a:cubicBezTo>
                  <a:cubicBezTo>
                    <a:pt x="0" y="14537"/>
                    <a:pt x="110" y="16732"/>
                    <a:pt x="974" y="18652"/>
                  </a:cubicBezTo>
                  <a:cubicBezTo>
                    <a:pt x="1838" y="20572"/>
                    <a:pt x="3552" y="22163"/>
                    <a:pt x="5610" y="22588"/>
                  </a:cubicBezTo>
                  <a:cubicBezTo>
                    <a:pt x="6105" y="22684"/>
                    <a:pt x="6606" y="22730"/>
                    <a:pt x="7108" y="22730"/>
                  </a:cubicBezTo>
                  <a:cubicBezTo>
                    <a:pt x="7399" y="22730"/>
                    <a:pt x="7691" y="22715"/>
                    <a:pt x="7983" y="22684"/>
                  </a:cubicBezTo>
                  <a:cubicBezTo>
                    <a:pt x="10547" y="22465"/>
                    <a:pt x="13085" y="21519"/>
                    <a:pt x="14991" y="19790"/>
                  </a:cubicBezTo>
                  <a:cubicBezTo>
                    <a:pt x="16898" y="18062"/>
                    <a:pt x="18132" y="15525"/>
                    <a:pt x="18050" y="12960"/>
                  </a:cubicBezTo>
                  <a:lnTo>
                    <a:pt x="19696" y="11465"/>
                  </a:lnTo>
                  <a:cubicBezTo>
                    <a:pt x="19833" y="10533"/>
                    <a:pt x="20724" y="9147"/>
                    <a:pt x="20587" y="8215"/>
                  </a:cubicBezTo>
                  <a:cubicBezTo>
                    <a:pt x="20066" y="4607"/>
                    <a:pt x="18283" y="3016"/>
                    <a:pt x="15732" y="1357"/>
                  </a:cubicBezTo>
                  <a:cubicBezTo>
                    <a:pt x="14400" y="479"/>
                    <a:pt x="12426" y="1"/>
                    <a:pt x="10494" y="1"/>
                  </a:cubicBezTo>
                  <a:close/>
                </a:path>
              </a:pathLst>
            </a:custGeom>
            <a:solidFill>
              <a:srgbClr val="B88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9"/>
            <p:cNvSpPr/>
            <p:nvPr/>
          </p:nvSpPr>
          <p:spPr>
            <a:xfrm>
              <a:off x="137020" y="2230799"/>
              <a:ext cx="282150" cy="322005"/>
            </a:xfrm>
            <a:custGeom>
              <a:rect b="b" l="l" r="r" t="t"/>
              <a:pathLst>
                <a:path extrusionOk="0" h="9267" w="8120">
                  <a:moveTo>
                    <a:pt x="4343" y="1"/>
                  </a:moveTo>
                  <a:cubicBezTo>
                    <a:pt x="4142" y="1"/>
                    <a:pt x="3942" y="13"/>
                    <a:pt x="3744" y="36"/>
                  </a:cubicBezTo>
                  <a:cubicBezTo>
                    <a:pt x="2921" y="132"/>
                    <a:pt x="2099" y="434"/>
                    <a:pt x="1522" y="1010"/>
                  </a:cubicBezTo>
                  <a:cubicBezTo>
                    <a:pt x="974" y="1558"/>
                    <a:pt x="672" y="2313"/>
                    <a:pt x="466" y="3067"/>
                  </a:cubicBezTo>
                  <a:cubicBezTo>
                    <a:pt x="137" y="4288"/>
                    <a:pt x="0" y="5604"/>
                    <a:pt x="398" y="6811"/>
                  </a:cubicBezTo>
                  <a:cubicBezTo>
                    <a:pt x="782" y="8018"/>
                    <a:pt x="1783" y="9074"/>
                    <a:pt x="3031" y="9266"/>
                  </a:cubicBezTo>
                  <a:lnTo>
                    <a:pt x="6268" y="7086"/>
                  </a:lnTo>
                  <a:cubicBezTo>
                    <a:pt x="7160" y="6277"/>
                    <a:pt x="7818" y="5179"/>
                    <a:pt x="7969" y="4000"/>
                  </a:cubicBezTo>
                  <a:cubicBezTo>
                    <a:pt x="8120" y="2806"/>
                    <a:pt x="7681" y="1517"/>
                    <a:pt x="6748" y="763"/>
                  </a:cubicBezTo>
                  <a:cubicBezTo>
                    <a:pt x="6079" y="228"/>
                    <a:pt x="5211" y="1"/>
                    <a:pt x="4343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9"/>
            <p:cNvSpPr/>
            <p:nvPr/>
          </p:nvSpPr>
          <p:spPr>
            <a:xfrm>
              <a:off x="225661" y="2432335"/>
              <a:ext cx="174467" cy="190277"/>
            </a:xfrm>
            <a:custGeom>
              <a:rect b="b" l="l" r="r" t="t"/>
              <a:pathLst>
                <a:path extrusionOk="0" h="5476" w="5021">
                  <a:moveTo>
                    <a:pt x="3433" y="1"/>
                  </a:moveTo>
                  <a:cubicBezTo>
                    <a:pt x="3172" y="1"/>
                    <a:pt x="2905" y="58"/>
                    <a:pt x="2661" y="147"/>
                  </a:cubicBezTo>
                  <a:cubicBezTo>
                    <a:pt x="1893" y="422"/>
                    <a:pt x="851" y="1272"/>
                    <a:pt x="261" y="3096"/>
                  </a:cubicBezTo>
                  <a:lnTo>
                    <a:pt x="261" y="3082"/>
                  </a:lnTo>
                  <a:cubicBezTo>
                    <a:pt x="96" y="3494"/>
                    <a:pt x="0" y="3919"/>
                    <a:pt x="0" y="4358"/>
                  </a:cubicBezTo>
                  <a:cubicBezTo>
                    <a:pt x="28" y="4797"/>
                    <a:pt x="247" y="5250"/>
                    <a:pt x="659" y="5414"/>
                  </a:cubicBezTo>
                  <a:cubicBezTo>
                    <a:pt x="809" y="5455"/>
                    <a:pt x="964" y="5476"/>
                    <a:pt x="1116" y="5476"/>
                  </a:cubicBezTo>
                  <a:cubicBezTo>
                    <a:pt x="1269" y="5476"/>
                    <a:pt x="1420" y="5455"/>
                    <a:pt x="1564" y="5414"/>
                  </a:cubicBezTo>
                  <a:cubicBezTo>
                    <a:pt x="2551" y="5195"/>
                    <a:pt x="3443" y="4660"/>
                    <a:pt x="4087" y="3892"/>
                  </a:cubicBezTo>
                  <a:cubicBezTo>
                    <a:pt x="4718" y="3124"/>
                    <a:pt x="5020" y="2054"/>
                    <a:pt x="4746" y="1080"/>
                  </a:cubicBezTo>
                  <a:cubicBezTo>
                    <a:pt x="4677" y="765"/>
                    <a:pt x="4499" y="477"/>
                    <a:pt x="4252" y="257"/>
                  </a:cubicBezTo>
                  <a:cubicBezTo>
                    <a:pt x="4018" y="74"/>
                    <a:pt x="3730" y="1"/>
                    <a:pt x="3433" y="1"/>
                  </a:cubicBezTo>
                  <a:close/>
                </a:path>
              </a:pathLst>
            </a:custGeom>
            <a:solidFill>
              <a:srgbClr val="B88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9"/>
            <p:cNvSpPr/>
            <p:nvPr/>
          </p:nvSpPr>
          <p:spPr>
            <a:xfrm>
              <a:off x="-46482" y="2278612"/>
              <a:ext cx="173807" cy="106258"/>
            </a:xfrm>
            <a:custGeom>
              <a:rect b="b" l="l" r="r" t="t"/>
              <a:pathLst>
                <a:path extrusionOk="0" h="3058" w="5002">
                  <a:moveTo>
                    <a:pt x="1230" y="0"/>
                  </a:moveTo>
                  <a:cubicBezTo>
                    <a:pt x="1154" y="0"/>
                    <a:pt x="1078" y="6"/>
                    <a:pt x="1002" y="18"/>
                  </a:cubicBezTo>
                  <a:cubicBezTo>
                    <a:pt x="481" y="86"/>
                    <a:pt x="1" y="594"/>
                    <a:pt x="179" y="1060"/>
                  </a:cubicBezTo>
                  <a:cubicBezTo>
                    <a:pt x="261" y="1266"/>
                    <a:pt x="700" y="1376"/>
                    <a:pt x="920" y="1417"/>
                  </a:cubicBezTo>
                  <a:cubicBezTo>
                    <a:pt x="1852" y="1650"/>
                    <a:pt x="2030" y="1650"/>
                    <a:pt x="2703" y="1965"/>
                  </a:cubicBezTo>
                  <a:cubicBezTo>
                    <a:pt x="3032" y="2116"/>
                    <a:pt x="3416" y="2391"/>
                    <a:pt x="3745" y="2528"/>
                  </a:cubicBezTo>
                  <a:cubicBezTo>
                    <a:pt x="3985" y="2628"/>
                    <a:pt x="4635" y="3057"/>
                    <a:pt x="4878" y="3057"/>
                  </a:cubicBezTo>
                  <a:cubicBezTo>
                    <a:pt x="4967" y="3057"/>
                    <a:pt x="5001" y="2999"/>
                    <a:pt x="4938" y="2843"/>
                  </a:cubicBezTo>
                  <a:cubicBezTo>
                    <a:pt x="4801" y="2267"/>
                    <a:pt x="4486" y="1746"/>
                    <a:pt x="4019" y="1362"/>
                  </a:cubicBezTo>
                  <a:cubicBezTo>
                    <a:pt x="3567" y="964"/>
                    <a:pt x="3045" y="635"/>
                    <a:pt x="2497" y="388"/>
                  </a:cubicBezTo>
                  <a:cubicBezTo>
                    <a:pt x="2099" y="189"/>
                    <a:pt x="1671" y="0"/>
                    <a:pt x="1230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9"/>
            <p:cNvSpPr/>
            <p:nvPr/>
          </p:nvSpPr>
          <p:spPr>
            <a:xfrm>
              <a:off x="-290027" y="2211028"/>
              <a:ext cx="158275" cy="64248"/>
            </a:xfrm>
            <a:custGeom>
              <a:rect b="b" l="l" r="r" t="t"/>
              <a:pathLst>
                <a:path extrusionOk="0" h="1849" w="4555">
                  <a:moveTo>
                    <a:pt x="1612" y="1"/>
                  </a:moveTo>
                  <a:cubicBezTo>
                    <a:pt x="1182" y="1"/>
                    <a:pt x="766" y="137"/>
                    <a:pt x="412" y="385"/>
                  </a:cubicBezTo>
                  <a:cubicBezTo>
                    <a:pt x="1" y="605"/>
                    <a:pt x="1043" y="728"/>
                    <a:pt x="1318" y="824"/>
                  </a:cubicBezTo>
                  <a:cubicBezTo>
                    <a:pt x="1578" y="920"/>
                    <a:pt x="1962" y="962"/>
                    <a:pt x="2223" y="1044"/>
                  </a:cubicBezTo>
                  <a:cubicBezTo>
                    <a:pt x="2785" y="1208"/>
                    <a:pt x="2909" y="1291"/>
                    <a:pt x="3594" y="1661"/>
                  </a:cubicBezTo>
                  <a:cubicBezTo>
                    <a:pt x="3728" y="1728"/>
                    <a:pt x="3968" y="1848"/>
                    <a:pt x="4128" y="1848"/>
                  </a:cubicBezTo>
                  <a:cubicBezTo>
                    <a:pt x="4166" y="1848"/>
                    <a:pt x="4199" y="1841"/>
                    <a:pt x="4225" y="1826"/>
                  </a:cubicBezTo>
                  <a:cubicBezTo>
                    <a:pt x="4554" y="1647"/>
                    <a:pt x="4486" y="1099"/>
                    <a:pt x="4198" y="783"/>
                  </a:cubicBezTo>
                  <a:cubicBezTo>
                    <a:pt x="3910" y="468"/>
                    <a:pt x="3498" y="331"/>
                    <a:pt x="3087" y="235"/>
                  </a:cubicBezTo>
                  <a:cubicBezTo>
                    <a:pt x="2634" y="97"/>
                    <a:pt x="2154" y="15"/>
                    <a:pt x="1674" y="1"/>
                  </a:cubicBezTo>
                  <a:cubicBezTo>
                    <a:pt x="1654" y="1"/>
                    <a:pt x="1633" y="1"/>
                    <a:pt x="1612" y="1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9"/>
            <p:cNvSpPr/>
            <p:nvPr/>
          </p:nvSpPr>
          <p:spPr>
            <a:xfrm>
              <a:off x="-194680" y="2330212"/>
              <a:ext cx="86765" cy="137357"/>
            </a:xfrm>
            <a:custGeom>
              <a:rect b="b" l="l" r="r" t="t"/>
              <a:pathLst>
                <a:path extrusionOk="0" h="3953" w="2497">
                  <a:moveTo>
                    <a:pt x="2428" y="0"/>
                  </a:moveTo>
                  <a:cubicBezTo>
                    <a:pt x="2400" y="0"/>
                    <a:pt x="2428" y="1331"/>
                    <a:pt x="1618" y="1797"/>
                  </a:cubicBezTo>
                  <a:cubicBezTo>
                    <a:pt x="1193" y="2044"/>
                    <a:pt x="823" y="1962"/>
                    <a:pt x="315" y="2346"/>
                  </a:cubicBezTo>
                  <a:cubicBezTo>
                    <a:pt x="123" y="2469"/>
                    <a:pt x="0" y="2689"/>
                    <a:pt x="0" y="2922"/>
                  </a:cubicBezTo>
                  <a:cubicBezTo>
                    <a:pt x="27" y="3114"/>
                    <a:pt x="123" y="3292"/>
                    <a:pt x="247" y="3429"/>
                  </a:cubicBezTo>
                  <a:cubicBezTo>
                    <a:pt x="469" y="3691"/>
                    <a:pt x="866" y="3952"/>
                    <a:pt x="1152" y="3952"/>
                  </a:cubicBezTo>
                  <a:cubicBezTo>
                    <a:pt x="1166" y="3952"/>
                    <a:pt x="1180" y="3952"/>
                    <a:pt x="1193" y="3950"/>
                  </a:cubicBezTo>
                  <a:cubicBezTo>
                    <a:pt x="2181" y="3827"/>
                    <a:pt x="2496" y="14"/>
                    <a:pt x="2428" y="0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9"/>
            <p:cNvSpPr/>
            <p:nvPr/>
          </p:nvSpPr>
          <p:spPr>
            <a:xfrm>
              <a:off x="-56003" y="2390082"/>
              <a:ext cx="87807" cy="55839"/>
            </a:xfrm>
            <a:custGeom>
              <a:rect b="b" l="l" r="r" t="t"/>
              <a:pathLst>
                <a:path extrusionOk="0" h="1607" w="2527">
                  <a:moveTo>
                    <a:pt x="1127" y="0"/>
                  </a:moveTo>
                  <a:cubicBezTo>
                    <a:pt x="1014" y="0"/>
                    <a:pt x="898" y="18"/>
                    <a:pt x="782" y="47"/>
                  </a:cubicBezTo>
                  <a:cubicBezTo>
                    <a:pt x="535" y="129"/>
                    <a:pt x="302" y="239"/>
                    <a:pt x="83" y="376"/>
                  </a:cubicBezTo>
                  <a:cubicBezTo>
                    <a:pt x="1" y="422"/>
                    <a:pt x="48" y="539"/>
                    <a:pt x="132" y="539"/>
                  </a:cubicBezTo>
                  <a:cubicBezTo>
                    <a:pt x="146" y="539"/>
                    <a:pt x="162" y="535"/>
                    <a:pt x="179" y="527"/>
                  </a:cubicBezTo>
                  <a:lnTo>
                    <a:pt x="179" y="527"/>
                  </a:lnTo>
                  <a:lnTo>
                    <a:pt x="165" y="540"/>
                  </a:lnTo>
                  <a:cubicBezTo>
                    <a:pt x="457" y="365"/>
                    <a:pt x="789" y="180"/>
                    <a:pt x="1136" y="180"/>
                  </a:cubicBezTo>
                  <a:cubicBezTo>
                    <a:pt x="1196" y="180"/>
                    <a:pt x="1256" y="185"/>
                    <a:pt x="1317" y="198"/>
                  </a:cubicBezTo>
                  <a:cubicBezTo>
                    <a:pt x="1660" y="307"/>
                    <a:pt x="1948" y="554"/>
                    <a:pt x="2099" y="883"/>
                  </a:cubicBezTo>
                  <a:cubicBezTo>
                    <a:pt x="2195" y="1103"/>
                    <a:pt x="2277" y="1322"/>
                    <a:pt x="2346" y="1542"/>
                  </a:cubicBezTo>
                  <a:cubicBezTo>
                    <a:pt x="2357" y="1587"/>
                    <a:pt x="2391" y="1606"/>
                    <a:pt x="2426" y="1606"/>
                  </a:cubicBezTo>
                  <a:cubicBezTo>
                    <a:pt x="2476" y="1606"/>
                    <a:pt x="2526" y="1565"/>
                    <a:pt x="2510" y="1500"/>
                  </a:cubicBezTo>
                  <a:cubicBezTo>
                    <a:pt x="2387" y="1075"/>
                    <a:pt x="2250" y="650"/>
                    <a:pt x="1934" y="348"/>
                  </a:cubicBezTo>
                  <a:cubicBezTo>
                    <a:pt x="1783" y="211"/>
                    <a:pt x="1619" y="102"/>
                    <a:pt x="1427" y="47"/>
                  </a:cubicBezTo>
                  <a:cubicBezTo>
                    <a:pt x="1329" y="14"/>
                    <a:pt x="1229" y="0"/>
                    <a:pt x="1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9"/>
            <p:cNvSpPr/>
            <p:nvPr/>
          </p:nvSpPr>
          <p:spPr>
            <a:xfrm>
              <a:off x="-275294" y="2302136"/>
              <a:ext cx="87876" cy="55804"/>
            </a:xfrm>
            <a:custGeom>
              <a:rect b="b" l="l" r="r" t="t"/>
              <a:pathLst>
                <a:path extrusionOk="0" h="1606" w="2529">
                  <a:moveTo>
                    <a:pt x="1119" y="1"/>
                  </a:moveTo>
                  <a:cubicBezTo>
                    <a:pt x="1005" y="1"/>
                    <a:pt x="892" y="18"/>
                    <a:pt x="784" y="54"/>
                  </a:cubicBezTo>
                  <a:cubicBezTo>
                    <a:pt x="537" y="136"/>
                    <a:pt x="304" y="246"/>
                    <a:pt x="84" y="383"/>
                  </a:cubicBezTo>
                  <a:cubicBezTo>
                    <a:pt x="1" y="431"/>
                    <a:pt x="53" y="542"/>
                    <a:pt x="131" y="542"/>
                  </a:cubicBezTo>
                  <a:cubicBezTo>
                    <a:pt x="142" y="542"/>
                    <a:pt x="154" y="539"/>
                    <a:pt x="167" y="534"/>
                  </a:cubicBezTo>
                  <a:cubicBezTo>
                    <a:pt x="455" y="373"/>
                    <a:pt x="781" y="183"/>
                    <a:pt x="1122" y="183"/>
                  </a:cubicBezTo>
                  <a:cubicBezTo>
                    <a:pt x="1187" y="183"/>
                    <a:pt x="1253" y="189"/>
                    <a:pt x="1319" y="205"/>
                  </a:cubicBezTo>
                  <a:cubicBezTo>
                    <a:pt x="1662" y="301"/>
                    <a:pt x="1950" y="548"/>
                    <a:pt x="2101" y="891"/>
                  </a:cubicBezTo>
                  <a:cubicBezTo>
                    <a:pt x="2197" y="1096"/>
                    <a:pt x="2279" y="1316"/>
                    <a:pt x="2334" y="1535"/>
                  </a:cubicBezTo>
                  <a:cubicBezTo>
                    <a:pt x="2345" y="1585"/>
                    <a:pt x="2380" y="1606"/>
                    <a:pt x="2417" y="1606"/>
                  </a:cubicBezTo>
                  <a:cubicBezTo>
                    <a:pt x="2471" y="1606"/>
                    <a:pt x="2528" y="1560"/>
                    <a:pt x="2512" y="1494"/>
                  </a:cubicBezTo>
                  <a:cubicBezTo>
                    <a:pt x="2389" y="1083"/>
                    <a:pt x="2238" y="657"/>
                    <a:pt x="1922" y="342"/>
                  </a:cubicBezTo>
                  <a:cubicBezTo>
                    <a:pt x="1785" y="205"/>
                    <a:pt x="1621" y="95"/>
                    <a:pt x="1429" y="40"/>
                  </a:cubicBezTo>
                  <a:cubicBezTo>
                    <a:pt x="1325" y="14"/>
                    <a:pt x="1221" y="1"/>
                    <a:pt x="1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9"/>
            <p:cNvSpPr/>
            <p:nvPr/>
          </p:nvSpPr>
          <p:spPr>
            <a:xfrm>
              <a:off x="-208996" y="2546098"/>
              <a:ext cx="83429" cy="42809"/>
            </a:xfrm>
            <a:custGeom>
              <a:rect b="b" l="l" r="r" t="t"/>
              <a:pathLst>
                <a:path extrusionOk="0" h="1232" w="2401">
                  <a:moveTo>
                    <a:pt x="1" y="0"/>
                  </a:moveTo>
                  <a:lnTo>
                    <a:pt x="1" y="0"/>
                  </a:lnTo>
                  <a:cubicBezTo>
                    <a:pt x="110" y="398"/>
                    <a:pt x="261" y="823"/>
                    <a:pt x="604" y="1057"/>
                  </a:cubicBezTo>
                  <a:cubicBezTo>
                    <a:pt x="793" y="1170"/>
                    <a:pt x="1009" y="1232"/>
                    <a:pt x="1228" y="1232"/>
                  </a:cubicBezTo>
                  <a:cubicBezTo>
                    <a:pt x="1326" y="1232"/>
                    <a:pt x="1425" y="1219"/>
                    <a:pt x="1523" y="1194"/>
                  </a:cubicBezTo>
                  <a:cubicBezTo>
                    <a:pt x="1838" y="1111"/>
                    <a:pt x="2126" y="988"/>
                    <a:pt x="2401" y="81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9"/>
            <p:cNvSpPr/>
            <p:nvPr/>
          </p:nvSpPr>
          <p:spPr>
            <a:xfrm>
              <a:off x="-178488" y="2525284"/>
              <a:ext cx="156364" cy="115883"/>
            </a:xfrm>
            <a:custGeom>
              <a:rect b="b" l="l" r="r" t="t"/>
              <a:pathLst>
                <a:path extrusionOk="0" h="3335" w="4500">
                  <a:moveTo>
                    <a:pt x="1104" y="0"/>
                  </a:moveTo>
                  <a:cubicBezTo>
                    <a:pt x="737" y="0"/>
                    <a:pt x="82" y="106"/>
                    <a:pt x="14" y="819"/>
                  </a:cubicBezTo>
                  <a:lnTo>
                    <a:pt x="0" y="819"/>
                  </a:lnTo>
                  <a:cubicBezTo>
                    <a:pt x="426" y="2342"/>
                    <a:pt x="1811" y="3334"/>
                    <a:pt x="3312" y="3334"/>
                  </a:cubicBezTo>
                  <a:cubicBezTo>
                    <a:pt x="3650" y="3334"/>
                    <a:pt x="3994" y="3284"/>
                    <a:pt x="4334" y="3178"/>
                  </a:cubicBezTo>
                  <a:cubicBezTo>
                    <a:pt x="4417" y="3151"/>
                    <a:pt x="4499" y="3109"/>
                    <a:pt x="4499" y="3027"/>
                  </a:cubicBezTo>
                  <a:cubicBezTo>
                    <a:pt x="4499" y="2986"/>
                    <a:pt x="4485" y="2959"/>
                    <a:pt x="4458" y="2931"/>
                  </a:cubicBezTo>
                  <a:lnTo>
                    <a:pt x="3896" y="2108"/>
                  </a:lnTo>
                  <a:cubicBezTo>
                    <a:pt x="3580" y="1614"/>
                    <a:pt x="3224" y="1162"/>
                    <a:pt x="2812" y="764"/>
                  </a:cubicBezTo>
                  <a:cubicBezTo>
                    <a:pt x="2401" y="353"/>
                    <a:pt x="1866" y="92"/>
                    <a:pt x="1290" y="10"/>
                  </a:cubicBezTo>
                  <a:cubicBezTo>
                    <a:pt x="1246" y="5"/>
                    <a:pt x="1181" y="0"/>
                    <a:pt x="1104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9"/>
            <p:cNvSpPr/>
            <p:nvPr/>
          </p:nvSpPr>
          <p:spPr>
            <a:xfrm>
              <a:off x="-317165" y="2498390"/>
              <a:ext cx="163001" cy="72900"/>
            </a:xfrm>
            <a:custGeom>
              <a:rect b="b" l="l" r="r" t="t"/>
              <a:pathLst>
                <a:path extrusionOk="0" h="2098" w="4691">
                  <a:moveTo>
                    <a:pt x="2752" y="0"/>
                  </a:moveTo>
                  <a:cubicBezTo>
                    <a:pt x="2602" y="0"/>
                    <a:pt x="2452" y="14"/>
                    <a:pt x="2304" y="43"/>
                  </a:cubicBezTo>
                  <a:cubicBezTo>
                    <a:pt x="1824" y="139"/>
                    <a:pt x="1358" y="276"/>
                    <a:pt x="905" y="482"/>
                  </a:cubicBezTo>
                  <a:lnTo>
                    <a:pt x="124" y="784"/>
                  </a:lnTo>
                  <a:cubicBezTo>
                    <a:pt x="96" y="797"/>
                    <a:pt x="69" y="811"/>
                    <a:pt x="41" y="839"/>
                  </a:cubicBezTo>
                  <a:cubicBezTo>
                    <a:pt x="0" y="893"/>
                    <a:pt x="55" y="962"/>
                    <a:pt x="96" y="1017"/>
                  </a:cubicBezTo>
                  <a:cubicBezTo>
                    <a:pt x="631" y="1620"/>
                    <a:pt x="1385" y="2004"/>
                    <a:pt x="2195" y="2087"/>
                  </a:cubicBezTo>
                  <a:cubicBezTo>
                    <a:pt x="2280" y="2094"/>
                    <a:pt x="2366" y="2098"/>
                    <a:pt x="2452" y="2098"/>
                  </a:cubicBezTo>
                  <a:cubicBezTo>
                    <a:pt x="3146" y="2098"/>
                    <a:pt x="3824" y="1853"/>
                    <a:pt x="4362" y="1401"/>
                  </a:cubicBezTo>
                  <a:cubicBezTo>
                    <a:pt x="4691" y="756"/>
                    <a:pt x="3978" y="331"/>
                    <a:pt x="3772" y="221"/>
                  </a:cubicBezTo>
                  <a:cubicBezTo>
                    <a:pt x="3455" y="77"/>
                    <a:pt x="3104" y="0"/>
                    <a:pt x="2752" y="0"/>
                  </a:cubicBez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9"/>
            <p:cNvSpPr/>
            <p:nvPr/>
          </p:nvSpPr>
          <p:spPr>
            <a:xfrm>
              <a:off x="-60763" y="2482788"/>
              <a:ext cx="139198" cy="89475"/>
            </a:xfrm>
            <a:custGeom>
              <a:rect b="b" l="l" r="r" t="t"/>
              <a:pathLst>
                <a:path extrusionOk="0" h="2575" w="4006">
                  <a:moveTo>
                    <a:pt x="1398" y="1"/>
                  </a:moveTo>
                  <a:cubicBezTo>
                    <a:pt x="842" y="1"/>
                    <a:pt x="394" y="207"/>
                    <a:pt x="247" y="588"/>
                  </a:cubicBezTo>
                  <a:cubicBezTo>
                    <a:pt x="0" y="1178"/>
                    <a:pt x="604" y="1973"/>
                    <a:pt x="1577" y="2357"/>
                  </a:cubicBezTo>
                  <a:cubicBezTo>
                    <a:pt x="1936" y="2504"/>
                    <a:pt x="2295" y="2574"/>
                    <a:pt x="2618" y="2574"/>
                  </a:cubicBezTo>
                  <a:cubicBezTo>
                    <a:pt x="3170" y="2574"/>
                    <a:pt x="3616" y="2368"/>
                    <a:pt x="3772" y="1987"/>
                  </a:cubicBezTo>
                  <a:cubicBezTo>
                    <a:pt x="4005" y="1397"/>
                    <a:pt x="3415" y="602"/>
                    <a:pt x="2441" y="218"/>
                  </a:cubicBezTo>
                  <a:cubicBezTo>
                    <a:pt x="2083" y="71"/>
                    <a:pt x="1722" y="1"/>
                    <a:pt x="1398" y="1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9"/>
            <p:cNvSpPr/>
            <p:nvPr/>
          </p:nvSpPr>
          <p:spPr>
            <a:xfrm>
              <a:off x="-338639" y="2371631"/>
              <a:ext cx="138747" cy="89232"/>
            </a:xfrm>
            <a:custGeom>
              <a:rect b="b" l="l" r="r" t="t"/>
              <a:pathLst>
                <a:path extrusionOk="0" h="2568" w="3993">
                  <a:moveTo>
                    <a:pt x="1394" y="0"/>
                  </a:moveTo>
                  <a:cubicBezTo>
                    <a:pt x="834" y="0"/>
                    <a:pt x="382" y="203"/>
                    <a:pt x="234" y="578"/>
                  </a:cubicBezTo>
                  <a:cubicBezTo>
                    <a:pt x="1" y="1167"/>
                    <a:pt x="591" y="1977"/>
                    <a:pt x="1565" y="2361"/>
                  </a:cubicBezTo>
                  <a:cubicBezTo>
                    <a:pt x="1920" y="2501"/>
                    <a:pt x="2277" y="2568"/>
                    <a:pt x="2599" y="2568"/>
                  </a:cubicBezTo>
                  <a:cubicBezTo>
                    <a:pt x="3159" y="2568"/>
                    <a:pt x="3611" y="2365"/>
                    <a:pt x="3759" y="1990"/>
                  </a:cubicBezTo>
                  <a:cubicBezTo>
                    <a:pt x="3992" y="1401"/>
                    <a:pt x="3402" y="591"/>
                    <a:pt x="2429" y="207"/>
                  </a:cubicBezTo>
                  <a:cubicBezTo>
                    <a:pt x="2073" y="67"/>
                    <a:pt x="1716" y="0"/>
                    <a:pt x="1394" y="0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9"/>
            <p:cNvSpPr/>
            <p:nvPr/>
          </p:nvSpPr>
          <p:spPr>
            <a:xfrm>
              <a:off x="-152288" y="2116689"/>
              <a:ext cx="251572" cy="88085"/>
            </a:xfrm>
            <a:custGeom>
              <a:rect b="b" l="l" r="r" t="t"/>
              <a:pathLst>
                <a:path extrusionOk="0" h="2535" w="7240">
                  <a:moveTo>
                    <a:pt x="165" y="1"/>
                  </a:moveTo>
                  <a:cubicBezTo>
                    <a:pt x="69" y="1"/>
                    <a:pt x="1" y="83"/>
                    <a:pt x="1" y="179"/>
                  </a:cubicBezTo>
                  <a:cubicBezTo>
                    <a:pt x="1" y="261"/>
                    <a:pt x="83" y="344"/>
                    <a:pt x="165" y="344"/>
                  </a:cubicBezTo>
                  <a:lnTo>
                    <a:pt x="165" y="357"/>
                  </a:lnTo>
                  <a:cubicBezTo>
                    <a:pt x="302" y="371"/>
                    <a:pt x="440" y="385"/>
                    <a:pt x="577" y="399"/>
                  </a:cubicBezTo>
                  <a:lnTo>
                    <a:pt x="796" y="426"/>
                  </a:lnTo>
                  <a:lnTo>
                    <a:pt x="920" y="440"/>
                  </a:lnTo>
                  <a:lnTo>
                    <a:pt x="1016" y="440"/>
                  </a:lnTo>
                  <a:cubicBezTo>
                    <a:pt x="1221" y="481"/>
                    <a:pt x="1427" y="508"/>
                    <a:pt x="1633" y="536"/>
                  </a:cubicBezTo>
                  <a:cubicBezTo>
                    <a:pt x="2154" y="632"/>
                    <a:pt x="2662" y="741"/>
                    <a:pt x="3183" y="879"/>
                  </a:cubicBezTo>
                  <a:cubicBezTo>
                    <a:pt x="3772" y="1043"/>
                    <a:pt x="4376" y="1235"/>
                    <a:pt x="4952" y="1468"/>
                  </a:cubicBezTo>
                  <a:lnTo>
                    <a:pt x="5062" y="1523"/>
                  </a:lnTo>
                  <a:lnTo>
                    <a:pt x="5089" y="1537"/>
                  </a:lnTo>
                  <a:lnTo>
                    <a:pt x="5144" y="1551"/>
                  </a:lnTo>
                  <a:lnTo>
                    <a:pt x="5377" y="1660"/>
                  </a:lnTo>
                  <a:cubicBezTo>
                    <a:pt x="5514" y="1729"/>
                    <a:pt x="5665" y="1798"/>
                    <a:pt x="5816" y="1866"/>
                  </a:cubicBezTo>
                  <a:cubicBezTo>
                    <a:pt x="6118" y="2017"/>
                    <a:pt x="6406" y="2182"/>
                    <a:pt x="6694" y="2374"/>
                  </a:cubicBezTo>
                  <a:cubicBezTo>
                    <a:pt x="6762" y="2415"/>
                    <a:pt x="6831" y="2456"/>
                    <a:pt x="6900" y="2511"/>
                  </a:cubicBezTo>
                  <a:cubicBezTo>
                    <a:pt x="6930" y="2527"/>
                    <a:pt x="6960" y="2534"/>
                    <a:pt x="6988" y="2534"/>
                  </a:cubicBezTo>
                  <a:cubicBezTo>
                    <a:pt x="7146" y="2534"/>
                    <a:pt x="7239" y="2300"/>
                    <a:pt x="7064" y="2195"/>
                  </a:cubicBezTo>
                  <a:cubicBezTo>
                    <a:pt x="6516" y="1825"/>
                    <a:pt x="5926" y="1509"/>
                    <a:pt x="5295" y="1249"/>
                  </a:cubicBezTo>
                  <a:cubicBezTo>
                    <a:pt x="4705" y="988"/>
                    <a:pt x="4102" y="783"/>
                    <a:pt x="3484" y="604"/>
                  </a:cubicBezTo>
                  <a:cubicBezTo>
                    <a:pt x="2963" y="453"/>
                    <a:pt x="2428" y="330"/>
                    <a:pt x="1880" y="234"/>
                  </a:cubicBezTo>
                  <a:cubicBezTo>
                    <a:pt x="1482" y="165"/>
                    <a:pt x="1084" y="97"/>
                    <a:pt x="686" y="56"/>
                  </a:cubicBezTo>
                  <a:cubicBezTo>
                    <a:pt x="508" y="28"/>
                    <a:pt x="344" y="1"/>
                    <a:pt x="165" y="1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9"/>
            <p:cNvSpPr/>
            <p:nvPr/>
          </p:nvSpPr>
          <p:spPr>
            <a:xfrm>
              <a:off x="-89847" y="2075235"/>
              <a:ext cx="180652" cy="64769"/>
            </a:xfrm>
            <a:custGeom>
              <a:rect b="b" l="l" r="r" t="t"/>
              <a:pathLst>
                <a:path extrusionOk="0" h="1864" w="5199">
                  <a:moveTo>
                    <a:pt x="234" y="1"/>
                  </a:moveTo>
                  <a:cubicBezTo>
                    <a:pt x="0" y="1"/>
                    <a:pt x="0" y="357"/>
                    <a:pt x="234" y="357"/>
                  </a:cubicBezTo>
                  <a:cubicBezTo>
                    <a:pt x="330" y="357"/>
                    <a:pt x="426" y="371"/>
                    <a:pt x="522" y="385"/>
                  </a:cubicBezTo>
                  <a:lnTo>
                    <a:pt x="673" y="398"/>
                  </a:lnTo>
                  <a:lnTo>
                    <a:pt x="755" y="412"/>
                  </a:lnTo>
                  <a:lnTo>
                    <a:pt x="810" y="412"/>
                  </a:lnTo>
                  <a:cubicBezTo>
                    <a:pt x="961" y="439"/>
                    <a:pt x="1098" y="453"/>
                    <a:pt x="1249" y="481"/>
                  </a:cubicBezTo>
                  <a:cubicBezTo>
                    <a:pt x="2030" y="618"/>
                    <a:pt x="2812" y="823"/>
                    <a:pt x="3553" y="1125"/>
                  </a:cubicBezTo>
                  <a:lnTo>
                    <a:pt x="3635" y="1166"/>
                  </a:lnTo>
                  <a:cubicBezTo>
                    <a:pt x="3647" y="1169"/>
                    <a:pt x="3652" y="1170"/>
                    <a:pt x="3654" y="1170"/>
                  </a:cubicBezTo>
                  <a:cubicBezTo>
                    <a:pt x="3659" y="1170"/>
                    <a:pt x="3636" y="1162"/>
                    <a:pt x="3637" y="1162"/>
                  </a:cubicBezTo>
                  <a:lnTo>
                    <a:pt x="3637" y="1162"/>
                  </a:lnTo>
                  <a:cubicBezTo>
                    <a:pt x="3637" y="1162"/>
                    <a:pt x="3640" y="1163"/>
                    <a:pt x="3649" y="1166"/>
                  </a:cubicBezTo>
                  <a:lnTo>
                    <a:pt x="3704" y="1180"/>
                  </a:lnTo>
                  <a:lnTo>
                    <a:pt x="3868" y="1262"/>
                  </a:lnTo>
                  <a:cubicBezTo>
                    <a:pt x="3992" y="1317"/>
                    <a:pt x="4115" y="1372"/>
                    <a:pt x="4225" y="1427"/>
                  </a:cubicBezTo>
                  <a:cubicBezTo>
                    <a:pt x="4458" y="1550"/>
                    <a:pt x="4691" y="1688"/>
                    <a:pt x="4911" y="1838"/>
                  </a:cubicBezTo>
                  <a:cubicBezTo>
                    <a:pt x="4936" y="1856"/>
                    <a:pt x="4965" y="1863"/>
                    <a:pt x="4994" y="1863"/>
                  </a:cubicBezTo>
                  <a:cubicBezTo>
                    <a:pt x="5056" y="1863"/>
                    <a:pt x="5120" y="1826"/>
                    <a:pt x="5158" y="1770"/>
                  </a:cubicBezTo>
                  <a:cubicBezTo>
                    <a:pt x="5199" y="1688"/>
                    <a:pt x="5171" y="1578"/>
                    <a:pt x="5089" y="1523"/>
                  </a:cubicBezTo>
                  <a:cubicBezTo>
                    <a:pt x="4321" y="1029"/>
                    <a:pt x="3457" y="645"/>
                    <a:pt x="2565" y="426"/>
                  </a:cubicBezTo>
                  <a:cubicBezTo>
                    <a:pt x="1921" y="234"/>
                    <a:pt x="1262" y="110"/>
                    <a:pt x="604" y="28"/>
                  </a:cubicBezTo>
                  <a:cubicBezTo>
                    <a:pt x="480" y="14"/>
                    <a:pt x="357" y="1"/>
                    <a:pt x="234" y="1"/>
                  </a:cubicBezTo>
                  <a:close/>
                </a:path>
              </a:pathLst>
            </a:custGeom>
            <a:solidFill>
              <a:srgbClr val="9765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9"/>
            <p:cNvSpPr/>
            <p:nvPr/>
          </p:nvSpPr>
          <p:spPr>
            <a:xfrm>
              <a:off x="-98916" y="2310788"/>
              <a:ext cx="222627" cy="211786"/>
            </a:xfrm>
            <a:custGeom>
              <a:rect b="b" l="l" r="r" t="t"/>
              <a:pathLst>
                <a:path extrusionOk="0" h="6095" w="6407">
                  <a:moveTo>
                    <a:pt x="3049" y="281"/>
                  </a:moveTo>
                  <a:cubicBezTo>
                    <a:pt x="4465" y="281"/>
                    <a:pt x="5670" y="1365"/>
                    <a:pt x="5803" y="2795"/>
                  </a:cubicBezTo>
                  <a:cubicBezTo>
                    <a:pt x="5940" y="4276"/>
                    <a:pt x="4870" y="5607"/>
                    <a:pt x="3402" y="5799"/>
                  </a:cubicBezTo>
                  <a:cubicBezTo>
                    <a:pt x="3281" y="5814"/>
                    <a:pt x="3161" y="5822"/>
                    <a:pt x="3042" y="5822"/>
                  </a:cubicBezTo>
                  <a:cubicBezTo>
                    <a:pt x="1705" y="5822"/>
                    <a:pt x="529" y="4856"/>
                    <a:pt x="303" y="3508"/>
                  </a:cubicBezTo>
                  <a:cubicBezTo>
                    <a:pt x="275" y="3371"/>
                    <a:pt x="275" y="3234"/>
                    <a:pt x="261" y="3097"/>
                  </a:cubicBezTo>
                  <a:cubicBezTo>
                    <a:pt x="248" y="1602"/>
                    <a:pt x="1400" y="367"/>
                    <a:pt x="2895" y="285"/>
                  </a:cubicBezTo>
                  <a:cubicBezTo>
                    <a:pt x="2947" y="282"/>
                    <a:pt x="2998" y="281"/>
                    <a:pt x="3049" y="281"/>
                  </a:cubicBezTo>
                  <a:close/>
                  <a:moveTo>
                    <a:pt x="3050" y="0"/>
                  </a:moveTo>
                  <a:cubicBezTo>
                    <a:pt x="2344" y="0"/>
                    <a:pt x="1639" y="248"/>
                    <a:pt x="1071" y="738"/>
                  </a:cubicBezTo>
                  <a:cubicBezTo>
                    <a:pt x="536" y="1190"/>
                    <a:pt x="165" y="1821"/>
                    <a:pt x="42" y="2521"/>
                  </a:cubicBezTo>
                  <a:cubicBezTo>
                    <a:pt x="15" y="2713"/>
                    <a:pt x="1" y="2905"/>
                    <a:pt x="1" y="3097"/>
                  </a:cubicBezTo>
                  <a:cubicBezTo>
                    <a:pt x="28" y="4523"/>
                    <a:pt x="1030" y="5744"/>
                    <a:pt x="2429" y="6032"/>
                  </a:cubicBezTo>
                  <a:cubicBezTo>
                    <a:pt x="2634" y="6074"/>
                    <a:pt x="2839" y="6094"/>
                    <a:pt x="3042" y="6094"/>
                  </a:cubicBezTo>
                  <a:cubicBezTo>
                    <a:pt x="4224" y="6094"/>
                    <a:pt x="5327" y="5404"/>
                    <a:pt x="5830" y="4304"/>
                  </a:cubicBezTo>
                  <a:cubicBezTo>
                    <a:pt x="6406" y="3001"/>
                    <a:pt x="6008" y="1465"/>
                    <a:pt x="4870" y="614"/>
                  </a:cubicBezTo>
                  <a:cubicBezTo>
                    <a:pt x="4329" y="204"/>
                    <a:pt x="3689" y="0"/>
                    <a:pt x="30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9"/>
            <p:cNvSpPr/>
            <p:nvPr/>
          </p:nvSpPr>
          <p:spPr>
            <a:xfrm>
              <a:off x="-352434" y="2213843"/>
              <a:ext cx="216407" cy="213176"/>
            </a:xfrm>
            <a:custGeom>
              <a:rect b="b" l="l" r="r" t="t"/>
              <a:pathLst>
                <a:path extrusionOk="0" h="6135" w="6228">
                  <a:moveTo>
                    <a:pt x="3050" y="286"/>
                  </a:moveTo>
                  <a:cubicBezTo>
                    <a:pt x="4477" y="286"/>
                    <a:pt x="5669" y="1371"/>
                    <a:pt x="5802" y="2801"/>
                  </a:cubicBezTo>
                  <a:cubicBezTo>
                    <a:pt x="5939" y="4282"/>
                    <a:pt x="4883" y="5612"/>
                    <a:pt x="3415" y="5804"/>
                  </a:cubicBezTo>
                  <a:cubicBezTo>
                    <a:pt x="3293" y="5820"/>
                    <a:pt x="3172" y="5828"/>
                    <a:pt x="3051" y="5828"/>
                  </a:cubicBezTo>
                  <a:cubicBezTo>
                    <a:pt x="1715" y="5828"/>
                    <a:pt x="542" y="4874"/>
                    <a:pt x="316" y="3528"/>
                  </a:cubicBezTo>
                  <a:cubicBezTo>
                    <a:pt x="288" y="3390"/>
                    <a:pt x="274" y="3240"/>
                    <a:pt x="274" y="3102"/>
                  </a:cubicBezTo>
                  <a:cubicBezTo>
                    <a:pt x="274" y="3100"/>
                    <a:pt x="274" y="3098"/>
                    <a:pt x="274" y="3097"/>
                  </a:cubicBezTo>
                  <a:lnTo>
                    <a:pt x="274" y="3097"/>
                  </a:lnTo>
                  <a:cubicBezTo>
                    <a:pt x="250" y="1604"/>
                    <a:pt x="1415" y="373"/>
                    <a:pt x="2894" y="291"/>
                  </a:cubicBezTo>
                  <a:cubicBezTo>
                    <a:pt x="2946" y="288"/>
                    <a:pt x="2998" y="286"/>
                    <a:pt x="3050" y="286"/>
                  </a:cubicBezTo>
                  <a:close/>
                  <a:moveTo>
                    <a:pt x="3078" y="1"/>
                  </a:moveTo>
                  <a:cubicBezTo>
                    <a:pt x="1572" y="1"/>
                    <a:pt x="260" y="1108"/>
                    <a:pt x="41" y="2636"/>
                  </a:cubicBezTo>
                  <a:cubicBezTo>
                    <a:pt x="14" y="2787"/>
                    <a:pt x="0" y="2952"/>
                    <a:pt x="14" y="3102"/>
                  </a:cubicBezTo>
                  <a:cubicBezTo>
                    <a:pt x="14" y="3102"/>
                    <a:pt x="14" y="3102"/>
                    <a:pt x="14" y="3102"/>
                  </a:cubicBezTo>
                  <a:lnTo>
                    <a:pt x="14" y="3102"/>
                  </a:lnTo>
                  <a:cubicBezTo>
                    <a:pt x="14" y="3104"/>
                    <a:pt x="14" y="3105"/>
                    <a:pt x="14" y="3106"/>
                  </a:cubicBezTo>
                  <a:lnTo>
                    <a:pt x="14" y="3106"/>
                  </a:lnTo>
                  <a:cubicBezTo>
                    <a:pt x="29" y="4750"/>
                    <a:pt x="1345" y="6092"/>
                    <a:pt x="2990" y="6134"/>
                  </a:cubicBezTo>
                  <a:cubicBezTo>
                    <a:pt x="3016" y="6134"/>
                    <a:pt x="3042" y="6135"/>
                    <a:pt x="3068" y="6135"/>
                  </a:cubicBezTo>
                  <a:cubicBezTo>
                    <a:pt x="4680" y="6135"/>
                    <a:pt x="6023" y="4887"/>
                    <a:pt x="6131" y="3267"/>
                  </a:cubicBezTo>
                  <a:cubicBezTo>
                    <a:pt x="6227" y="1621"/>
                    <a:pt x="5020" y="195"/>
                    <a:pt x="3388" y="16"/>
                  </a:cubicBezTo>
                  <a:cubicBezTo>
                    <a:pt x="3284" y="6"/>
                    <a:pt x="3180" y="1"/>
                    <a:pt x="3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9"/>
            <p:cNvSpPr/>
            <p:nvPr/>
          </p:nvSpPr>
          <p:spPr>
            <a:xfrm>
              <a:off x="-153052" y="2325660"/>
              <a:ext cx="81413" cy="39543"/>
            </a:xfrm>
            <a:custGeom>
              <a:rect b="b" l="l" r="r" t="t"/>
              <a:pathLst>
                <a:path extrusionOk="0" h="1138" w="2343">
                  <a:moveTo>
                    <a:pt x="809" y="1"/>
                  </a:moveTo>
                  <a:cubicBezTo>
                    <a:pt x="571" y="1"/>
                    <a:pt x="335" y="56"/>
                    <a:pt x="119" y="159"/>
                  </a:cubicBezTo>
                  <a:cubicBezTo>
                    <a:pt x="1" y="241"/>
                    <a:pt x="76" y="406"/>
                    <a:pt x="195" y="406"/>
                  </a:cubicBezTo>
                  <a:cubicBezTo>
                    <a:pt x="215" y="406"/>
                    <a:pt x="235" y="401"/>
                    <a:pt x="256" y="392"/>
                  </a:cubicBezTo>
                  <a:cubicBezTo>
                    <a:pt x="431" y="311"/>
                    <a:pt x="619" y="270"/>
                    <a:pt x="807" y="270"/>
                  </a:cubicBezTo>
                  <a:cubicBezTo>
                    <a:pt x="1003" y="270"/>
                    <a:pt x="1199" y="315"/>
                    <a:pt x="1381" y="406"/>
                  </a:cubicBezTo>
                  <a:cubicBezTo>
                    <a:pt x="1518" y="474"/>
                    <a:pt x="1641" y="557"/>
                    <a:pt x="1751" y="666"/>
                  </a:cubicBezTo>
                  <a:cubicBezTo>
                    <a:pt x="1792" y="721"/>
                    <a:pt x="1847" y="762"/>
                    <a:pt x="1888" y="817"/>
                  </a:cubicBezTo>
                  <a:lnTo>
                    <a:pt x="1943" y="886"/>
                  </a:lnTo>
                  <a:cubicBezTo>
                    <a:pt x="1943" y="899"/>
                    <a:pt x="1957" y="913"/>
                    <a:pt x="1970" y="927"/>
                  </a:cubicBezTo>
                  <a:cubicBezTo>
                    <a:pt x="1998" y="968"/>
                    <a:pt x="2025" y="1023"/>
                    <a:pt x="2066" y="1078"/>
                  </a:cubicBezTo>
                  <a:cubicBezTo>
                    <a:pt x="2091" y="1119"/>
                    <a:pt x="2129" y="1137"/>
                    <a:pt x="2167" y="1137"/>
                  </a:cubicBezTo>
                  <a:cubicBezTo>
                    <a:pt x="2254" y="1137"/>
                    <a:pt x="2343" y="1045"/>
                    <a:pt x="2286" y="941"/>
                  </a:cubicBezTo>
                  <a:lnTo>
                    <a:pt x="2299" y="941"/>
                  </a:lnTo>
                  <a:cubicBezTo>
                    <a:pt x="2025" y="433"/>
                    <a:pt x="1518" y="76"/>
                    <a:pt x="955" y="8"/>
                  </a:cubicBezTo>
                  <a:cubicBezTo>
                    <a:pt x="907" y="3"/>
                    <a:pt x="858" y="1"/>
                    <a:pt x="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9"/>
            <p:cNvSpPr/>
            <p:nvPr/>
          </p:nvSpPr>
          <p:spPr>
            <a:xfrm>
              <a:off x="103176" y="2424829"/>
              <a:ext cx="83429" cy="40967"/>
            </a:xfrm>
            <a:custGeom>
              <a:rect b="b" l="l" r="r" t="t"/>
              <a:pathLst>
                <a:path extrusionOk="0" h="1179" w="2401">
                  <a:moveTo>
                    <a:pt x="149" y="1"/>
                  </a:moveTo>
                  <a:cubicBezTo>
                    <a:pt x="102" y="1"/>
                    <a:pt x="60" y="25"/>
                    <a:pt x="41" y="62"/>
                  </a:cubicBezTo>
                  <a:cubicBezTo>
                    <a:pt x="0" y="130"/>
                    <a:pt x="28" y="212"/>
                    <a:pt x="83" y="240"/>
                  </a:cubicBezTo>
                  <a:lnTo>
                    <a:pt x="83" y="254"/>
                  </a:lnTo>
                  <a:lnTo>
                    <a:pt x="1907" y="1049"/>
                  </a:lnTo>
                  <a:lnTo>
                    <a:pt x="2181" y="1159"/>
                  </a:lnTo>
                  <a:cubicBezTo>
                    <a:pt x="2199" y="1173"/>
                    <a:pt x="2221" y="1179"/>
                    <a:pt x="2242" y="1179"/>
                  </a:cubicBezTo>
                  <a:cubicBezTo>
                    <a:pt x="2286" y="1179"/>
                    <a:pt x="2332" y="1154"/>
                    <a:pt x="2359" y="1118"/>
                  </a:cubicBezTo>
                  <a:cubicBezTo>
                    <a:pt x="2400" y="1049"/>
                    <a:pt x="2373" y="967"/>
                    <a:pt x="2318" y="939"/>
                  </a:cubicBezTo>
                  <a:lnTo>
                    <a:pt x="480" y="130"/>
                  </a:lnTo>
                  <a:lnTo>
                    <a:pt x="220" y="20"/>
                  </a:lnTo>
                  <a:cubicBezTo>
                    <a:pt x="197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9"/>
            <p:cNvSpPr/>
            <p:nvPr/>
          </p:nvSpPr>
          <p:spPr>
            <a:xfrm>
              <a:off x="-349098" y="2281148"/>
              <a:ext cx="48647" cy="25713"/>
            </a:xfrm>
            <a:custGeom>
              <a:rect b="b" l="l" r="r" t="t"/>
              <a:pathLst>
                <a:path extrusionOk="0" h="740" w="1400">
                  <a:moveTo>
                    <a:pt x="155" y="0"/>
                  </a:moveTo>
                  <a:cubicBezTo>
                    <a:pt x="110" y="0"/>
                    <a:pt x="69" y="21"/>
                    <a:pt x="41" y="68"/>
                  </a:cubicBezTo>
                  <a:cubicBezTo>
                    <a:pt x="0" y="123"/>
                    <a:pt x="28" y="205"/>
                    <a:pt x="82" y="247"/>
                  </a:cubicBezTo>
                  <a:lnTo>
                    <a:pt x="1043" y="658"/>
                  </a:lnTo>
                  <a:lnTo>
                    <a:pt x="1180" y="727"/>
                  </a:lnTo>
                  <a:cubicBezTo>
                    <a:pt x="1197" y="735"/>
                    <a:pt x="1217" y="740"/>
                    <a:pt x="1238" y="740"/>
                  </a:cubicBezTo>
                  <a:cubicBezTo>
                    <a:pt x="1283" y="740"/>
                    <a:pt x="1330" y="719"/>
                    <a:pt x="1358" y="672"/>
                  </a:cubicBezTo>
                  <a:cubicBezTo>
                    <a:pt x="1399" y="617"/>
                    <a:pt x="1372" y="535"/>
                    <a:pt x="1303" y="493"/>
                  </a:cubicBezTo>
                  <a:lnTo>
                    <a:pt x="357" y="82"/>
                  </a:lnTo>
                  <a:lnTo>
                    <a:pt x="220" y="13"/>
                  </a:lnTo>
                  <a:cubicBezTo>
                    <a:pt x="198" y="5"/>
                    <a:pt x="176" y="0"/>
                    <a:pt x="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9"/>
            <p:cNvSpPr/>
            <p:nvPr/>
          </p:nvSpPr>
          <p:spPr>
            <a:xfrm>
              <a:off x="-283355" y="2893921"/>
              <a:ext cx="836928" cy="887660"/>
            </a:xfrm>
            <a:custGeom>
              <a:rect b="b" l="l" r="r" t="t"/>
              <a:pathLst>
                <a:path extrusionOk="0" h="25546" w="24086">
                  <a:moveTo>
                    <a:pt x="17051" y="1"/>
                  </a:moveTo>
                  <a:cubicBezTo>
                    <a:pt x="16284" y="1"/>
                    <a:pt x="15850" y="916"/>
                    <a:pt x="15650" y="1676"/>
                  </a:cubicBezTo>
                  <a:cubicBezTo>
                    <a:pt x="14649" y="5736"/>
                    <a:pt x="14841" y="9988"/>
                    <a:pt x="14416" y="14144"/>
                  </a:cubicBezTo>
                  <a:cubicBezTo>
                    <a:pt x="14210" y="16064"/>
                    <a:pt x="13771" y="18148"/>
                    <a:pt x="12263" y="19355"/>
                  </a:cubicBezTo>
                  <a:cubicBezTo>
                    <a:pt x="11741" y="19726"/>
                    <a:pt x="11179" y="20027"/>
                    <a:pt x="10589" y="20233"/>
                  </a:cubicBezTo>
                  <a:cubicBezTo>
                    <a:pt x="7476" y="21454"/>
                    <a:pt x="4061" y="21687"/>
                    <a:pt x="879" y="22729"/>
                  </a:cubicBezTo>
                  <a:cubicBezTo>
                    <a:pt x="618" y="22812"/>
                    <a:pt x="330" y="22921"/>
                    <a:pt x="179" y="23155"/>
                  </a:cubicBezTo>
                  <a:cubicBezTo>
                    <a:pt x="83" y="23333"/>
                    <a:pt x="28" y="23539"/>
                    <a:pt x="28" y="23744"/>
                  </a:cubicBezTo>
                  <a:cubicBezTo>
                    <a:pt x="15" y="23950"/>
                    <a:pt x="1" y="24170"/>
                    <a:pt x="1" y="24375"/>
                  </a:cubicBezTo>
                  <a:cubicBezTo>
                    <a:pt x="2669" y="25158"/>
                    <a:pt x="5410" y="25545"/>
                    <a:pt x="8139" y="25545"/>
                  </a:cubicBezTo>
                  <a:cubicBezTo>
                    <a:pt x="12776" y="25545"/>
                    <a:pt x="17384" y="24428"/>
                    <a:pt x="21562" y="22236"/>
                  </a:cubicBezTo>
                  <a:lnTo>
                    <a:pt x="21576" y="22222"/>
                  </a:lnTo>
                  <a:cubicBezTo>
                    <a:pt x="22412" y="20604"/>
                    <a:pt x="22741" y="18793"/>
                    <a:pt x="23057" y="17010"/>
                  </a:cubicBezTo>
                  <a:cubicBezTo>
                    <a:pt x="23578" y="14075"/>
                    <a:pt x="24085" y="11085"/>
                    <a:pt x="23701" y="8136"/>
                  </a:cubicBezTo>
                  <a:cubicBezTo>
                    <a:pt x="23304" y="5187"/>
                    <a:pt x="21082" y="1457"/>
                    <a:pt x="17406" y="71"/>
                  </a:cubicBezTo>
                  <a:lnTo>
                    <a:pt x="17118" y="3"/>
                  </a:lnTo>
                  <a:cubicBezTo>
                    <a:pt x="17095" y="1"/>
                    <a:pt x="17073" y="1"/>
                    <a:pt x="17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p38"/>
          <p:cNvSpPr txBox="1"/>
          <p:nvPr>
            <p:ph type="title"/>
          </p:nvPr>
        </p:nvSpPr>
        <p:spPr>
          <a:xfrm>
            <a:off x="4648175" y="658675"/>
            <a:ext cx="3849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erriweather"/>
                <a:ea typeface="Merriweather"/>
                <a:cs typeface="Merriweather"/>
                <a:sym typeface="Merriweather"/>
              </a:rPr>
              <a:t>Susan</a:t>
            </a:r>
            <a:r>
              <a:rPr lang="en" sz="3400"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3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3641" name="Google Shape;3641;p38"/>
          <p:cNvGrpSpPr/>
          <p:nvPr/>
        </p:nvGrpSpPr>
        <p:grpSpPr>
          <a:xfrm>
            <a:off x="779275" y="1188946"/>
            <a:ext cx="3727568" cy="3488025"/>
            <a:chOff x="4100135" y="660879"/>
            <a:chExt cx="3727568" cy="3488025"/>
          </a:xfrm>
        </p:grpSpPr>
        <p:sp>
          <p:nvSpPr>
            <p:cNvPr id="3642" name="Google Shape;3642;p38"/>
            <p:cNvSpPr/>
            <p:nvPr/>
          </p:nvSpPr>
          <p:spPr>
            <a:xfrm flipH="1" rot="-7199950">
              <a:off x="7297479" y="3704385"/>
              <a:ext cx="547168" cy="276784"/>
            </a:xfrm>
            <a:custGeom>
              <a:rect b="b" l="l" r="r" t="t"/>
              <a:pathLst>
                <a:path extrusionOk="0" h="4843" w="9574">
                  <a:moveTo>
                    <a:pt x="3457" y="1601"/>
                  </a:moveTo>
                  <a:cubicBezTo>
                    <a:pt x="3447" y="1808"/>
                    <a:pt x="3394" y="2006"/>
                    <a:pt x="3305" y="2195"/>
                  </a:cubicBezTo>
                  <a:cubicBezTo>
                    <a:pt x="3196" y="2429"/>
                    <a:pt x="3017" y="2621"/>
                    <a:pt x="2784" y="2744"/>
                  </a:cubicBezTo>
                  <a:cubicBezTo>
                    <a:pt x="2743" y="2758"/>
                    <a:pt x="2702" y="2758"/>
                    <a:pt x="2647" y="2758"/>
                  </a:cubicBezTo>
                  <a:cubicBezTo>
                    <a:pt x="2633" y="2744"/>
                    <a:pt x="2606" y="2744"/>
                    <a:pt x="2592" y="2730"/>
                  </a:cubicBezTo>
                  <a:lnTo>
                    <a:pt x="2578" y="2717"/>
                  </a:lnTo>
                  <a:lnTo>
                    <a:pt x="2537" y="2676"/>
                  </a:lnTo>
                  <a:cubicBezTo>
                    <a:pt x="2510" y="2634"/>
                    <a:pt x="2482" y="2593"/>
                    <a:pt x="2469" y="2552"/>
                  </a:cubicBezTo>
                  <a:cubicBezTo>
                    <a:pt x="2469" y="2497"/>
                    <a:pt x="2469" y="2429"/>
                    <a:pt x="2469" y="2374"/>
                  </a:cubicBezTo>
                  <a:cubicBezTo>
                    <a:pt x="2523" y="2113"/>
                    <a:pt x="2702" y="1880"/>
                    <a:pt x="2949" y="1757"/>
                  </a:cubicBezTo>
                  <a:cubicBezTo>
                    <a:pt x="3106" y="1674"/>
                    <a:pt x="3278" y="1621"/>
                    <a:pt x="3457" y="1601"/>
                  </a:cubicBezTo>
                  <a:close/>
                  <a:moveTo>
                    <a:pt x="1673" y="0"/>
                  </a:moveTo>
                  <a:cubicBezTo>
                    <a:pt x="1434" y="0"/>
                    <a:pt x="1194" y="34"/>
                    <a:pt x="960" y="97"/>
                  </a:cubicBezTo>
                  <a:cubicBezTo>
                    <a:pt x="727" y="152"/>
                    <a:pt x="507" y="220"/>
                    <a:pt x="302" y="330"/>
                  </a:cubicBezTo>
                  <a:cubicBezTo>
                    <a:pt x="219" y="358"/>
                    <a:pt x="164" y="385"/>
                    <a:pt x="123" y="412"/>
                  </a:cubicBezTo>
                  <a:lnTo>
                    <a:pt x="68" y="440"/>
                  </a:lnTo>
                  <a:lnTo>
                    <a:pt x="82" y="467"/>
                  </a:lnTo>
                  <a:cubicBezTo>
                    <a:pt x="0" y="514"/>
                    <a:pt x="48" y="630"/>
                    <a:pt x="123" y="630"/>
                  </a:cubicBezTo>
                  <a:cubicBezTo>
                    <a:pt x="136" y="630"/>
                    <a:pt x="150" y="626"/>
                    <a:pt x="164" y="618"/>
                  </a:cubicBezTo>
                  <a:lnTo>
                    <a:pt x="219" y="591"/>
                  </a:lnTo>
                  <a:cubicBezTo>
                    <a:pt x="260" y="577"/>
                    <a:pt x="302" y="550"/>
                    <a:pt x="384" y="522"/>
                  </a:cubicBezTo>
                  <a:cubicBezTo>
                    <a:pt x="576" y="426"/>
                    <a:pt x="795" y="358"/>
                    <a:pt x="1001" y="316"/>
                  </a:cubicBezTo>
                  <a:cubicBezTo>
                    <a:pt x="1201" y="277"/>
                    <a:pt x="1401" y="255"/>
                    <a:pt x="1598" y="255"/>
                  </a:cubicBezTo>
                  <a:cubicBezTo>
                    <a:pt x="1739" y="255"/>
                    <a:pt x="1879" y="266"/>
                    <a:pt x="2016" y="289"/>
                  </a:cubicBezTo>
                  <a:lnTo>
                    <a:pt x="2167" y="316"/>
                  </a:lnTo>
                  <a:cubicBezTo>
                    <a:pt x="2222" y="330"/>
                    <a:pt x="2263" y="344"/>
                    <a:pt x="2318" y="358"/>
                  </a:cubicBezTo>
                  <a:cubicBezTo>
                    <a:pt x="2414" y="385"/>
                    <a:pt x="2510" y="426"/>
                    <a:pt x="2606" y="467"/>
                  </a:cubicBezTo>
                  <a:cubicBezTo>
                    <a:pt x="2715" y="522"/>
                    <a:pt x="2811" y="563"/>
                    <a:pt x="2907" y="632"/>
                  </a:cubicBezTo>
                  <a:cubicBezTo>
                    <a:pt x="2949" y="659"/>
                    <a:pt x="3004" y="687"/>
                    <a:pt x="3045" y="728"/>
                  </a:cubicBezTo>
                  <a:cubicBezTo>
                    <a:pt x="3086" y="755"/>
                    <a:pt x="3127" y="797"/>
                    <a:pt x="3168" y="838"/>
                  </a:cubicBezTo>
                  <a:cubicBezTo>
                    <a:pt x="3284" y="954"/>
                    <a:pt x="3366" y="1097"/>
                    <a:pt x="3414" y="1253"/>
                  </a:cubicBezTo>
                  <a:lnTo>
                    <a:pt x="3414" y="1253"/>
                  </a:lnTo>
                  <a:cubicBezTo>
                    <a:pt x="3192" y="1277"/>
                    <a:pt x="2974" y="1345"/>
                    <a:pt x="2770" y="1455"/>
                  </a:cubicBezTo>
                  <a:cubicBezTo>
                    <a:pt x="2441" y="1619"/>
                    <a:pt x="2208" y="1935"/>
                    <a:pt x="2139" y="2305"/>
                  </a:cubicBezTo>
                  <a:cubicBezTo>
                    <a:pt x="2098" y="2511"/>
                    <a:pt x="2167" y="2730"/>
                    <a:pt x="2304" y="2881"/>
                  </a:cubicBezTo>
                  <a:lnTo>
                    <a:pt x="2345" y="2922"/>
                  </a:lnTo>
                  <a:cubicBezTo>
                    <a:pt x="2359" y="2950"/>
                    <a:pt x="2386" y="2964"/>
                    <a:pt x="2414" y="2977"/>
                  </a:cubicBezTo>
                  <a:cubicBezTo>
                    <a:pt x="2469" y="3005"/>
                    <a:pt x="2523" y="3032"/>
                    <a:pt x="2578" y="3046"/>
                  </a:cubicBezTo>
                  <a:cubicBezTo>
                    <a:pt x="2613" y="3051"/>
                    <a:pt x="2650" y="3054"/>
                    <a:pt x="2688" y="3054"/>
                  </a:cubicBezTo>
                  <a:cubicBezTo>
                    <a:pt x="2753" y="3054"/>
                    <a:pt x="2819" y="3045"/>
                    <a:pt x="2880" y="3018"/>
                  </a:cubicBezTo>
                  <a:cubicBezTo>
                    <a:pt x="3045" y="2950"/>
                    <a:pt x="3196" y="2840"/>
                    <a:pt x="3305" y="2703"/>
                  </a:cubicBezTo>
                  <a:cubicBezTo>
                    <a:pt x="3415" y="2580"/>
                    <a:pt x="3497" y="2456"/>
                    <a:pt x="3566" y="2305"/>
                  </a:cubicBezTo>
                  <a:cubicBezTo>
                    <a:pt x="3674" y="2089"/>
                    <a:pt x="3740" y="1846"/>
                    <a:pt x="3749" y="1598"/>
                  </a:cubicBezTo>
                  <a:lnTo>
                    <a:pt x="3749" y="1598"/>
                  </a:lnTo>
                  <a:cubicBezTo>
                    <a:pt x="3770" y="1600"/>
                    <a:pt x="3791" y="1603"/>
                    <a:pt x="3813" y="1606"/>
                  </a:cubicBezTo>
                  <a:cubicBezTo>
                    <a:pt x="4416" y="1688"/>
                    <a:pt x="5006" y="2031"/>
                    <a:pt x="5500" y="2442"/>
                  </a:cubicBezTo>
                  <a:cubicBezTo>
                    <a:pt x="5993" y="2868"/>
                    <a:pt x="6432" y="3361"/>
                    <a:pt x="6789" y="3910"/>
                  </a:cubicBezTo>
                  <a:cubicBezTo>
                    <a:pt x="6981" y="4198"/>
                    <a:pt x="7228" y="4459"/>
                    <a:pt x="7516" y="4664"/>
                  </a:cubicBezTo>
                  <a:cubicBezTo>
                    <a:pt x="7667" y="4760"/>
                    <a:pt x="7845" y="4829"/>
                    <a:pt x="8037" y="4843"/>
                  </a:cubicBezTo>
                  <a:cubicBezTo>
                    <a:pt x="8215" y="4843"/>
                    <a:pt x="8394" y="4829"/>
                    <a:pt x="8572" y="4774"/>
                  </a:cubicBezTo>
                  <a:cubicBezTo>
                    <a:pt x="8613" y="4760"/>
                    <a:pt x="8641" y="4747"/>
                    <a:pt x="8695" y="4733"/>
                  </a:cubicBezTo>
                  <a:lnTo>
                    <a:pt x="8805" y="4692"/>
                  </a:lnTo>
                  <a:cubicBezTo>
                    <a:pt x="8887" y="4651"/>
                    <a:pt x="8956" y="4609"/>
                    <a:pt x="9038" y="4555"/>
                  </a:cubicBezTo>
                  <a:cubicBezTo>
                    <a:pt x="9176" y="4445"/>
                    <a:pt x="9299" y="4321"/>
                    <a:pt x="9381" y="4157"/>
                  </a:cubicBezTo>
                  <a:cubicBezTo>
                    <a:pt x="9532" y="3869"/>
                    <a:pt x="9573" y="3512"/>
                    <a:pt x="9491" y="3197"/>
                  </a:cubicBezTo>
                  <a:cubicBezTo>
                    <a:pt x="9422" y="2881"/>
                    <a:pt x="9258" y="2607"/>
                    <a:pt x="9011" y="2401"/>
                  </a:cubicBezTo>
                  <a:cubicBezTo>
                    <a:pt x="8901" y="2305"/>
                    <a:pt x="8750" y="2237"/>
                    <a:pt x="8599" y="2195"/>
                  </a:cubicBezTo>
                  <a:cubicBezTo>
                    <a:pt x="8532" y="2183"/>
                    <a:pt x="8464" y="2176"/>
                    <a:pt x="8397" y="2176"/>
                  </a:cubicBezTo>
                  <a:cubicBezTo>
                    <a:pt x="8316" y="2176"/>
                    <a:pt x="8236" y="2187"/>
                    <a:pt x="8161" y="2209"/>
                  </a:cubicBezTo>
                  <a:cubicBezTo>
                    <a:pt x="8023" y="2237"/>
                    <a:pt x="7886" y="2291"/>
                    <a:pt x="7777" y="2374"/>
                  </a:cubicBezTo>
                  <a:cubicBezTo>
                    <a:pt x="7667" y="2456"/>
                    <a:pt x="7571" y="2538"/>
                    <a:pt x="7502" y="2648"/>
                  </a:cubicBezTo>
                  <a:cubicBezTo>
                    <a:pt x="7351" y="2854"/>
                    <a:pt x="7283" y="3114"/>
                    <a:pt x="7324" y="3361"/>
                  </a:cubicBezTo>
                  <a:cubicBezTo>
                    <a:pt x="7365" y="3581"/>
                    <a:pt x="7488" y="3786"/>
                    <a:pt x="7667" y="3910"/>
                  </a:cubicBezTo>
                  <a:cubicBezTo>
                    <a:pt x="7783" y="3988"/>
                    <a:pt x="7921" y="4024"/>
                    <a:pt x="8059" y="4024"/>
                  </a:cubicBezTo>
                  <a:cubicBezTo>
                    <a:pt x="8116" y="4024"/>
                    <a:pt x="8173" y="4018"/>
                    <a:pt x="8229" y="4006"/>
                  </a:cubicBezTo>
                  <a:cubicBezTo>
                    <a:pt x="8394" y="3951"/>
                    <a:pt x="8517" y="3814"/>
                    <a:pt x="8545" y="3649"/>
                  </a:cubicBezTo>
                  <a:cubicBezTo>
                    <a:pt x="8572" y="3540"/>
                    <a:pt x="8558" y="3416"/>
                    <a:pt x="8517" y="3306"/>
                  </a:cubicBezTo>
                  <a:cubicBezTo>
                    <a:pt x="8490" y="3238"/>
                    <a:pt x="8462" y="3169"/>
                    <a:pt x="8407" y="3114"/>
                  </a:cubicBezTo>
                  <a:cubicBezTo>
                    <a:pt x="8394" y="3101"/>
                    <a:pt x="8366" y="3087"/>
                    <a:pt x="8353" y="3060"/>
                  </a:cubicBezTo>
                  <a:cubicBezTo>
                    <a:pt x="8333" y="3047"/>
                    <a:pt x="8314" y="3042"/>
                    <a:pt x="8296" y="3042"/>
                  </a:cubicBezTo>
                  <a:cubicBezTo>
                    <a:pt x="8215" y="3042"/>
                    <a:pt x="8164" y="3154"/>
                    <a:pt x="8243" y="3210"/>
                  </a:cubicBezTo>
                  <a:cubicBezTo>
                    <a:pt x="8298" y="3252"/>
                    <a:pt x="8325" y="3306"/>
                    <a:pt x="8339" y="3361"/>
                  </a:cubicBezTo>
                  <a:cubicBezTo>
                    <a:pt x="8366" y="3444"/>
                    <a:pt x="8366" y="3526"/>
                    <a:pt x="8353" y="3608"/>
                  </a:cubicBezTo>
                  <a:cubicBezTo>
                    <a:pt x="8339" y="3690"/>
                    <a:pt x="8270" y="3773"/>
                    <a:pt x="8174" y="3800"/>
                  </a:cubicBezTo>
                  <a:cubicBezTo>
                    <a:pt x="8140" y="3807"/>
                    <a:pt x="8106" y="3810"/>
                    <a:pt x="8072" y="3810"/>
                  </a:cubicBezTo>
                  <a:cubicBezTo>
                    <a:pt x="7970" y="3810"/>
                    <a:pt x="7873" y="3780"/>
                    <a:pt x="7790" y="3718"/>
                  </a:cubicBezTo>
                  <a:cubicBezTo>
                    <a:pt x="7667" y="3622"/>
                    <a:pt x="7584" y="3485"/>
                    <a:pt x="7557" y="3320"/>
                  </a:cubicBezTo>
                  <a:cubicBezTo>
                    <a:pt x="7530" y="3128"/>
                    <a:pt x="7584" y="2950"/>
                    <a:pt x="7694" y="2799"/>
                  </a:cubicBezTo>
                  <a:cubicBezTo>
                    <a:pt x="7722" y="2758"/>
                    <a:pt x="7763" y="2717"/>
                    <a:pt x="7790" y="2689"/>
                  </a:cubicBezTo>
                  <a:cubicBezTo>
                    <a:pt x="7831" y="2648"/>
                    <a:pt x="7873" y="2607"/>
                    <a:pt x="7927" y="2580"/>
                  </a:cubicBezTo>
                  <a:cubicBezTo>
                    <a:pt x="8010" y="2525"/>
                    <a:pt x="8106" y="2484"/>
                    <a:pt x="8215" y="2456"/>
                  </a:cubicBezTo>
                  <a:cubicBezTo>
                    <a:pt x="8271" y="2442"/>
                    <a:pt x="8327" y="2435"/>
                    <a:pt x="8382" y="2435"/>
                  </a:cubicBezTo>
                  <a:cubicBezTo>
                    <a:pt x="8544" y="2435"/>
                    <a:pt x="8700" y="2494"/>
                    <a:pt x="8833" y="2607"/>
                  </a:cubicBezTo>
                  <a:cubicBezTo>
                    <a:pt x="9011" y="2772"/>
                    <a:pt x="9148" y="2991"/>
                    <a:pt x="9189" y="3238"/>
                  </a:cubicBezTo>
                  <a:cubicBezTo>
                    <a:pt x="9258" y="3498"/>
                    <a:pt x="9217" y="3759"/>
                    <a:pt x="9107" y="3992"/>
                  </a:cubicBezTo>
                  <a:cubicBezTo>
                    <a:pt x="9038" y="4116"/>
                    <a:pt x="8942" y="4212"/>
                    <a:pt x="8833" y="4280"/>
                  </a:cubicBezTo>
                  <a:cubicBezTo>
                    <a:pt x="8778" y="4321"/>
                    <a:pt x="8723" y="4349"/>
                    <a:pt x="8668" y="4376"/>
                  </a:cubicBezTo>
                  <a:lnTo>
                    <a:pt x="8558" y="4417"/>
                  </a:lnTo>
                  <a:lnTo>
                    <a:pt x="8462" y="4445"/>
                  </a:lnTo>
                  <a:cubicBezTo>
                    <a:pt x="8359" y="4483"/>
                    <a:pt x="8249" y="4502"/>
                    <a:pt x="8139" y="4502"/>
                  </a:cubicBezTo>
                  <a:cubicBezTo>
                    <a:pt x="7973" y="4502"/>
                    <a:pt x="7807" y="4459"/>
                    <a:pt x="7667" y="4376"/>
                  </a:cubicBezTo>
                  <a:cubicBezTo>
                    <a:pt x="7420" y="4184"/>
                    <a:pt x="7214" y="3965"/>
                    <a:pt x="7050" y="3704"/>
                  </a:cubicBezTo>
                  <a:cubicBezTo>
                    <a:pt x="6666" y="3128"/>
                    <a:pt x="6213" y="2607"/>
                    <a:pt x="5705" y="2154"/>
                  </a:cubicBezTo>
                  <a:cubicBezTo>
                    <a:pt x="5431" y="1935"/>
                    <a:pt x="5143" y="1743"/>
                    <a:pt x="4828" y="1578"/>
                  </a:cubicBezTo>
                  <a:cubicBezTo>
                    <a:pt x="4512" y="1414"/>
                    <a:pt x="4183" y="1304"/>
                    <a:pt x="3826" y="1263"/>
                  </a:cubicBezTo>
                  <a:cubicBezTo>
                    <a:pt x="3789" y="1257"/>
                    <a:pt x="3752" y="1253"/>
                    <a:pt x="3715" y="1250"/>
                  </a:cubicBezTo>
                  <a:lnTo>
                    <a:pt x="3715" y="1250"/>
                  </a:lnTo>
                  <a:cubicBezTo>
                    <a:pt x="3657" y="1018"/>
                    <a:pt x="3541" y="801"/>
                    <a:pt x="3360" y="632"/>
                  </a:cubicBezTo>
                  <a:cubicBezTo>
                    <a:pt x="3319" y="577"/>
                    <a:pt x="3264" y="536"/>
                    <a:pt x="3209" y="495"/>
                  </a:cubicBezTo>
                  <a:cubicBezTo>
                    <a:pt x="3154" y="440"/>
                    <a:pt x="3113" y="426"/>
                    <a:pt x="3045" y="385"/>
                  </a:cubicBezTo>
                  <a:cubicBezTo>
                    <a:pt x="2949" y="316"/>
                    <a:pt x="2839" y="262"/>
                    <a:pt x="2715" y="207"/>
                  </a:cubicBezTo>
                  <a:cubicBezTo>
                    <a:pt x="2606" y="166"/>
                    <a:pt x="2496" y="124"/>
                    <a:pt x="2373" y="97"/>
                  </a:cubicBezTo>
                  <a:cubicBezTo>
                    <a:pt x="2318" y="83"/>
                    <a:pt x="2263" y="70"/>
                    <a:pt x="2208" y="56"/>
                  </a:cubicBezTo>
                  <a:lnTo>
                    <a:pt x="2043" y="28"/>
                  </a:lnTo>
                  <a:cubicBezTo>
                    <a:pt x="1921" y="10"/>
                    <a:pt x="1797" y="0"/>
                    <a:pt x="1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38"/>
            <p:cNvSpPr/>
            <p:nvPr/>
          </p:nvSpPr>
          <p:spPr>
            <a:xfrm rot="-9455752">
              <a:off x="4132231" y="754706"/>
              <a:ext cx="547167" cy="276784"/>
            </a:xfrm>
            <a:custGeom>
              <a:rect b="b" l="l" r="r" t="t"/>
              <a:pathLst>
                <a:path extrusionOk="0" h="4843" w="9574">
                  <a:moveTo>
                    <a:pt x="3457" y="1601"/>
                  </a:moveTo>
                  <a:cubicBezTo>
                    <a:pt x="3447" y="1808"/>
                    <a:pt x="3394" y="2006"/>
                    <a:pt x="3305" y="2195"/>
                  </a:cubicBezTo>
                  <a:cubicBezTo>
                    <a:pt x="3196" y="2429"/>
                    <a:pt x="3017" y="2621"/>
                    <a:pt x="2784" y="2744"/>
                  </a:cubicBezTo>
                  <a:cubicBezTo>
                    <a:pt x="2743" y="2758"/>
                    <a:pt x="2702" y="2758"/>
                    <a:pt x="2647" y="2758"/>
                  </a:cubicBezTo>
                  <a:cubicBezTo>
                    <a:pt x="2633" y="2744"/>
                    <a:pt x="2606" y="2744"/>
                    <a:pt x="2592" y="2730"/>
                  </a:cubicBezTo>
                  <a:lnTo>
                    <a:pt x="2578" y="2717"/>
                  </a:lnTo>
                  <a:lnTo>
                    <a:pt x="2537" y="2676"/>
                  </a:lnTo>
                  <a:cubicBezTo>
                    <a:pt x="2510" y="2634"/>
                    <a:pt x="2482" y="2593"/>
                    <a:pt x="2469" y="2552"/>
                  </a:cubicBezTo>
                  <a:cubicBezTo>
                    <a:pt x="2469" y="2497"/>
                    <a:pt x="2469" y="2429"/>
                    <a:pt x="2469" y="2374"/>
                  </a:cubicBezTo>
                  <a:cubicBezTo>
                    <a:pt x="2523" y="2113"/>
                    <a:pt x="2702" y="1880"/>
                    <a:pt x="2949" y="1757"/>
                  </a:cubicBezTo>
                  <a:cubicBezTo>
                    <a:pt x="3106" y="1674"/>
                    <a:pt x="3278" y="1621"/>
                    <a:pt x="3457" y="1601"/>
                  </a:cubicBezTo>
                  <a:close/>
                  <a:moveTo>
                    <a:pt x="1673" y="0"/>
                  </a:moveTo>
                  <a:cubicBezTo>
                    <a:pt x="1434" y="0"/>
                    <a:pt x="1194" y="34"/>
                    <a:pt x="960" y="97"/>
                  </a:cubicBezTo>
                  <a:cubicBezTo>
                    <a:pt x="727" y="152"/>
                    <a:pt x="507" y="220"/>
                    <a:pt x="302" y="330"/>
                  </a:cubicBezTo>
                  <a:cubicBezTo>
                    <a:pt x="219" y="358"/>
                    <a:pt x="164" y="385"/>
                    <a:pt x="123" y="412"/>
                  </a:cubicBezTo>
                  <a:lnTo>
                    <a:pt x="68" y="440"/>
                  </a:lnTo>
                  <a:lnTo>
                    <a:pt x="82" y="467"/>
                  </a:lnTo>
                  <a:cubicBezTo>
                    <a:pt x="0" y="514"/>
                    <a:pt x="48" y="630"/>
                    <a:pt x="123" y="630"/>
                  </a:cubicBezTo>
                  <a:cubicBezTo>
                    <a:pt x="136" y="630"/>
                    <a:pt x="150" y="626"/>
                    <a:pt x="164" y="618"/>
                  </a:cubicBezTo>
                  <a:lnTo>
                    <a:pt x="219" y="591"/>
                  </a:lnTo>
                  <a:cubicBezTo>
                    <a:pt x="260" y="577"/>
                    <a:pt x="302" y="550"/>
                    <a:pt x="384" y="522"/>
                  </a:cubicBezTo>
                  <a:cubicBezTo>
                    <a:pt x="576" y="426"/>
                    <a:pt x="795" y="358"/>
                    <a:pt x="1001" y="316"/>
                  </a:cubicBezTo>
                  <a:cubicBezTo>
                    <a:pt x="1201" y="277"/>
                    <a:pt x="1401" y="255"/>
                    <a:pt x="1598" y="255"/>
                  </a:cubicBezTo>
                  <a:cubicBezTo>
                    <a:pt x="1739" y="255"/>
                    <a:pt x="1879" y="266"/>
                    <a:pt x="2016" y="289"/>
                  </a:cubicBezTo>
                  <a:lnTo>
                    <a:pt x="2167" y="316"/>
                  </a:lnTo>
                  <a:cubicBezTo>
                    <a:pt x="2222" y="330"/>
                    <a:pt x="2263" y="344"/>
                    <a:pt x="2318" y="358"/>
                  </a:cubicBezTo>
                  <a:cubicBezTo>
                    <a:pt x="2414" y="385"/>
                    <a:pt x="2510" y="426"/>
                    <a:pt x="2606" y="467"/>
                  </a:cubicBezTo>
                  <a:cubicBezTo>
                    <a:pt x="2715" y="522"/>
                    <a:pt x="2811" y="563"/>
                    <a:pt x="2907" y="632"/>
                  </a:cubicBezTo>
                  <a:cubicBezTo>
                    <a:pt x="2949" y="659"/>
                    <a:pt x="3004" y="687"/>
                    <a:pt x="3045" y="728"/>
                  </a:cubicBezTo>
                  <a:cubicBezTo>
                    <a:pt x="3086" y="755"/>
                    <a:pt x="3127" y="797"/>
                    <a:pt x="3168" y="838"/>
                  </a:cubicBezTo>
                  <a:cubicBezTo>
                    <a:pt x="3284" y="954"/>
                    <a:pt x="3366" y="1097"/>
                    <a:pt x="3414" y="1253"/>
                  </a:cubicBezTo>
                  <a:lnTo>
                    <a:pt x="3414" y="1253"/>
                  </a:lnTo>
                  <a:cubicBezTo>
                    <a:pt x="3192" y="1277"/>
                    <a:pt x="2974" y="1345"/>
                    <a:pt x="2770" y="1455"/>
                  </a:cubicBezTo>
                  <a:cubicBezTo>
                    <a:pt x="2441" y="1619"/>
                    <a:pt x="2208" y="1935"/>
                    <a:pt x="2139" y="2305"/>
                  </a:cubicBezTo>
                  <a:cubicBezTo>
                    <a:pt x="2098" y="2511"/>
                    <a:pt x="2167" y="2730"/>
                    <a:pt x="2304" y="2881"/>
                  </a:cubicBezTo>
                  <a:lnTo>
                    <a:pt x="2345" y="2922"/>
                  </a:lnTo>
                  <a:cubicBezTo>
                    <a:pt x="2359" y="2950"/>
                    <a:pt x="2386" y="2964"/>
                    <a:pt x="2414" y="2977"/>
                  </a:cubicBezTo>
                  <a:cubicBezTo>
                    <a:pt x="2469" y="3005"/>
                    <a:pt x="2523" y="3032"/>
                    <a:pt x="2578" y="3046"/>
                  </a:cubicBezTo>
                  <a:cubicBezTo>
                    <a:pt x="2613" y="3051"/>
                    <a:pt x="2650" y="3054"/>
                    <a:pt x="2688" y="3054"/>
                  </a:cubicBezTo>
                  <a:cubicBezTo>
                    <a:pt x="2753" y="3054"/>
                    <a:pt x="2819" y="3045"/>
                    <a:pt x="2880" y="3018"/>
                  </a:cubicBezTo>
                  <a:cubicBezTo>
                    <a:pt x="3045" y="2950"/>
                    <a:pt x="3196" y="2840"/>
                    <a:pt x="3305" y="2703"/>
                  </a:cubicBezTo>
                  <a:cubicBezTo>
                    <a:pt x="3415" y="2580"/>
                    <a:pt x="3497" y="2456"/>
                    <a:pt x="3566" y="2305"/>
                  </a:cubicBezTo>
                  <a:cubicBezTo>
                    <a:pt x="3674" y="2089"/>
                    <a:pt x="3740" y="1846"/>
                    <a:pt x="3749" y="1598"/>
                  </a:cubicBezTo>
                  <a:lnTo>
                    <a:pt x="3749" y="1598"/>
                  </a:lnTo>
                  <a:cubicBezTo>
                    <a:pt x="3770" y="1600"/>
                    <a:pt x="3791" y="1603"/>
                    <a:pt x="3813" y="1606"/>
                  </a:cubicBezTo>
                  <a:cubicBezTo>
                    <a:pt x="4416" y="1688"/>
                    <a:pt x="5006" y="2031"/>
                    <a:pt x="5500" y="2442"/>
                  </a:cubicBezTo>
                  <a:cubicBezTo>
                    <a:pt x="5993" y="2868"/>
                    <a:pt x="6432" y="3361"/>
                    <a:pt x="6789" y="3910"/>
                  </a:cubicBezTo>
                  <a:cubicBezTo>
                    <a:pt x="6981" y="4198"/>
                    <a:pt x="7228" y="4459"/>
                    <a:pt x="7516" y="4664"/>
                  </a:cubicBezTo>
                  <a:cubicBezTo>
                    <a:pt x="7667" y="4760"/>
                    <a:pt x="7845" y="4829"/>
                    <a:pt x="8037" y="4843"/>
                  </a:cubicBezTo>
                  <a:cubicBezTo>
                    <a:pt x="8215" y="4843"/>
                    <a:pt x="8394" y="4829"/>
                    <a:pt x="8572" y="4774"/>
                  </a:cubicBezTo>
                  <a:cubicBezTo>
                    <a:pt x="8613" y="4760"/>
                    <a:pt x="8641" y="4747"/>
                    <a:pt x="8695" y="4733"/>
                  </a:cubicBezTo>
                  <a:lnTo>
                    <a:pt x="8805" y="4692"/>
                  </a:lnTo>
                  <a:cubicBezTo>
                    <a:pt x="8887" y="4651"/>
                    <a:pt x="8956" y="4609"/>
                    <a:pt x="9038" y="4555"/>
                  </a:cubicBezTo>
                  <a:cubicBezTo>
                    <a:pt x="9176" y="4445"/>
                    <a:pt x="9299" y="4321"/>
                    <a:pt x="9381" y="4157"/>
                  </a:cubicBezTo>
                  <a:cubicBezTo>
                    <a:pt x="9532" y="3869"/>
                    <a:pt x="9573" y="3512"/>
                    <a:pt x="9491" y="3197"/>
                  </a:cubicBezTo>
                  <a:cubicBezTo>
                    <a:pt x="9422" y="2881"/>
                    <a:pt x="9258" y="2607"/>
                    <a:pt x="9011" y="2401"/>
                  </a:cubicBezTo>
                  <a:cubicBezTo>
                    <a:pt x="8901" y="2305"/>
                    <a:pt x="8750" y="2237"/>
                    <a:pt x="8599" y="2195"/>
                  </a:cubicBezTo>
                  <a:cubicBezTo>
                    <a:pt x="8532" y="2183"/>
                    <a:pt x="8464" y="2176"/>
                    <a:pt x="8397" y="2176"/>
                  </a:cubicBezTo>
                  <a:cubicBezTo>
                    <a:pt x="8316" y="2176"/>
                    <a:pt x="8236" y="2187"/>
                    <a:pt x="8161" y="2209"/>
                  </a:cubicBezTo>
                  <a:cubicBezTo>
                    <a:pt x="8023" y="2237"/>
                    <a:pt x="7886" y="2291"/>
                    <a:pt x="7777" y="2374"/>
                  </a:cubicBezTo>
                  <a:cubicBezTo>
                    <a:pt x="7667" y="2456"/>
                    <a:pt x="7571" y="2538"/>
                    <a:pt x="7502" y="2648"/>
                  </a:cubicBezTo>
                  <a:cubicBezTo>
                    <a:pt x="7351" y="2854"/>
                    <a:pt x="7283" y="3114"/>
                    <a:pt x="7324" y="3361"/>
                  </a:cubicBezTo>
                  <a:cubicBezTo>
                    <a:pt x="7365" y="3581"/>
                    <a:pt x="7488" y="3786"/>
                    <a:pt x="7667" y="3910"/>
                  </a:cubicBezTo>
                  <a:cubicBezTo>
                    <a:pt x="7783" y="3988"/>
                    <a:pt x="7921" y="4024"/>
                    <a:pt x="8059" y="4024"/>
                  </a:cubicBezTo>
                  <a:cubicBezTo>
                    <a:pt x="8116" y="4024"/>
                    <a:pt x="8173" y="4018"/>
                    <a:pt x="8229" y="4006"/>
                  </a:cubicBezTo>
                  <a:cubicBezTo>
                    <a:pt x="8394" y="3951"/>
                    <a:pt x="8517" y="3814"/>
                    <a:pt x="8545" y="3649"/>
                  </a:cubicBezTo>
                  <a:cubicBezTo>
                    <a:pt x="8572" y="3540"/>
                    <a:pt x="8558" y="3416"/>
                    <a:pt x="8517" y="3306"/>
                  </a:cubicBezTo>
                  <a:cubicBezTo>
                    <a:pt x="8490" y="3238"/>
                    <a:pt x="8462" y="3169"/>
                    <a:pt x="8407" y="3114"/>
                  </a:cubicBezTo>
                  <a:cubicBezTo>
                    <a:pt x="8394" y="3101"/>
                    <a:pt x="8366" y="3087"/>
                    <a:pt x="8353" y="3060"/>
                  </a:cubicBezTo>
                  <a:cubicBezTo>
                    <a:pt x="8333" y="3047"/>
                    <a:pt x="8314" y="3042"/>
                    <a:pt x="8296" y="3042"/>
                  </a:cubicBezTo>
                  <a:cubicBezTo>
                    <a:pt x="8215" y="3042"/>
                    <a:pt x="8164" y="3154"/>
                    <a:pt x="8243" y="3210"/>
                  </a:cubicBezTo>
                  <a:cubicBezTo>
                    <a:pt x="8298" y="3252"/>
                    <a:pt x="8325" y="3306"/>
                    <a:pt x="8339" y="3361"/>
                  </a:cubicBezTo>
                  <a:cubicBezTo>
                    <a:pt x="8366" y="3444"/>
                    <a:pt x="8366" y="3526"/>
                    <a:pt x="8353" y="3608"/>
                  </a:cubicBezTo>
                  <a:cubicBezTo>
                    <a:pt x="8339" y="3690"/>
                    <a:pt x="8270" y="3773"/>
                    <a:pt x="8174" y="3800"/>
                  </a:cubicBezTo>
                  <a:cubicBezTo>
                    <a:pt x="8140" y="3807"/>
                    <a:pt x="8106" y="3810"/>
                    <a:pt x="8072" y="3810"/>
                  </a:cubicBezTo>
                  <a:cubicBezTo>
                    <a:pt x="7970" y="3810"/>
                    <a:pt x="7873" y="3780"/>
                    <a:pt x="7790" y="3718"/>
                  </a:cubicBezTo>
                  <a:cubicBezTo>
                    <a:pt x="7667" y="3622"/>
                    <a:pt x="7584" y="3485"/>
                    <a:pt x="7557" y="3320"/>
                  </a:cubicBezTo>
                  <a:cubicBezTo>
                    <a:pt x="7530" y="3128"/>
                    <a:pt x="7584" y="2950"/>
                    <a:pt x="7694" y="2799"/>
                  </a:cubicBezTo>
                  <a:cubicBezTo>
                    <a:pt x="7722" y="2758"/>
                    <a:pt x="7763" y="2717"/>
                    <a:pt x="7790" y="2689"/>
                  </a:cubicBezTo>
                  <a:cubicBezTo>
                    <a:pt x="7831" y="2648"/>
                    <a:pt x="7873" y="2607"/>
                    <a:pt x="7927" y="2580"/>
                  </a:cubicBezTo>
                  <a:cubicBezTo>
                    <a:pt x="8010" y="2525"/>
                    <a:pt x="8106" y="2484"/>
                    <a:pt x="8215" y="2456"/>
                  </a:cubicBezTo>
                  <a:cubicBezTo>
                    <a:pt x="8271" y="2442"/>
                    <a:pt x="8327" y="2435"/>
                    <a:pt x="8382" y="2435"/>
                  </a:cubicBezTo>
                  <a:cubicBezTo>
                    <a:pt x="8544" y="2435"/>
                    <a:pt x="8700" y="2494"/>
                    <a:pt x="8833" y="2607"/>
                  </a:cubicBezTo>
                  <a:cubicBezTo>
                    <a:pt x="9011" y="2772"/>
                    <a:pt x="9148" y="2991"/>
                    <a:pt x="9189" y="3238"/>
                  </a:cubicBezTo>
                  <a:cubicBezTo>
                    <a:pt x="9258" y="3498"/>
                    <a:pt x="9217" y="3759"/>
                    <a:pt x="9107" y="3992"/>
                  </a:cubicBezTo>
                  <a:cubicBezTo>
                    <a:pt x="9038" y="4116"/>
                    <a:pt x="8942" y="4212"/>
                    <a:pt x="8833" y="4280"/>
                  </a:cubicBezTo>
                  <a:cubicBezTo>
                    <a:pt x="8778" y="4321"/>
                    <a:pt x="8723" y="4349"/>
                    <a:pt x="8668" y="4376"/>
                  </a:cubicBezTo>
                  <a:lnTo>
                    <a:pt x="8558" y="4417"/>
                  </a:lnTo>
                  <a:lnTo>
                    <a:pt x="8462" y="4445"/>
                  </a:lnTo>
                  <a:cubicBezTo>
                    <a:pt x="8359" y="4483"/>
                    <a:pt x="8249" y="4502"/>
                    <a:pt x="8139" y="4502"/>
                  </a:cubicBezTo>
                  <a:cubicBezTo>
                    <a:pt x="7973" y="4502"/>
                    <a:pt x="7807" y="4459"/>
                    <a:pt x="7667" y="4376"/>
                  </a:cubicBezTo>
                  <a:cubicBezTo>
                    <a:pt x="7420" y="4184"/>
                    <a:pt x="7214" y="3965"/>
                    <a:pt x="7050" y="3704"/>
                  </a:cubicBezTo>
                  <a:cubicBezTo>
                    <a:pt x="6666" y="3128"/>
                    <a:pt x="6213" y="2607"/>
                    <a:pt x="5705" y="2154"/>
                  </a:cubicBezTo>
                  <a:cubicBezTo>
                    <a:pt x="5431" y="1935"/>
                    <a:pt x="5143" y="1743"/>
                    <a:pt x="4828" y="1578"/>
                  </a:cubicBezTo>
                  <a:cubicBezTo>
                    <a:pt x="4512" y="1414"/>
                    <a:pt x="4183" y="1304"/>
                    <a:pt x="3826" y="1263"/>
                  </a:cubicBezTo>
                  <a:cubicBezTo>
                    <a:pt x="3789" y="1257"/>
                    <a:pt x="3752" y="1253"/>
                    <a:pt x="3715" y="1250"/>
                  </a:cubicBezTo>
                  <a:lnTo>
                    <a:pt x="3715" y="1250"/>
                  </a:lnTo>
                  <a:cubicBezTo>
                    <a:pt x="3657" y="1018"/>
                    <a:pt x="3541" y="801"/>
                    <a:pt x="3360" y="632"/>
                  </a:cubicBezTo>
                  <a:cubicBezTo>
                    <a:pt x="3319" y="577"/>
                    <a:pt x="3264" y="536"/>
                    <a:pt x="3209" y="495"/>
                  </a:cubicBezTo>
                  <a:cubicBezTo>
                    <a:pt x="3154" y="440"/>
                    <a:pt x="3113" y="426"/>
                    <a:pt x="3045" y="385"/>
                  </a:cubicBezTo>
                  <a:cubicBezTo>
                    <a:pt x="2949" y="316"/>
                    <a:pt x="2839" y="262"/>
                    <a:pt x="2715" y="207"/>
                  </a:cubicBezTo>
                  <a:cubicBezTo>
                    <a:pt x="2606" y="166"/>
                    <a:pt x="2496" y="124"/>
                    <a:pt x="2373" y="97"/>
                  </a:cubicBezTo>
                  <a:cubicBezTo>
                    <a:pt x="2318" y="83"/>
                    <a:pt x="2263" y="70"/>
                    <a:pt x="2208" y="56"/>
                  </a:cubicBezTo>
                  <a:lnTo>
                    <a:pt x="2043" y="28"/>
                  </a:lnTo>
                  <a:cubicBezTo>
                    <a:pt x="1921" y="10"/>
                    <a:pt x="1797" y="0"/>
                    <a:pt x="1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4" name="Google Shape;3644;p38"/>
          <p:cNvSpPr txBox="1"/>
          <p:nvPr>
            <p:ph idx="1" type="body"/>
          </p:nvPr>
        </p:nvSpPr>
        <p:spPr>
          <a:xfrm>
            <a:off x="4648175" y="1430825"/>
            <a:ext cx="4024200" cy="27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“After he died, I was sad. But I was happy that we were able to connect.”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“Can you imagine, I wanted to do something good but what if I gave her the virus? I would have felt guilty.”</a:t>
            </a:r>
            <a:endParaRPr sz="2400"/>
          </a:p>
        </p:txBody>
      </p:sp>
      <p:grpSp>
        <p:nvGrpSpPr>
          <p:cNvPr id="3645" name="Google Shape;3645;p38"/>
          <p:cNvGrpSpPr/>
          <p:nvPr/>
        </p:nvGrpSpPr>
        <p:grpSpPr>
          <a:xfrm>
            <a:off x="858592" y="387865"/>
            <a:ext cx="3568938" cy="4254965"/>
            <a:chOff x="722372" y="419321"/>
            <a:chExt cx="2178440" cy="2638084"/>
          </a:xfrm>
        </p:grpSpPr>
        <p:sp>
          <p:nvSpPr>
            <p:cNvPr id="3646" name="Google Shape;3646;p38"/>
            <p:cNvSpPr/>
            <p:nvPr/>
          </p:nvSpPr>
          <p:spPr>
            <a:xfrm>
              <a:off x="1151728" y="461621"/>
              <a:ext cx="1319814" cy="660164"/>
            </a:xfrm>
            <a:custGeom>
              <a:rect b="b" l="l" r="r" t="t"/>
              <a:pathLst>
                <a:path extrusionOk="0" fill="none" h="7694" w="15382">
                  <a:moveTo>
                    <a:pt x="1" y="7694"/>
                  </a:moveTo>
                  <a:lnTo>
                    <a:pt x="7688" y="1"/>
                  </a:lnTo>
                  <a:lnTo>
                    <a:pt x="15381" y="7694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38"/>
            <p:cNvSpPr/>
            <p:nvPr/>
          </p:nvSpPr>
          <p:spPr>
            <a:xfrm>
              <a:off x="722372" y="879051"/>
              <a:ext cx="2178440" cy="2178354"/>
            </a:xfrm>
            <a:custGeom>
              <a:rect b="b" l="l" r="r" t="t"/>
              <a:pathLst>
                <a:path extrusionOk="0" h="25388" w="25389">
                  <a:moveTo>
                    <a:pt x="12692" y="0"/>
                  </a:moveTo>
                  <a:cubicBezTo>
                    <a:pt x="5685" y="0"/>
                    <a:pt x="1" y="5684"/>
                    <a:pt x="1" y="12696"/>
                  </a:cubicBezTo>
                  <a:cubicBezTo>
                    <a:pt x="1" y="19703"/>
                    <a:pt x="5685" y="25387"/>
                    <a:pt x="12692" y="25387"/>
                  </a:cubicBezTo>
                  <a:cubicBezTo>
                    <a:pt x="19705" y="25387"/>
                    <a:pt x="25389" y="19703"/>
                    <a:pt x="25389" y="12696"/>
                  </a:cubicBezTo>
                  <a:cubicBezTo>
                    <a:pt x="25389" y="5684"/>
                    <a:pt x="19705" y="0"/>
                    <a:pt x="126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38"/>
            <p:cNvSpPr/>
            <p:nvPr/>
          </p:nvSpPr>
          <p:spPr>
            <a:xfrm>
              <a:off x="791358" y="947950"/>
              <a:ext cx="2052053" cy="2051967"/>
            </a:xfrm>
            <a:custGeom>
              <a:rect b="b" l="l" r="r" t="t"/>
              <a:pathLst>
                <a:path extrusionOk="0" fill="none" h="23915" w="23916">
                  <a:moveTo>
                    <a:pt x="23915" y="11958"/>
                  </a:moveTo>
                  <a:cubicBezTo>
                    <a:pt x="23915" y="18563"/>
                    <a:pt x="18563" y="23915"/>
                    <a:pt x="11958" y="23915"/>
                  </a:cubicBezTo>
                  <a:cubicBezTo>
                    <a:pt x="5352" y="23915"/>
                    <a:pt x="0" y="18563"/>
                    <a:pt x="0" y="11958"/>
                  </a:cubicBezTo>
                  <a:cubicBezTo>
                    <a:pt x="0" y="5352"/>
                    <a:pt x="5352" y="1"/>
                    <a:pt x="11958" y="1"/>
                  </a:cubicBezTo>
                  <a:cubicBezTo>
                    <a:pt x="18563" y="1"/>
                    <a:pt x="23915" y="5352"/>
                    <a:pt x="23915" y="119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38"/>
            <p:cNvSpPr/>
            <p:nvPr/>
          </p:nvSpPr>
          <p:spPr>
            <a:xfrm>
              <a:off x="1772252" y="419321"/>
              <a:ext cx="78681" cy="78767"/>
            </a:xfrm>
            <a:custGeom>
              <a:rect b="b" l="l" r="r" t="t"/>
              <a:pathLst>
                <a:path extrusionOk="0" h="918" w="917">
                  <a:moveTo>
                    <a:pt x="456" y="1"/>
                  </a:moveTo>
                  <a:cubicBezTo>
                    <a:pt x="204" y="1"/>
                    <a:pt x="1" y="205"/>
                    <a:pt x="1" y="456"/>
                  </a:cubicBezTo>
                  <a:cubicBezTo>
                    <a:pt x="1" y="708"/>
                    <a:pt x="204" y="917"/>
                    <a:pt x="456" y="917"/>
                  </a:cubicBezTo>
                  <a:cubicBezTo>
                    <a:pt x="708" y="917"/>
                    <a:pt x="917" y="708"/>
                    <a:pt x="917" y="456"/>
                  </a:cubicBezTo>
                  <a:cubicBezTo>
                    <a:pt x="917" y="205"/>
                    <a:pt x="708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38"/>
            <p:cNvSpPr/>
            <p:nvPr/>
          </p:nvSpPr>
          <p:spPr>
            <a:xfrm>
              <a:off x="845585" y="1002692"/>
              <a:ext cx="1932101" cy="1931500"/>
            </a:xfrm>
            <a:custGeom>
              <a:rect b="b" l="l" r="r" t="t"/>
              <a:pathLst>
                <a:path extrusionOk="0" h="22511" w="22518">
                  <a:moveTo>
                    <a:pt x="11256" y="0"/>
                  </a:moveTo>
                  <a:cubicBezTo>
                    <a:pt x="5042" y="0"/>
                    <a:pt x="1" y="5036"/>
                    <a:pt x="1" y="11255"/>
                  </a:cubicBezTo>
                  <a:cubicBezTo>
                    <a:pt x="1" y="17470"/>
                    <a:pt x="5042" y="22511"/>
                    <a:pt x="11256" y="22511"/>
                  </a:cubicBezTo>
                  <a:cubicBezTo>
                    <a:pt x="17476" y="22511"/>
                    <a:pt x="22517" y="17470"/>
                    <a:pt x="22517" y="11255"/>
                  </a:cubicBezTo>
                  <a:cubicBezTo>
                    <a:pt x="22517" y="5036"/>
                    <a:pt x="17476" y="0"/>
                    <a:pt x="1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38"/>
            <p:cNvSpPr/>
            <p:nvPr/>
          </p:nvSpPr>
          <p:spPr>
            <a:xfrm>
              <a:off x="1263872" y="2491451"/>
              <a:ext cx="27199" cy="88462"/>
            </a:xfrm>
            <a:custGeom>
              <a:rect b="b" l="l" r="r" t="t"/>
              <a:pathLst>
                <a:path extrusionOk="0" h="1031" w="317">
                  <a:moveTo>
                    <a:pt x="204" y="1"/>
                  </a:moveTo>
                  <a:lnTo>
                    <a:pt x="108" y="172"/>
                  </a:lnTo>
                  <a:cubicBezTo>
                    <a:pt x="22" y="338"/>
                    <a:pt x="1" y="531"/>
                    <a:pt x="60" y="708"/>
                  </a:cubicBezTo>
                  <a:cubicBezTo>
                    <a:pt x="75" y="781"/>
                    <a:pt x="96" y="1030"/>
                    <a:pt x="210" y="1030"/>
                  </a:cubicBezTo>
                  <a:cubicBezTo>
                    <a:pt x="213" y="1030"/>
                    <a:pt x="217" y="1030"/>
                    <a:pt x="220" y="1029"/>
                  </a:cubicBezTo>
                  <a:cubicBezTo>
                    <a:pt x="301" y="1024"/>
                    <a:pt x="317" y="863"/>
                    <a:pt x="317" y="794"/>
                  </a:cubicBezTo>
                  <a:cubicBezTo>
                    <a:pt x="317" y="703"/>
                    <a:pt x="306" y="606"/>
                    <a:pt x="306" y="520"/>
                  </a:cubicBezTo>
                  <a:cubicBezTo>
                    <a:pt x="306" y="435"/>
                    <a:pt x="301" y="344"/>
                    <a:pt x="295" y="269"/>
                  </a:cubicBezTo>
                  <a:cubicBezTo>
                    <a:pt x="295" y="188"/>
                    <a:pt x="263" y="33"/>
                    <a:pt x="204" y="1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38"/>
            <p:cNvSpPr/>
            <p:nvPr/>
          </p:nvSpPr>
          <p:spPr>
            <a:xfrm>
              <a:off x="1142547" y="2444603"/>
              <a:ext cx="155903" cy="204896"/>
            </a:xfrm>
            <a:custGeom>
              <a:rect b="b" l="l" r="r" t="t"/>
              <a:pathLst>
                <a:path extrusionOk="0" h="2388" w="1817">
                  <a:moveTo>
                    <a:pt x="1138" y="0"/>
                  </a:moveTo>
                  <a:cubicBezTo>
                    <a:pt x="994" y="0"/>
                    <a:pt x="925" y="106"/>
                    <a:pt x="820" y="220"/>
                  </a:cubicBezTo>
                  <a:cubicBezTo>
                    <a:pt x="633" y="418"/>
                    <a:pt x="0" y="1527"/>
                    <a:pt x="140" y="1618"/>
                  </a:cubicBezTo>
                  <a:cubicBezTo>
                    <a:pt x="144" y="1621"/>
                    <a:pt x="148" y="1622"/>
                    <a:pt x="153" y="1622"/>
                  </a:cubicBezTo>
                  <a:cubicBezTo>
                    <a:pt x="180" y="1622"/>
                    <a:pt x="217" y="1588"/>
                    <a:pt x="231" y="1570"/>
                  </a:cubicBezTo>
                  <a:cubicBezTo>
                    <a:pt x="311" y="1484"/>
                    <a:pt x="483" y="1104"/>
                    <a:pt x="617" y="1077"/>
                  </a:cubicBezTo>
                  <a:lnTo>
                    <a:pt x="617" y="1077"/>
                  </a:lnTo>
                  <a:cubicBezTo>
                    <a:pt x="488" y="1291"/>
                    <a:pt x="434" y="1350"/>
                    <a:pt x="386" y="1468"/>
                  </a:cubicBezTo>
                  <a:cubicBezTo>
                    <a:pt x="317" y="1624"/>
                    <a:pt x="97" y="2020"/>
                    <a:pt x="183" y="2063"/>
                  </a:cubicBezTo>
                  <a:cubicBezTo>
                    <a:pt x="204" y="2071"/>
                    <a:pt x="223" y="2075"/>
                    <a:pt x="241" y="2075"/>
                  </a:cubicBezTo>
                  <a:cubicBezTo>
                    <a:pt x="343" y="2075"/>
                    <a:pt x="386" y="1946"/>
                    <a:pt x="418" y="1891"/>
                  </a:cubicBezTo>
                  <a:cubicBezTo>
                    <a:pt x="558" y="1677"/>
                    <a:pt x="734" y="1409"/>
                    <a:pt x="868" y="1190"/>
                  </a:cubicBezTo>
                  <a:lnTo>
                    <a:pt x="868" y="1190"/>
                  </a:lnTo>
                  <a:cubicBezTo>
                    <a:pt x="852" y="1361"/>
                    <a:pt x="322" y="2025"/>
                    <a:pt x="424" y="2325"/>
                  </a:cubicBezTo>
                  <a:cubicBezTo>
                    <a:pt x="433" y="2358"/>
                    <a:pt x="448" y="2372"/>
                    <a:pt x="466" y="2372"/>
                  </a:cubicBezTo>
                  <a:cubicBezTo>
                    <a:pt x="528" y="2372"/>
                    <a:pt x="628" y="2203"/>
                    <a:pt x="670" y="2132"/>
                  </a:cubicBezTo>
                  <a:cubicBezTo>
                    <a:pt x="831" y="1854"/>
                    <a:pt x="943" y="1543"/>
                    <a:pt x="1184" y="1313"/>
                  </a:cubicBezTo>
                  <a:lnTo>
                    <a:pt x="1184" y="1313"/>
                  </a:lnTo>
                  <a:cubicBezTo>
                    <a:pt x="1104" y="1602"/>
                    <a:pt x="917" y="1875"/>
                    <a:pt x="836" y="2159"/>
                  </a:cubicBezTo>
                  <a:cubicBezTo>
                    <a:pt x="814" y="2244"/>
                    <a:pt x="747" y="2388"/>
                    <a:pt x="830" y="2388"/>
                  </a:cubicBezTo>
                  <a:cubicBezTo>
                    <a:pt x="847" y="2388"/>
                    <a:pt x="870" y="2382"/>
                    <a:pt x="900" y="2368"/>
                  </a:cubicBezTo>
                  <a:cubicBezTo>
                    <a:pt x="1034" y="2304"/>
                    <a:pt x="1190" y="1902"/>
                    <a:pt x="1265" y="1779"/>
                  </a:cubicBezTo>
                  <a:cubicBezTo>
                    <a:pt x="1474" y="1420"/>
                    <a:pt x="1817" y="745"/>
                    <a:pt x="1645" y="306"/>
                  </a:cubicBezTo>
                  <a:lnTo>
                    <a:pt x="1640" y="306"/>
                  </a:lnTo>
                  <a:cubicBezTo>
                    <a:pt x="1538" y="183"/>
                    <a:pt x="1377" y="43"/>
                    <a:pt x="1222" y="11"/>
                  </a:cubicBezTo>
                  <a:cubicBezTo>
                    <a:pt x="1191" y="4"/>
                    <a:pt x="1163" y="0"/>
                    <a:pt x="1138" y="0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38"/>
            <p:cNvSpPr/>
            <p:nvPr/>
          </p:nvSpPr>
          <p:spPr>
            <a:xfrm>
              <a:off x="1433933" y="2228552"/>
              <a:ext cx="502116" cy="705640"/>
            </a:xfrm>
            <a:custGeom>
              <a:rect b="b" l="l" r="r" t="t"/>
              <a:pathLst>
                <a:path extrusionOk="0" h="8224" w="5852">
                  <a:moveTo>
                    <a:pt x="969" y="1"/>
                  </a:moveTo>
                  <a:cubicBezTo>
                    <a:pt x="855" y="1"/>
                    <a:pt x="751" y="35"/>
                    <a:pt x="671" y="161"/>
                  </a:cubicBezTo>
                  <a:cubicBezTo>
                    <a:pt x="1" y="2508"/>
                    <a:pt x="355" y="1967"/>
                    <a:pt x="355" y="5224"/>
                  </a:cubicBezTo>
                  <a:cubicBezTo>
                    <a:pt x="355" y="5449"/>
                    <a:pt x="408" y="6392"/>
                    <a:pt x="467" y="7517"/>
                  </a:cubicBezTo>
                  <a:cubicBezTo>
                    <a:pt x="1726" y="7983"/>
                    <a:pt x="3060" y="8224"/>
                    <a:pt x="4405" y="8224"/>
                  </a:cubicBezTo>
                  <a:cubicBezTo>
                    <a:pt x="4822" y="8224"/>
                    <a:pt x="5240" y="8202"/>
                    <a:pt x="5653" y="8154"/>
                  </a:cubicBezTo>
                  <a:cubicBezTo>
                    <a:pt x="5771" y="6408"/>
                    <a:pt x="5851" y="4715"/>
                    <a:pt x="5846" y="4211"/>
                  </a:cubicBezTo>
                  <a:cubicBezTo>
                    <a:pt x="5830" y="3445"/>
                    <a:pt x="5696" y="1559"/>
                    <a:pt x="5631" y="799"/>
                  </a:cubicBezTo>
                  <a:cubicBezTo>
                    <a:pt x="5604" y="481"/>
                    <a:pt x="5487" y="403"/>
                    <a:pt x="5314" y="403"/>
                  </a:cubicBezTo>
                  <a:cubicBezTo>
                    <a:pt x="5145" y="403"/>
                    <a:pt x="4923" y="477"/>
                    <a:pt x="4677" y="477"/>
                  </a:cubicBezTo>
                  <a:cubicBezTo>
                    <a:pt x="4587" y="477"/>
                    <a:pt x="4494" y="467"/>
                    <a:pt x="4399" y="440"/>
                  </a:cubicBezTo>
                  <a:cubicBezTo>
                    <a:pt x="3381" y="145"/>
                    <a:pt x="2342" y="188"/>
                    <a:pt x="1319" y="49"/>
                  </a:cubicBezTo>
                  <a:cubicBezTo>
                    <a:pt x="1204" y="35"/>
                    <a:pt x="1082" y="1"/>
                    <a:pt x="9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38"/>
            <p:cNvSpPr/>
            <p:nvPr/>
          </p:nvSpPr>
          <p:spPr>
            <a:xfrm>
              <a:off x="1271251" y="1477523"/>
              <a:ext cx="420175" cy="403701"/>
            </a:xfrm>
            <a:custGeom>
              <a:rect b="b" l="l" r="r" t="t"/>
              <a:pathLst>
                <a:path extrusionOk="0" h="4705" w="4897">
                  <a:moveTo>
                    <a:pt x="3611" y="0"/>
                  </a:moveTo>
                  <a:cubicBezTo>
                    <a:pt x="3408" y="38"/>
                    <a:pt x="3059" y="166"/>
                    <a:pt x="2931" y="348"/>
                  </a:cubicBezTo>
                  <a:cubicBezTo>
                    <a:pt x="2845" y="466"/>
                    <a:pt x="2909" y="734"/>
                    <a:pt x="2818" y="830"/>
                  </a:cubicBezTo>
                  <a:cubicBezTo>
                    <a:pt x="2784" y="869"/>
                    <a:pt x="2730" y="880"/>
                    <a:pt x="2670" y="880"/>
                  </a:cubicBezTo>
                  <a:cubicBezTo>
                    <a:pt x="2590" y="880"/>
                    <a:pt x="2499" y="861"/>
                    <a:pt x="2424" y="861"/>
                  </a:cubicBezTo>
                  <a:cubicBezTo>
                    <a:pt x="2414" y="861"/>
                    <a:pt x="2404" y="862"/>
                    <a:pt x="2395" y="863"/>
                  </a:cubicBezTo>
                  <a:cubicBezTo>
                    <a:pt x="1806" y="911"/>
                    <a:pt x="1538" y="1248"/>
                    <a:pt x="1458" y="1800"/>
                  </a:cubicBezTo>
                  <a:cubicBezTo>
                    <a:pt x="1431" y="2004"/>
                    <a:pt x="1565" y="2180"/>
                    <a:pt x="1538" y="2352"/>
                  </a:cubicBezTo>
                  <a:cubicBezTo>
                    <a:pt x="1511" y="2550"/>
                    <a:pt x="981" y="2727"/>
                    <a:pt x="831" y="2909"/>
                  </a:cubicBezTo>
                  <a:cubicBezTo>
                    <a:pt x="0" y="3910"/>
                    <a:pt x="1287" y="4705"/>
                    <a:pt x="2281" y="4705"/>
                  </a:cubicBezTo>
                  <a:cubicBezTo>
                    <a:pt x="2351" y="4705"/>
                    <a:pt x="2420" y="4701"/>
                    <a:pt x="2486" y="4693"/>
                  </a:cubicBezTo>
                  <a:cubicBezTo>
                    <a:pt x="2995" y="4623"/>
                    <a:pt x="3483" y="4339"/>
                    <a:pt x="3879" y="4023"/>
                  </a:cubicBezTo>
                  <a:cubicBezTo>
                    <a:pt x="4297" y="3691"/>
                    <a:pt x="4458" y="3118"/>
                    <a:pt x="4576" y="2625"/>
                  </a:cubicBezTo>
                  <a:cubicBezTo>
                    <a:pt x="4677" y="2202"/>
                    <a:pt x="4897" y="1613"/>
                    <a:pt x="4795" y="1179"/>
                  </a:cubicBezTo>
                  <a:cubicBezTo>
                    <a:pt x="4677" y="654"/>
                    <a:pt x="4088" y="407"/>
                    <a:pt x="3611" y="0"/>
                  </a:cubicBezTo>
                  <a:close/>
                </a:path>
              </a:pathLst>
            </a:custGeom>
            <a:solidFill>
              <a:srgbClr val="E59F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38"/>
            <p:cNvSpPr/>
            <p:nvPr/>
          </p:nvSpPr>
          <p:spPr>
            <a:xfrm>
              <a:off x="2107396" y="2491451"/>
              <a:ext cx="27199" cy="88462"/>
            </a:xfrm>
            <a:custGeom>
              <a:rect b="b" l="l" r="r" t="t"/>
              <a:pathLst>
                <a:path extrusionOk="0" h="1031" w="317">
                  <a:moveTo>
                    <a:pt x="118" y="1"/>
                  </a:moveTo>
                  <a:cubicBezTo>
                    <a:pt x="59" y="33"/>
                    <a:pt x="27" y="188"/>
                    <a:pt x="27" y="269"/>
                  </a:cubicBezTo>
                  <a:cubicBezTo>
                    <a:pt x="22" y="344"/>
                    <a:pt x="16" y="435"/>
                    <a:pt x="16" y="520"/>
                  </a:cubicBezTo>
                  <a:cubicBezTo>
                    <a:pt x="16" y="606"/>
                    <a:pt x="0" y="703"/>
                    <a:pt x="6" y="794"/>
                  </a:cubicBezTo>
                  <a:cubicBezTo>
                    <a:pt x="6" y="863"/>
                    <a:pt x="16" y="1024"/>
                    <a:pt x="97" y="1029"/>
                  </a:cubicBezTo>
                  <a:cubicBezTo>
                    <a:pt x="101" y="1030"/>
                    <a:pt x="104" y="1030"/>
                    <a:pt x="108" y="1030"/>
                  </a:cubicBezTo>
                  <a:cubicBezTo>
                    <a:pt x="226" y="1030"/>
                    <a:pt x="242" y="781"/>
                    <a:pt x="263" y="708"/>
                  </a:cubicBezTo>
                  <a:cubicBezTo>
                    <a:pt x="316" y="531"/>
                    <a:pt x="300" y="338"/>
                    <a:pt x="215" y="172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rgbClr val="EAC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38"/>
            <p:cNvSpPr/>
            <p:nvPr/>
          </p:nvSpPr>
          <p:spPr>
            <a:xfrm>
              <a:off x="2100017" y="2444603"/>
              <a:ext cx="155903" cy="204896"/>
            </a:xfrm>
            <a:custGeom>
              <a:rect b="b" l="l" r="r" t="t"/>
              <a:pathLst>
                <a:path extrusionOk="0" h="2388" w="1817">
                  <a:moveTo>
                    <a:pt x="685" y="0"/>
                  </a:moveTo>
                  <a:cubicBezTo>
                    <a:pt x="659" y="0"/>
                    <a:pt x="631" y="4"/>
                    <a:pt x="601" y="11"/>
                  </a:cubicBezTo>
                  <a:cubicBezTo>
                    <a:pt x="440" y="43"/>
                    <a:pt x="285" y="183"/>
                    <a:pt x="183" y="306"/>
                  </a:cubicBezTo>
                  <a:lnTo>
                    <a:pt x="177" y="306"/>
                  </a:lnTo>
                  <a:cubicBezTo>
                    <a:pt x="1" y="745"/>
                    <a:pt x="343" y="1420"/>
                    <a:pt x="558" y="1779"/>
                  </a:cubicBezTo>
                  <a:cubicBezTo>
                    <a:pt x="633" y="1902"/>
                    <a:pt x="783" y="2304"/>
                    <a:pt x="922" y="2368"/>
                  </a:cubicBezTo>
                  <a:cubicBezTo>
                    <a:pt x="952" y="2382"/>
                    <a:pt x="974" y="2388"/>
                    <a:pt x="991" y="2388"/>
                  </a:cubicBezTo>
                  <a:cubicBezTo>
                    <a:pt x="1071" y="2388"/>
                    <a:pt x="1008" y="2244"/>
                    <a:pt x="981" y="2159"/>
                  </a:cubicBezTo>
                  <a:cubicBezTo>
                    <a:pt x="901" y="1875"/>
                    <a:pt x="713" y="1602"/>
                    <a:pt x="638" y="1313"/>
                  </a:cubicBezTo>
                  <a:lnTo>
                    <a:pt x="638" y="1313"/>
                  </a:lnTo>
                  <a:cubicBezTo>
                    <a:pt x="874" y="1543"/>
                    <a:pt x="992" y="1854"/>
                    <a:pt x="1152" y="2132"/>
                  </a:cubicBezTo>
                  <a:cubicBezTo>
                    <a:pt x="1194" y="2203"/>
                    <a:pt x="1291" y="2372"/>
                    <a:pt x="1355" y="2372"/>
                  </a:cubicBezTo>
                  <a:cubicBezTo>
                    <a:pt x="1373" y="2372"/>
                    <a:pt x="1388" y="2358"/>
                    <a:pt x="1399" y="2325"/>
                  </a:cubicBezTo>
                  <a:cubicBezTo>
                    <a:pt x="1495" y="2025"/>
                    <a:pt x="970" y="1361"/>
                    <a:pt x="954" y="1190"/>
                  </a:cubicBezTo>
                  <a:lnTo>
                    <a:pt x="954" y="1190"/>
                  </a:lnTo>
                  <a:cubicBezTo>
                    <a:pt x="1093" y="1409"/>
                    <a:pt x="1265" y="1677"/>
                    <a:pt x="1404" y="1891"/>
                  </a:cubicBezTo>
                  <a:cubicBezTo>
                    <a:pt x="1436" y="1946"/>
                    <a:pt x="1480" y="2075"/>
                    <a:pt x="1582" y="2075"/>
                  </a:cubicBezTo>
                  <a:cubicBezTo>
                    <a:pt x="1599" y="2075"/>
                    <a:pt x="1619" y="2071"/>
                    <a:pt x="1640" y="2063"/>
                  </a:cubicBezTo>
                  <a:cubicBezTo>
                    <a:pt x="1726" y="2020"/>
                    <a:pt x="1506" y="1624"/>
                    <a:pt x="1436" y="1468"/>
                  </a:cubicBezTo>
                  <a:cubicBezTo>
                    <a:pt x="1388" y="1350"/>
                    <a:pt x="1335" y="1291"/>
                    <a:pt x="1201" y="1077"/>
                  </a:cubicBezTo>
                  <a:lnTo>
                    <a:pt x="1201" y="1077"/>
                  </a:lnTo>
                  <a:cubicBezTo>
                    <a:pt x="1335" y="1104"/>
                    <a:pt x="1511" y="1484"/>
                    <a:pt x="1586" y="1570"/>
                  </a:cubicBezTo>
                  <a:cubicBezTo>
                    <a:pt x="1604" y="1588"/>
                    <a:pt x="1642" y="1622"/>
                    <a:pt x="1666" y="1622"/>
                  </a:cubicBezTo>
                  <a:cubicBezTo>
                    <a:pt x="1670" y="1622"/>
                    <a:pt x="1674" y="1621"/>
                    <a:pt x="1677" y="1618"/>
                  </a:cubicBezTo>
                  <a:cubicBezTo>
                    <a:pt x="1817" y="1527"/>
                    <a:pt x="1190" y="418"/>
                    <a:pt x="1002" y="220"/>
                  </a:cubicBezTo>
                  <a:cubicBezTo>
                    <a:pt x="898" y="106"/>
                    <a:pt x="828" y="0"/>
                    <a:pt x="685" y="0"/>
                  </a:cubicBezTo>
                  <a:close/>
                </a:path>
              </a:pathLst>
            </a:custGeom>
            <a:solidFill>
              <a:srgbClr val="EAC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38"/>
            <p:cNvSpPr/>
            <p:nvPr/>
          </p:nvSpPr>
          <p:spPr>
            <a:xfrm>
              <a:off x="1858741" y="1689369"/>
              <a:ext cx="335145" cy="798478"/>
            </a:xfrm>
            <a:custGeom>
              <a:rect b="b" l="l" r="r" t="t"/>
              <a:pathLst>
                <a:path extrusionOk="0" h="9306" w="3906">
                  <a:moveTo>
                    <a:pt x="0" y="1"/>
                  </a:moveTo>
                  <a:lnTo>
                    <a:pt x="0" y="1399"/>
                  </a:lnTo>
                  <a:cubicBezTo>
                    <a:pt x="0" y="2727"/>
                    <a:pt x="504" y="3847"/>
                    <a:pt x="986" y="5074"/>
                  </a:cubicBezTo>
                  <a:cubicBezTo>
                    <a:pt x="1554" y="6504"/>
                    <a:pt x="2271" y="7924"/>
                    <a:pt x="2952" y="9306"/>
                  </a:cubicBezTo>
                  <a:cubicBezTo>
                    <a:pt x="3134" y="9220"/>
                    <a:pt x="3654" y="9188"/>
                    <a:pt x="3777" y="9033"/>
                  </a:cubicBezTo>
                  <a:cubicBezTo>
                    <a:pt x="3905" y="8856"/>
                    <a:pt x="3022" y="5952"/>
                    <a:pt x="2764" y="4785"/>
                  </a:cubicBezTo>
                  <a:cubicBezTo>
                    <a:pt x="2577" y="3949"/>
                    <a:pt x="1013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38"/>
            <p:cNvSpPr/>
            <p:nvPr/>
          </p:nvSpPr>
          <p:spPr>
            <a:xfrm>
              <a:off x="1398582" y="1660626"/>
              <a:ext cx="554885" cy="752059"/>
            </a:xfrm>
            <a:custGeom>
              <a:rect b="b" l="l" r="r" t="t"/>
              <a:pathLst>
                <a:path extrusionOk="0" h="8765" w="6467">
                  <a:moveTo>
                    <a:pt x="3177" y="1"/>
                  </a:moveTo>
                  <a:cubicBezTo>
                    <a:pt x="2898" y="1"/>
                    <a:pt x="2154" y="300"/>
                    <a:pt x="1961" y="421"/>
                  </a:cubicBezTo>
                  <a:cubicBezTo>
                    <a:pt x="1763" y="545"/>
                    <a:pt x="1458" y="614"/>
                    <a:pt x="1302" y="802"/>
                  </a:cubicBezTo>
                  <a:cubicBezTo>
                    <a:pt x="1120" y="1032"/>
                    <a:pt x="1067" y="1520"/>
                    <a:pt x="1018" y="1809"/>
                  </a:cubicBezTo>
                  <a:cubicBezTo>
                    <a:pt x="911" y="2511"/>
                    <a:pt x="756" y="3202"/>
                    <a:pt x="627" y="3898"/>
                  </a:cubicBezTo>
                  <a:cubicBezTo>
                    <a:pt x="483" y="4670"/>
                    <a:pt x="370" y="5452"/>
                    <a:pt x="236" y="6218"/>
                  </a:cubicBezTo>
                  <a:cubicBezTo>
                    <a:pt x="166" y="6609"/>
                    <a:pt x="0" y="8227"/>
                    <a:pt x="6" y="8623"/>
                  </a:cubicBezTo>
                  <a:cubicBezTo>
                    <a:pt x="7" y="8724"/>
                    <a:pt x="23" y="8764"/>
                    <a:pt x="50" y="8764"/>
                  </a:cubicBezTo>
                  <a:cubicBezTo>
                    <a:pt x="167" y="8764"/>
                    <a:pt x="493" y="8043"/>
                    <a:pt x="812" y="8043"/>
                  </a:cubicBezTo>
                  <a:cubicBezTo>
                    <a:pt x="820" y="8043"/>
                    <a:pt x="828" y="8044"/>
                    <a:pt x="836" y="8045"/>
                  </a:cubicBezTo>
                  <a:cubicBezTo>
                    <a:pt x="1956" y="8168"/>
                    <a:pt x="3017" y="8334"/>
                    <a:pt x="4147" y="8334"/>
                  </a:cubicBezTo>
                  <a:cubicBezTo>
                    <a:pt x="4277" y="8334"/>
                    <a:pt x="4409" y="8336"/>
                    <a:pt x="4540" y="8336"/>
                  </a:cubicBezTo>
                  <a:cubicBezTo>
                    <a:pt x="4895" y="8336"/>
                    <a:pt x="5250" y="8321"/>
                    <a:pt x="5583" y="8216"/>
                  </a:cubicBezTo>
                  <a:cubicBezTo>
                    <a:pt x="5786" y="8146"/>
                    <a:pt x="6327" y="8034"/>
                    <a:pt x="6413" y="7793"/>
                  </a:cubicBezTo>
                  <a:cubicBezTo>
                    <a:pt x="6467" y="7632"/>
                    <a:pt x="6317" y="3721"/>
                    <a:pt x="6317" y="2821"/>
                  </a:cubicBezTo>
                  <a:cubicBezTo>
                    <a:pt x="6317" y="2211"/>
                    <a:pt x="6381" y="1493"/>
                    <a:pt x="6081" y="952"/>
                  </a:cubicBezTo>
                  <a:cubicBezTo>
                    <a:pt x="5797" y="437"/>
                    <a:pt x="4951" y="250"/>
                    <a:pt x="4458" y="148"/>
                  </a:cubicBezTo>
                  <a:cubicBezTo>
                    <a:pt x="4320" y="114"/>
                    <a:pt x="4179" y="98"/>
                    <a:pt x="4036" y="98"/>
                  </a:cubicBezTo>
                  <a:cubicBezTo>
                    <a:pt x="3934" y="98"/>
                    <a:pt x="3832" y="106"/>
                    <a:pt x="3729" y="121"/>
                  </a:cubicBezTo>
                  <a:cubicBezTo>
                    <a:pt x="3664" y="134"/>
                    <a:pt x="3627" y="141"/>
                    <a:pt x="3598" y="141"/>
                  </a:cubicBezTo>
                  <a:cubicBezTo>
                    <a:pt x="3521" y="141"/>
                    <a:pt x="3514" y="94"/>
                    <a:pt x="3220" y="4"/>
                  </a:cubicBezTo>
                  <a:cubicBezTo>
                    <a:pt x="3207" y="2"/>
                    <a:pt x="3193" y="1"/>
                    <a:pt x="31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38"/>
            <p:cNvSpPr/>
            <p:nvPr/>
          </p:nvSpPr>
          <p:spPr>
            <a:xfrm>
              <a:off x="1796277" y="1674440"/>
              <a:ext cx="235785" cy="938079"/>
            </a:xfrm>
            <a:custGeom>
              <a:rect b="b" l="l" r="r" t="t"/>
              <a:pathLst>
                <a:path extrusionOk="0" h="10933" w="2748">
                  <a:moveTo>
                    <a:pt x="12" y="1"/>
                  </a:moveTo>
                  <a:cubicBezTo>
                    <a:pt x="8" y="1"/>
                    <a:pt x="0" y="68"/>
                    <a:pt x="5" y="68"/>
                  </a:cubicBezTo>
                  <a:cubicBezTo>
                    <a:pt x="7" y="68"/>
                    <a:pt x="10" y="60"/>
                    <a:pt x="16" y="41"/>
                  </a:cubicBezTo>
                  <a:cubicBezTo>
                    <a:pt x="16" y="11"/>
                    <a:pt x="14" y="1"/>
                    <a:pt x="12" y="1"/>
                  </a:cubicBezTo>
                  <a:close/>
                  <a:moveTo>
                    <a:pt x="137" y="35"/>
                  </a:moveTo>
                  <a:cubicBezTo>
                    <a:pt x="96" y="35"/>
                    <a:pt x="55" y="37"/>
                    <a:pt x="16" y="41"/>
                  </a:cubicBezTo>
                  <a:cubicBezTo>
                    <a:pt x="16" y="3662"/>
                    <a:pt x="182" y="7278"/>
                    <a:pt x="273" y="10894"/>
                  </a:cubicBezTo>
                  <a:cubicBezTo>
                    <a:pt x="364" y="10921"/>
                    <a:pt x="452" y="10932"/>
                    <a:pt x="537" y="10932"/>
                  </a:cubicBezTo>
                  <a:cubicBezTo>
                    <a:pt x="788" y="10932"/>
                    <a:pt x="1018" y="10835"/>
                    <a:pt x="1274" y="10771"/>
                  </a:cubicBezTo>
                  <a:cubicBezTo>
                    <a:pt x="1746" y="10653"/>
                    <a:pt x="2223" y="10616"/>
                    <a:pt x="2689" y="10471"/>
                  </a:cubicBezTo>
                  <a:cubicBezTo>
                    <a:pt x="2748" y="9271"/>
                    <a:pt x="2217" y="2901"/>
                    <a:pt x="2105" y="2328"/>
                  </a:cubicBezTo>
                  <a:cubicBezTo>
                    <a:pt x="2030" y="1873"/>
                    <a:pt x="1896" y="1423"/>
                    <a:pt x="1708" y="1000"/>
                  </a:cubicBezTo>
                  <a:cubicBezTo>
                    <a:pt x="1428" y="389"/>
                    <a:pt x="722" y="35"/>
                    <a:pt x="137" y="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38"/>
            <p:cNvSpPr/>
            <p:nvPr/>
          </p:nvSpPr>
          <p:spPr>
            <a:xfrm>
              <a:off x="1881221" y="1449895"/>
              <a:ext cx="61520" cy="92838"/>
            </a:xfrm>
            <a:custGeom>
              <a:rect b="b" l="l" r="r" t="t"/>
              <a:pathLst>
                <a:path extrusionOk="0" h="1082" w="717">
                  <a:moveTo>
                    <a:pt x="357" y="0"/>
                  </a:moveTo>
                  <a:cubicBezTo>
                    <a:pt x="351" y="0"/>
                    <a:pt x="344" y="0"/>
                    <a:pt x="338" y="1"/>
                  </a:cubicBezTo>
                  <a:cubicBezTo>
                    <a:pt x="290" y="1"/>
                    <a:pt x="258" y="49"/>
                    <a:pt x="226" y="81"/>
                  </a:cubicBezTo>
                  <a:lnTo>
                    <a:pt x="252" y="226"/>
                  </a:lnTo>
                  <a:cubicBezTo>
                    <a:pt x="258" y="301"/>
                    <a:pt x="167" y="349"/>
                    <a:pt x="113" y="408"/>
                  </a:cubicBezTo>
                  <a:cubicBezTo>
                    <a:pt x="54" y="483"/>
                    <a:pt x="22" y="579"/>
                    <a:pt x="22" y="681"/>
                  </a:cubicBezTo>
                  <a:cubicBezTo>
                    <a:pt x="1" y="810"/>
                    <a:pt x="1" y="943"/>
                    <a:pt x="22" y="1077"/>
                  </a:cubicBezTo>
                  <a:cubicBezTo>
                    <a:pt x="33" y="1080"/>
                    <a:pt x="45" y="1082"/>
                    <a:pt x="57" y="1082"/>
                  </a:cubicBezTo>
                  <a:cubicBezTo>
                    <a:pt x="90" y="1082"/>
                    <a:pt x="125" y="1072"/>
                    <a:pt x="156" y="1056"/>
                  </a:cubicBezTo>
                  <a:cubicBezTo>
                    <a:pt x="376" y="960"/>
                    <a:pt x="563" y="804"/>
                    <a:pt x="643" y="606"/>
                  </a:cubicBezTo>
                  <a:cubicBezTo>
                    <a:pt x="717" y="411"/>
                    <a:pt x="682" y="0"/>
                    <a:pt x="357" y="0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38"/>
            <p:cNvSpPr/>
            <p:nvPr/>
          </p:nvSpPr>
          <p:spPr>
            <a:xfrm>
              <a:off x="1531747" y="1410769"/>
              <a:ext cx="55857" cy="98072"/>
            </a:xfrm>
            <a:custGeom>
              <a:rect b="b" l="l" r="r" t="t"/>
              <a:pathLst>
                <a:path extrusionOk="0" h="1143" w="651">
                  <a:moveTo>
                    <a:pt x="353" y="0"/>
                  </a:moveTo>
                  <a:cubicBezTo>
                    <a:pt x="85" y="0"/>
                    <a:pt x="1" y="353"/>
                    <a:pt x="40" y="548"/>
                  </a:cubicBezTo>
                  <a:cubicBezTo>
                    <a:pt x="77" y="757"/>
                    <a:pt x="238" y="949"/>
                    <a:pt x="441" y="1089"/>
                  </a:cubicBezTo>
                  <a:cubicBezTo>
                    <a:pt x="473" y="1121"/>
                    <a:pt x="522" y="1137"/>
                    <a:pt x="570" y="1142"/>
                  </a:cubicBezTo>
                  <a:cubicBezTo>
                    <a:pt x="607" y="1014"/>
                    <a:pt x="629" y="880"/>
                    <a:pt x="634" y="751"/>
                  </a:cubicBezTo>
                  <a:cubicBezTo>
                    <a:pt x="650" y="649"/>
                    <a:pt x="640" y="548"/>
                    <a:pt x="591" y="462"/>
                  </a:cubicBezTo>
                  <a:cubicBezTo>
                    <a:pt x="548" y="392"/>
                    <a:pt x="468" y="328"/>
                    <a:pt x="484" y="253"/>
                  </a:cubicBezTo>
                  <a:lnTo>
                    <a:pt x="538" y="114"/>
                  </a:lnTo>
                  <a:cubicBezTo>
                    <a:pt x="511" y="82"/>
                    <a:pt x="490" y="28"/>
                    <a:pt x="441" y="12"/>
                  </a:cubicBezTo>
                  <a:cubicBezTo>
                    <a:pt x="410" y="4"/>
                    <a:pt x="381" y="0"/>
                    <a:pt x="353" y="0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38"/>
            <p:cNvSpPr/>
            <p:nvPr/>
          </p:nvSpPr>
          <p:spPr>
            <a:xfrm>
              <a:off x="1665599" y="1626905"/>
              <a:ext cx="101247" cy="78080"/>
            </a:xfrm>
            <a:custGeom>
              <a:rect b="b" l="l" r="r" t="t"/>
              <a:pathLst>
                <a:path extrusionOk="0" h="910" w="1180">
                  <a:moveTo>
                    <a:pt x="76" y="0"/>
                  </a:moveTo>
                  <a:cubicBezTo>
                    <a:pt x="17" y="177"/>
                    <a:pt x="60" y="407"/>
                    <a:pt x="49" y="600"/>
                  </a:cubicBezTo>
                  <a:cubicBezTo>
                    <a:pt x="44" y="788"/>
                    <a:pt x="1" y="809"/>
                    <a:pt x="172" y="863"/>
                  </a:cubicBezTo>
                  <a:cubicBezTo>
                    <a:pt x="300" y="892"/>
                    <a:pt x="432" y="909"/>
                    <a:pt x="566" y="909"/>
                  </a:cubicBezTo>
                  <a:cubicBezTo>
                    <a:pt x="601" y="909"/>
                    <a:pt x="636" y="908"/>
                    <a:pt x="671" y="905"/>
                  </a:cubicBezTo>
                  <a:cubicBezTo>
                    <a:pt x="721" y="905"/>
                    <a:pt x="784" y="910"/>
                    <a:pt x="846" y="910"/>
                  </a:cubicBezTo>
                  <a:cubicBezTo>
                    <a:pt x="950" y="910"/>
                    <a:pt x="1052" y="897"/>
                    <a:pt x="1088" y="830"/>
                  </a:cubicBezTo>
                  <a:cubicBezTo>
                    <a:pt x="1180" y="686"/>
                    <a:pt x="1067" y="188"/>
                    <a:pt x="1013" y="22"/>
                  </a:cubicBezTo>
                  <a:cubicBezTo>
                    <a:pt x="972" y="23"/>
                    <a:pt x="931" y="24"/>
                    <a:pt x="890" y="24"/>
                  </a:cubicBezTo>
                  <a:cubicBezTo>
                    <a:pt x="644" y="24"/>
                    <a:pt x="397" y="0"/>
                    <a:pt x="76" y="0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38"/>
            <p:cNvSpPr/>
            <p:nvPr/>
          </p:nvSpPr>
          <p:spPr>
            <a:xfrm>
              <a:off x="1554399" y="1200896"/>
              <a:ext cx="399067" cy="454839"/>
            </a:xfrm>
            <a:custGeom>
              <a:rect b="b" l="l" r="r" t="t"/>
              <a:pathLst>
                <a:path extrusionOk="0" h="5301" w="4651">
                  <a:moveTo>
                    <a:pt x="2272" y="0"/>
                  </a:moveTo>
                  <a:cubicBezTo>
                    <a:pt x="1596" y="0"/>
                    <a:pt x="921" y="145"/>
                    <a:pt x="370" y="444"/>
                  </a:cubicBezTo>
                  <a:cubicBezTo>
                    <a:pt x="1" y="647"/>
                    <a:pt x="59" y="781"/>
                    <a:pt x="76" y="1167"/>
                  </a:cubicBezTo>
                  <a:cubicBezTo>
                    <a:pt x="92" y="1724"/>
                    <a:pt x="252" y="3701"/>
                    <a:pt x="445" y="4108"/>
                  </a:cubicBezTo>
                  <a:cubicBezTo>
                    <a:pt x="824" y="4918"/>
                    <a:pt x="1491" y="5300"/>
                    <a:pt x="2145" y="5300"/>
                  </a:cubicBezTo>
                  <a:cubicBezTo>
                    <a:pt x="2701" y="5300"/>
                    <a:pt x="3248" y="5024"/>
                    <a:pt x="3601" y="4499"/>
                  </a:cubicBezTo>
                  <a:cubicBezTo>
                    <a:pt x="4093" y="3760"/>
                    <a:pt x="4651" y="1660"/>
                    <a:pt x="4474" y="1006"/>
                  </a:cubicBezTo>
                  <a:cubicBezTo>
                    <a:pt x="4431" y="845"/>
                    <a:pt x="4383" y="679"/>
                    <a:pt x="4265" y="545"/>
                  </a:cubicBezTo>
                  <a:cubicBezTo>
                    <a:pt x="4131" y="390"/>
                    <a:pt x="3933" y="299"/>
                    <a:pt x="3729" y="235"/>
                  </a:cubicBezTo>
                  <a:cubicBezTo>
                    <a:pt x="3276" y="80"/>
                    <a:pt x="2774" y="0"/>
                    <a:pt x="2272" y="0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38"/>
            <p:cNvSpPr/>
            <p:nvPr/>
          </p:nvSpPr>
          <p:spPr>
            <a:xfrm>
              <a:off x="1739647" y="1465511"/>
              <a:ext cx="24883" cy="47878"/>
            </a:xfrm>
            <a:custGeom>
              <a:rect b="b" l="l" r="r" t="t"/>
              <a:pathLst>
                <a:path extrusionOk="0" h="558" w="290">
                  <a:moveTo>
                    <a:pt x="102" y="1"/>
                  </a:moveTo>
                  <a:cubicBezTo>
                    <a:pt x="102" y="1"/>
                    <a:pt x="0" y="467"/>
                    <a:pt x="11" y="558"/>
                  </a:cubicBezTo>
                  <a:cubicBezTo>
                    <a:pt x="11" y="558"/>
                    <a:pt x="290" y="435"/>
                    <a:pt x="102" y="1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38"/>
            <p:cNvSpPr/>
            <p:nvPr/>
          </p:nvSpPr>
          <p:spPr>
            <a:xfrm>
              <a:off x="1684905" y="1544621"/>
              <a:ext cx="93439" cy="29001"/>
            </a:xfrm>
            <a:custGeom>
              <a:rect b="b" l="l" r="r" t="t"/>
              <a:pathLst>
                <a:path extrusionOk="0" fill="none" h="338" w="1089">
                  <a:moveTo>
                    <a:pt x="1" y="0"/>
                  </a:moveTo>
                  <a:cubicBezTo>
                    <a:pt x="301" y="263"/>
                    <a:pt x="719" y="338"/>
                    <a:pt x="1089" y="198"/>
                  </a:cubicBezTo>
                </a:path>
              </a:pathLst>
            </a:custGeom>
            <a:noFill/>
            <a:ln cap="rnd" cmpd="sng" w="9525">
              <a:solidFill>
                <a:srgbClr val="F1BF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38"/>
            <p:cNvSpPr/>
            <p:nvPr/>
          </p:nvSpPr>
          <p:spPr>
            <a:xfrm>
              <a:off x="1820130" y="1400301"/>
              <a:ext cx="43244" cy="15702"/>
            </a:xfrm>
            <a:custGeom>
              <a:rect b="b" l="l" r="r" t="t"/>
              <a:pathLst>
                <a:path extrusionOk="0" fill="none" h="183" w="504">
                  <a:moveTo>
                    <a:pt x="0" y="107"/>
                  </a:moveTo>
                  <a:cubicBezTo>
                    <a:pt x="0" y="107"/>
                    <a:pt x="321" y="0"/>
                    <a:pt x="504" y="182"/>
                  </a:cubicBezTo>
                </a:path>
              </a:pathLst>
            </a:custGeom>
            <a:noFill/>
            <a:ln cap="rnd" cmpd="sng" w="1475">
              <a:solidFill>
                <a:srgbClr val="E59F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38"/>
            <p:cNvSpPr/>
            <p:nvPr/>
          </p:nvSpPr>
          <p:spPr>
            <a:xfrm>
              <a:off x="1639430" y="1372243"/>
              <a:ext cx="43330" cy="15702"/>
            </a:xfrm>
            <a:custGeom>
              <a:rect b="b" l="l" r="r" t="t"/>
              <a:pathLst>
                <a:path extrusionOk="0" fill="none" h="183" w="505">
                  <a:moveTo>
                    <a:pt x="1" y="102"/>
                  </a:moveTo>
                  <a:cubicBezTo>
                    <a:pt x="1" y="102"/>
                    <a:pt x="317" y="0"/>
                    <a:pt x="504" y="182"/>
                  </a:cubicBezTo>
                </a:path>
              </a:pathLst>
            </a:custGeom>
            <a:noFill/>
            <a:ln cap="rnd" cmpd="sng" w="1475">
              <a:solidFill>
                <a:srgbClr val="E59F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38"/>
            <p:cNvSpPr/>
            <p:nvPr/>
          </p:nvSpPr>
          <p:spPr>
            <a:xfrm>
              <a:off x="1645865" y="1410855"/>
              <a:ext cx="21279" cy="38182"/>
            </a:xfrm>
            <a:custGeom>
              <a:rect b="b" l="l" r="r" t="t"/>
              <a:pathLst>
                <a:path extrusionOk="0" h="445" w="248">
                  <a:moveTo>
                    <a:pt x="124" y="0"/>
                  </a:moveTo>
                  <a:cubicBezTo>
                    <a:pt x="60" y="0"/>
                    <a:pt x="1" y="97"/>
                    <a:pt x="1" y="220"/>
                  </a:cubicBezTo>
                  <a:cubicBezTo>
                    <a:pt x="1" y="343"/>
                    <a:pt x="60" y="445"/>
                    <a:pt x="124" y="445"/>
                  </a:cubicBezTo>
                  <a:cubicBezTo>
                    <a:pt x="193" y="445"/>
                    <a:pt x="247" y="343"/>
                    <a:pt x="247" y="220"/>
                  </a:cubicBezTo>
                  <a:cubicBezTo>
                    <a:pt x="247" y="97"/>
                    <a:pt x="193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38"/>
            <p:cNvSpPr/>
            <p:nvPr/>
          </p:nvSpPr>
          <p:spPr>
            <a:xfrm>
              <a:off x="1822361" y="1435909"/>
              <a:ext cx="26341" cy="37324"/>
            </a:xfrm>
            <a:custGeom>
              <a:rect b="b" l="l" r="r" t="t"/>
              <a:pathLst>
                <a:path extrusionOk="0" h="435" w="307">
                  <a:moveTo>
                    <a:pt x="197" y="1"/>
                  </a:moveTo>
                  <a:cubicBezTo>
                    <a:pt x="132" y="1"/>
                    <a:pt x="62" y="77"/>
                    <a:pt x="33" y="185"/>
                  </a:cubicBezTo>
                  <a:cubicBezTo>
                    <a:pt x="1" y="303"/>
                    <a:pt x="33" y="415"/>
                    <a:pt x="97" y="431"/>
                  </a:cubicBezTo>
                  <a:cubicBezTo>
                    <a:pt x="104" y="434"/>
                    <a:pt x="111" y="435"/>
                    <a:pt x="118" y="435"/>
                  </a:cubicBezTo>
                  <a:cubicBezTo>
                    <a:pt x="178" y="435"/>
                    <a:pt x="245" y="355"/>
                    <a:pt x="274" y="249"/>
                  </a:cubicBezTo>
                  <a:cubicBezTo>
                    <a:pt x="306" y="131"/>
                    <a:pt x="279" y="24"/>
                    <a:pt x="215" y="3"/>
                  </a:cubicBezTo>
                  <a:cubicBezTo>
                    <a:pt x="209" y="2"/>
                    <a:pt x="203" y="1"/>
                    <a:pt x="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38"/>
            <p:cNvSpPr/>
            <p:nvPr/>
          </p:nvSpPr>
          <p:spPr>
            <a:xfrm>
              <a:off x="1205097" y="1689369"/>
              <a:ext cx="335145" cy="798478"/>
            </a:xfrm>
            <a:custGeom>
              <a:rect b="b" l="l" r="r" t="t"/>
              <a:pathLst>
                <a:path extrusionOk="0" h="9306" w="3906">
                  <a:moveTo>
                    <a:pt x="3905" y="1"/>
                  </a:moveTo>
                  <a:cubicBezTo>
                    <a:pt x="2888" y="1"/>
                    <a:pt x="1329" y="3949"/>
                    <a:pt x="1141" y="4785"/>
                  </a:cubicBezTo>
                  <a:cubicBezTo>
                    <a:pt x="879" y="5952"/>
                    <a:pt x="0" y="8856"/>
                    <a:pt x="129" y="9033"/>
                  </a:cubicBezTo>
                  <a:cubicBezTo>
                    <a:pt x="246" y="9188"/>
                    <a:pt x="771" y="9220"/>
                    <a:pt x="948" y="9306"/>
                  </a:cubicBezTo>
                  <a:cubicBezTo>
                    <a:pt x="1634" y="7924"/>
                    <a:pt x="2352" y="6504"/>
                    <a:pt x="2914" y="5074"/>
                  </a:cubicBezTo>
                  <a:cubicBezTo>
                    <a:pt x="3402" y="3847"/>
                    <a:pt x="3900" y="2727"/>
                    <a:pt x="3905" y="1399"/>
                  </a:cubicBezTo>
                  <a:lnTo>
                    <a:pt x="39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38"/>
            <p:cNvSpPr/>
            <p:nvPr/>
          </p:nvSpPr>
          <p:spPr>
            <a:xfrm>
              <a:off x="1392576" y="1668262"/>
              <a:ext cx="258437" cy="943913"/>
            </a:xfrm>
            <a:custGeom>
              <a:rect b="b" l="l" r="r" t="t"/>
              <a:pathLst>
                <a:path extrusionOk="0" h="11001" w="3012">
                  <a:moveTo>
                    <a:pt x="2744" y="0"/>
                  </a:moveTo>
                  <a:lnTo>
                    <a:pt x="2320" y="86"/>
                  </a:lnTo>
                  <a:cubicBezTo>
                    <a:pt x="542" y="86"/>
                    <a:pt x="210" y="4366"/>
                    <a:pt x="124" y="5309"/>
                  </a:cubicBezTo>
                  <a:cubicBezTo>
                    <a:pt x="38" y="6300"/>
                    <a:pt x="1" y="9707"/>
                    <a:pt x="60" y="10409"/>
                  </a:cubicBezTo>
                  <a:cubicBezTo>
                    <a:pt x="86" y="10752"/>
                    <a:pt x="108" y="10752"/>
                    <a:pt x="445" y="10800"/>
                  </a:cubicBezTo>
                  <a:cubicBezTo>
                    <a:pt x="741" y="10844"/>
                    <a:pt x="1203" y="11000"/>
                    <a:pt x="1555" y="11000"/>
                  </a:cubicBezTo>
                  <a:cubicBezTo>
                    <a:pt x="1637" y="11000"/>
                    <a:pt x="1713" y="10992"/>
                    <a:pt x="1779" y="10972"/>
                  </a:cubicBezTo>
                  <a:cubicBezTo>
                    <a:pt x="1972" y="10913"/>
                    <a:pt x="1919" y="10918"/>
                    <a:pt x="2010" y="10768"/>
                  </a:cubicBezTo>
                  <a:cubicBezTo>
                    <a:pt x="2106" y="10618"/>
                    <a:pt x="2138" y="10398"/>
                    <a:pt x="2181" y="10232"/>
                  </a:cubicBezTo>
                  <a:cubicBezTo>
                    <a:pt x="2315" y="9702"/>
                    <a:pt x="2406" y="9156"/>
                    <a:pt x="2508" y="8614"/>
                  </a:cubicBezTo>
                  <a:cubicBezTo>
                    <a:pt x="3012" y="5748"/>
                    <a:pt x="2744" y="2888"/>
                    <a:pt x="2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38"/>
            <p:cNvSpPr/>
            <p:nvPr/>
          </p:nvSpPr>
          <p:spPr>
            <a:xfrm>
              <a:off x="1527286" y="1132683"/>
              <a:ext cx="281432" cy="293359"/>
            </a:xfrm>
            <a:custGeom>
              <a:rect b="b" l="l" r="r" t="t"/>
              <a:pathLst>
                <a:path extrusionOk="0" h="3419" w="3280">
                  <a:moveTo>
                    <a:pt x="1854" y="0"/>
                  </a:moveTo>
                  <a:cubicBezTo>
                    <a:pt x="1490" y="0"/>
                    <a:pt x="1112" y="95"/>
                    <a:pt x="868" y="253"/>
                  </a:cubicBezTo>
                  <a:cubicBezTo>
                    <a:pt x="65" y="778"/>
                    <a:pt x="0" y="1930"/>
                    <a:pt x="0" y="2792"/>
                  </a:cubicBezTo>
                  <a:cubicBezTo>
                    <a:pt x="0" y="3170"/>
                    <a:pt x="333" y="3418"/>
                    <a:pt x="529" y="3418"/>
                  </a:cubicBezTo>
                  <a:cubicBezTo>
                    <a:pt x="591" y="3418"/>
                    <a:pt x="640" y="3393"/>
                    <a:pt x="659" y="3339"/>
                  </a:cubicBezTo>
                  <a:cubicBezTo>
                    <a:pt x="708" y="2980"/>
                    <a:pt x="1045" y="3157"/>
                    <a:pt x="1292" y="3028"/>
                  </a:cubicBezTo>
                  <a:cubicBezTo>
                    <a:pt x="1624" y="2851"/>
                    <a:pt x="1479" y="2449"/>
                    <a:pt x="1811" y="2262"/>
                  </a:cubicBezTo>
                  <a:cubicBezTo>
                    <a:pt x="2325" y="1967"/>
                    <a:pt x="3086" y="2326"/>
                    <a:pt x="3027" y="1474"/>
                  </a:cubicBezTo>
                  <a:cubicBezTo>
                    <a:pt x="3279" y="1292"/>
                    <a:pt x="2979" y="440"/>
                    <a:pt x="2625" y="199"/>
                  </a:cubicBezTo>
                  <a:cubicBezTo>
                    <a:pt x="2428" y="61"/>
                    <a:pt x="2145" y="0"/>
                    <a:pt x="1854" y="0"/>
                  </a:cubicBezTo>
                  <a:close/>
                </a:path>
              </a:pathLst>
            </a:custGeom>
            <a:solidFill>
              <a:srgbClr val="E59F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38"/>
            <p:cNvSpPr/>
            <p:nvPr/>
          </p:nvSpPr>
          <p:spPr>
            <a:xfrm>
              <a:off x="1734156" y="1172409"/>
              <a:ext cx="221628" cy="283835"/>
            </a:xfrm>
            <a:custGeom>
              <a:rect b="b" l="l" r="r" t="t"/>
              <a:pathLst>
                <a:path extrusionOk="0" h="3308" w="2583">
                  <a:moveTo>
                    <a:pt x="753" y="0"/>
                  </a:moveTo>
                  <a:cubicBezTo>
                    <a:pt x="165" y="0"/>
                    <a:pt x="5" y="428"/>
                    <a:pt x="0" y="1001"/>
                  </a:cubicBezTo>
                  <a:lnTo>
                    <a:pt x="493" y="936"/>
                  </a:lnTo>
                  <a:lnTo>
                    <a:pt x="493" y="936"/>
                  </a:lnTo>
                  <a:cubicBezTo>
                    <a:pt x="488" y="1156"/>
                    <a:pt x="493" y="1515"/>
                    <a:pt x="681" y="1676"/>
                  </a:cubicBezTo>
                  <a:cubicBezTo>
                    <a:pt x="943" y="1906"/>
                    <a:pt x="1457" y="1719"/>
                    <a:pt x="1645" y="2040"/>
                  </a:cubicBezTo>
                  <a:cubicBezTo>
                    <a:pt x="1757" y="2227"/>
                    <a:pt x="1666" y="2474"/>
                    <a:pt x="1763" y="2667"/>
                  </a:cubicBezTo>
                  <a:cubicBezTo>
                    <a:pt x="1843" y="2822"/>
                    <a:pt x="1902" y="2919"/>
                    <a:pt x="1977" y="3079"/>
                  </a:cubicBezTo>
                  <a:cubicBezTo>
                    <a:pt x="2025" y="3191"/>
                    <a:pt x="2076" y="3308"/>
                    <a:pt x="2155" y="3308"/>
                  </a:cubicBezTo>
                  <a:cubicBezTo>
                    <a:pt x="2190" y="3308"/>
                    <a:pt x="2230" y="3285"/>
                    <a:pt x="2277" y="3229"/>
                  </a:cubicBezTo>
                  <a:cubicBezTo>
                    <a:pt x="2438" y="3047"/>
                    <a:pt x="2481" y="2597"/>
                    <a:pt x="2491" y="2356"/>
                  </a:cubicBezTo>
                  <a:cubicBezTo>
                    <a:pt x="2507" y="1858"/>
                    <a:pt x="2582" y="1140"/>
                    <a:pt x="2309" y="711"/>
                  </a:cubicBezTo>
                  <a:cubicBezTo>
                    <a:pt x="2020" y="251"/>
                    <a:pt x="1500" y="79"/>
                    <a:pt x="911" y="10"/>
                  </a:cubicBezTo>
                  <a:cubicBezTo>
                    <a:pt x="855" y="3"/>
                    <a:pt x="802" y="0"/>
                    <a:pt x="753" y="0"/>
                  </a:cubicBezTo>
                  <a:close/>
                </a:path>
              </a:pathLst>
            </a:custGeom>
            <a:solidFill>
              <a:srgbClr val="E59F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38"/>
            <p:cNvSpPr/>
            <p:nvPr/>
          </p:nvSpPr>
          <p:spPr>
            <a:xfrm>
              <a:off x="1961704" y="2651130"/>
              <a:ext cx="305285" cy="271136"/>
            </a:xfrm>
            <a:custGeom>
              <a:rect b="b" l="l" r="r" t="t"/>
              <a:pathLst>
                <a:path extrusionOk="0" h="3160" w="3558">
                  <a:moveTo>
                    <a:pt x="3304" y="0"/>
                  </a:moveTo>
                  <a:cubicBezTo>
                    <a:pt x="2698" y="0"/>
                    <a:pt x="2088" y="63"/>
                    <a:pt x="1473" y="63"/>
                  </a:cubicBezTo>
                  <a:cubicBezTo>
                    <a:pt x="1415" y="62"/>
                    <a:pt x="1358" y="62"/>
                    <a:pt x="1300" y="62"/>
                  </a:cubicBezTo>
                  <a:cubicBezTo>
                    <a:pt x="880" y="62"/>
                    <a:pt x="457" y="80"/>
                    <a:pt x="43" y="122"/>
                  </a:cubicBezTo>
                  <a:cubicBezTo>
                    <a:pt x="43" y="631"/>
                    <a:pt x="0" y="2018"/>
                    <a:pt x="16" y="3159"/>
                  </a:cubicBezTo>
                  <a:cubicBezTo>
                    <a:pt x="557" y="3074"/>
                    <a:pt x="1093" y="2950"/>
                    <a:pt x="1623" y="2784"/>
                  </a:cubicBezTo>
                  <a:cubicBezTo>
                    <a:pt x="1623" y="2340"/>
                    <a:pt x="1634" y="1975"/>
                    <a:pt x="1645" y="1868"/>
                  </a:cubicBezTo>
                  <a:cubicBezTo>
                    <a:pt x="1645" y="1864"/>
                    <a:pt x="1646" y="1862"/>
                    <a:pt x="1648" y="1862"/>
                  </a:cubicBezTo>
                  <a:cubicBezTo>
                    <a:pt x="1664" y="1862"/>
                    <a:pt x="1719" y="2243"/>
                    <a:pt x="1779" y="2731"/>
                  </a:cubicBezTo>
                  <a:cubicBezTo>
                    <a:pt x="2384" y="2533"/>
                    <a:pt x="2968" y="2281"/>
                    <a:pt x="3530" y="1986"/>
                  </a:cubicBezTo>
                  <a:lnTo>
                    <a:pt x="3530" y="861"/>
                  </a:lnTo>
                  <a:cubicBezTo>
                    <a:pt x="3530" y="572"/>
                    <a:pt x="3557" y="288"/>
                    <a:pt x="3547" y="4"/>
                  </a:cubicBezTo>
                  <a:cubicBezTo>
                    <a:pt x="3466" y="2"/>
                    <a:pt x="3385" y="0"/>
                    <a:pt x="3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38"/>
            <p:cNvSpPr/>
            <p:nvPr/>
          </p:nvSpPr>
          <p:spPr>
            <a:xfrm>
              <a:off x="1655989" y="2088094"/>
              <a:ext cx="135225" cy="142604"/>
            </a:xfrm>
            <a:custGeom>
              <a:rect b="b" l="l" r="r" t="t"/>
              <a:pathLst>
                <a:path extrusionOk="0" h="1662" w="1576">
                  <a:moveTo>
                    <a:pt x="561" y="1"/>
                  </a:moveTo>
                  <a:cubicBezTo>
                    <a:pt x="551" y="1"/>
                    <a:pt x="541" y="3"/>
                    <a:pt x="531" y="9"/>
                  </a:cubicBezTo>
                  <a:cubicBezTo>
                    <a:pt x="434" y="73"/>
                    <a:pt x="681" y="513"/>
                    <a:pt x="767" y="673"/>
                  </a:cubicBezTo>
                  <a:cubicBezTo>
                    <a:pt x="726" y="632"/>
                    <a:pt x="414" y="63"/>
                    <a:pt x="254" y="63"/>
                  </a:cubicBezTo>
                  <a:cubicBezTo>
                    <a:pt x="246" y="63"/>
                    <a:pt x="238" y="65"/>
                    <a:pt x="231" y="68"/>
                  </a:cubicBezTo>
                  <a:cubicBezTo>
                    <a:pt x="81" y="132"/>
                    <a:pt x="515" y="689"/>
                    <a:pt x="600" y="770"/>
                  </a:cubicBezTo>
                  <a:cubicBezTo>
                    <a:pt x="465" y="718"/>
                    <a:pt x="259" y="302"/>
                    <a:pt x="105" y="302"/>
                  </a:cubicBezTo>
                  <a:cubicBezTo>
                    <a:pt x="101" y="302"/>
                    <a:pt x="96" y="303"/>
                    <a:pt x="92" y="304"/>
                  </a:cubicBezTo>
                  <a:cubicBezTo>
                    <a:pt x="0" y="427"/>
                    <a:pt x="333" y="764"/>
                    <a:pt x="418" y="930"/>
                  </a:cubicBezTo>
                  <a:cubicBezTo>
                    <a:pt x="373" y="908"/>
                    <a:pt x="200" y="659"/>
                    <a:pt x="117" y="659"/>
                  </a:cubicBezTo>
                  <a:cubicBezTo>
                    <a:pt x="101" y="659"/>
                    <a:pt x="89" y="668"/>
                    <a:pt x="81" y="689"/>
                  </a:cubicBezTo>
                  <a:cubicBezTo>
                    <a:pt x="38" y="802"/>
                    <a:pt x="279" y="1043"/>
                    <a:pt x="349" y="1134"/>
                  </a:cubicBezTo>
                  <a:cubicBezTo>
                    <a:pt x="483" y="1300"/>
                    <a:pt x="692" y="1563"/>
                    <a:pt x="895" y="1643"/>
                  </a:cubicBezTo>
                  <a:cubicBezTo>
                    <a:pt x="967" y="1655"/>
                    <a:pt x="1040" y="1662"/>
                    <a:pt x="1113" y="1662"/>
                  </a:cubicBezTo>
                  <a:cubicBezTo>
                    <a:pt x="1170" y="1662"/>
                    <a:pt x="1227" y="1658"/>
                    <a:pt x="1286" y="1648"/>
                  </a:cubicBezTo>
                  <a:cubicBezTo>
                    <a:pt x="1377" y="1627"/>
                    <a:pt x="1179" y="1525"/>
                    <a:pt x="1238" y="1471"/>
                  </a:cubicBezTo>
                  <a:cubicBezTo>
                    <a:pt x="1268" y="1444"/>
                    <a:pt x="1301" y="1435"/>
                    <a:pt x="1333" y="1435"/>
                  </a:cubicBezTo>
                  <a:cubicBezTo>
                    <a:pt x="1396" y="1435"/>
                    <a:pt x="1459" y="1469"/>
                    <a:pt x="1509" y="1469"/>
                  </a:cubicBezTo>
                  <a:cubicBezTo>
                    <a:pt x="1536" y="1469"/>
                    <a:pt x="1559" y="1458"/>
                    <a:pt x="1576" y="1423"/>
                  </a:cubicBezTo>
                  <a:cubicBezTo>
                    <a:pt x="1479" y="1279"/>
                    <a:pt x="1431" y="839"/>
                    <a:pt x="1426" y="668"/>
                  </a:cubicBezTo>
                  <a:cubicBezTo>
                    <a:pt x="1415" y="545"/>
                    <a:pt x="1463" y="298"/>
                    <a:pt x="1345" y="282"/>
                  </a:cubicBezTo>
                  <a:cubicBezTo>
                    <a:pt x="1222" y="293"/>
                    <a:pt x="1174" y="721"/>
                    <a:pt x="1174" y="877"/>
                  </a:cubicBezTo>
                  <a:cubicBezTo>
                    <a:pt x="1056" y="679"/>
                    <a:pt x="1056" y="679"/>
                    <a:pt x="831" y="325"/>
                  </a:cubicBezTo>
                  <a:cubicBezTo>
                    <a:pt x="768" y="228"/>
                    <a:pt x="657" y="1"/>
                    <a:pt x="561" y="1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38"/>
            <p:cNvSpPr/>
            <p:nvPr/>
          </p:nvSpPr>
          <p:spPr>
            <a:xfrm>
              <a:off x="1749772" y="2178015"/>
              <a:ext cx="336088" cy="253718"/>
            </a:xfrm>
            <a:custGeom>
              <a:rect b="b" l="l" r="r" t="t"/>
              <a:pathLst>
                <a:path extrusionOk="0" h="2957" w="3917">
                  <a:moveTo>
                    <a:pt x="290" y="0"/>
                  </a:moveTo>
                  <a:cubicBezTo>
                    <a:pt x="220" y="102"/>
                    <a:pt x="0" y="348"/>
                    <a:pt x="22" y="493"/>
                  </a:cubicBezTo>
                  <a:cubicBezTo>
                    <a:pt x="38" y="616"/>
                    <a:pt x="702" y="1398"/>
                    <a:pt x="895" y="1586"/>
                  </a:cubicBezTo>
                  <a:cubicBezTo>
                    <a:pt x="1184" y="1870"/>
                    <a:pt x="1645" y="2170"/>
                    <a:pt x="1988" y="2384"/>
                  </a:cubicBezTo>
                  <a:cubicBezTo>
                    <a:pt x="2516" y="2718"/>
                    <a:pt x="3256" y="2957"/>
                    <a:pt x="3643" y="2957"/>
                  </a:cubicBezTo>
                  <a:cubicBezTo>
                    <a:pt x="3716" y="2957"/>
                    <a:pt x="3776" y="2948"/>
                    <a:pt x="3820" y="2931"/>
                  </a:cubicBezTo>
                  <a:cubicBezTo>
                    <a:pt x="3825" y="2716"/>
                    <a:pt x="3916" y="2507"/>
                    <a:pt x="3740" y="2186"/>
                  </a:cubicBezTo>
                  <a:cubicBezTo>
                    <a:pt x="2925" y="2170"/>
                    <a:pt x="1993" y="1859"/>
                    <a:pt x="1345" y="1334"/>
                  </a:cubicBezTo>
                  <a:cubicBezTo>
                    <a:pt x="890" y="959"/>
                    <a:pt x="515" y="520"/>
                    <a:pt x="290" y="0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38"/>
            <p:cNvSpPr/>
            <p:nvPr/>
          </p:nvSpPr>
          <p:spPr>
            <a:xfrm>
              <a:off x="1902843" y="2302600"/>
              <a:ext cx="142089" cy="156161"/>
            </a:xfrm>
            <a:custGeom>
              <a:rect b="b" l="l" r="r" t="t"/>
              <a:pathLst>
                <a:path extrusionOk="0" h="1820" w="1656">
                  <a:moveTo>
                    <a:pt x="407" y="0"/>
                  </a:moveTo>
                  <a:cubicBezTo>
                    <a:pt x="220" y="305"/>
                    <a:pt x="177" y="734"/>
                    <a:pt x="0" y="996"/>
                  </a:cubicBezTo>
                  <a:cubicBezTo>
                    <a:pt x="113" y="1232"/>
                    <a:pt x="882" y="1820"/>
                    <a:pt x="1211" y="1820"/>
                  </a:cubicBezTo>
                  <a:cubicBezTo>
                    <a:pt x="1226" y="1820"/>
                    <a:pt x="1241" y="1819"/>
                    <a:pt x="1254" y="1816"/>
                  </a:cubicBezTo>
                  <a:cubicBezTo>
                    <a:pt x="1618" y="1741"/>
                    <a:pt x="1656" y="1082"/>
                    <a:pt x="1554" y="804"/>
                  </a:cubicBezTo>
                  <a:cubicBezTo>
                    <a:pt x="1393" y="557"/>
                    <a:pt x="595" y="241"/>
                    <a:pt x="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38"/>
            <p:cNvSpPr/>
            <p:nvPr/>
          </p:nvSpPr>
          <p:spPr>
            <a:xfrm>
              <a:off x="2451207" y="2155792"/>
              <a:ext cx="150412" cy="132136"/>
            </a:xfrm>
            <a:custGeom>
              <a:rect b="b" l="l" r="r" t="t"/>
              <a:pathLst>
                <a:path extrusionOk="0" h="1540" w="1753">
                  <a:moveTo>
                    <a:pt x="1268" y="0"/>
                  </a:moveTo>
                  <a:cubicBezTo>
                    <a:pt x="1172" y="0"/>
                    <a:pt x="1032" y="187"/>
                    <a:pt x="954" y="265"/>
                  </a:cubicBezTo>
                  <a:cubicBezTo>
                    <a:pt x="659" y="559"/>
                    <a:pt x="659" y="559"/>
                    <a:pt x="504" y="725"/>
                  </a:cubicBezTo>
                  <a:cubicBezTo>
                    <a:pt x="536" y="575"/>
                    <a:pt x="579" y="147"/>
                    <a:pt x="461" y="115"/>
                  </a:cubicBezTo>
                  <a:cubicBezTo>
                    <a:pt x="460" y="115"/>
                    <a:pt x="459" y="115"/>
                    <a:pt x="457" y="115"/>
                  </a:cubicBezTo>
                  <a:cubicBezTo>
                    <a:pt x="343" y="115"/>
                    <a:pt x="338" y="357"/>
                    <a:pt x="306" y="474"/>
                  </a:cubicBezTo>
                  <a:cubicBezTo>
                    <a:pt x="258" y="640"/>
                    <a:pt x="124" y="1057"/>
                    <a:pt x="1" y="1181"/>
                  </a:cubicBezTo>
                  <a:cubicBezTo>
                    <a:pt x="11" y="1234"/>
                    <a:pt x="45" y="1244"/>
                    <a:pt x="90" y="1244"/>
                  </a:cubicBezTo>
                  <a:cubicBezTo>
                    <a:pt x="117" y="1244"/>
                    <a:pt x="147" y="1240"/>
                    <a:pt x="178" y="1240"/>
                  </a:cubicBezTo>
                  <a:cubicBezTo>
                    <a:pt x="229" y="1240"/>
                    <a:pt x="280" y="1251"/>
                    <a:pt x="317" y="1304"/>
                  </a:cubicBezTo>
                  <a:cubicBezTo>
                    <a:pt x="365" y="1368"/>
                    <a:pt x="156" y="1427"/>
                    <a:pt x="236" y="1465"/>
                  </a:cubicBezTo>
                  <a:cubicBezTo>
                    <a:pt x="359" y="1513"/>
                    <a:pt x="493" y="1534"/>
                    <a:pt x="622" y="1540"/>
                  </a:cubicBezTo>
                  <a:cubicBezTo>
                    <a:pt x="836" y="1502"/>
                    <a:pt x="1099" y="1288"/>
                    <a:pt x="1265" y="1154"/>
                  </a:cubicBezTo>
                  <a:cubicBezTo>
                    <a:pt x="1351" y="1084"/>
                    <a:pt x="1634" y="897"/>
                    <a:pt x="1618" y="774"/>
                  </a:cubicBezTo>
                  <a:cubicBezTo>
                    <a:pt x="1614" y="747"/>
                    <a:pt x="1600" y="736"/>
                    <a:pt x="1578" y="736"/>
                  </a:cubicBezTo>
                  <a:cubicBezTo>
                    <a:pt x="1488" y="736"/>
                    <a:pt x="1280" y="927"/>
                    <a:pt x="1233" y="940"/>
                  </a:cubicBezTo>
                  <a:cubicBezTo>
                    <a:pt x="1356" y="800"/>
                    <a:pt x="1752" y="538"/>
                    <a:pt x="1688" y="399"/>
                  </a:cubicBezTo>
                  <a:cubicBezTo>
                    <a:pt x="1677" y="394"/>
                    <a:pt x="1664" y="391"/>
                    <a:pt x="1651" y="391"/>
                  </a:cubicBezTo>
                  <a:cubicBezTo>
                    <a:pt x="1493" y="391"/>
                    <a:pt x="1227" y="727"/>
                    <a:pt x="1088" y="747"/>
                  </a:cubicBezTo>
                  <a:cubicBezTo>
                    <a:pt x="1195" y="682"/>
                    <a:pt x="1731" y="232"/>
                    <a:pt x="1597" y="136"/>
                  </a:cubicBezTo>
                  <a:cubicBezTo>
                    <a:pt x="1587" y="129"/>
                    <a:pt x="1574" y="126"/>
                    <a:pt x="1560" y="126"/>
                  </a:cubicBezTo>
                  <a:cubicBezTo>
                    <a:pt x="1393" y="126"/>
                    <a:pt x="993" y="584"/>
                    <a:pt x="943" y="618"/>
                  </a:cubicBezTo>
                  <a:cubicBezTo>
                    <a:pt x="1061" y="474"/>
                    <a:pt x="1404" y="104"/>
                    <a:pt x="1313" y="18"/>
                  </a:cubicBezTo>
                  <a:cubicBezTo>
                    <a:pt x="1300" y="6"/>
                    <a:pt x="1284" y="0"/>
                    <a:pt x="1268" y="0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38"/>
            <p:cNvSpPr/>
            <p:nvPr/>
          </p:nvSpPr>
          <p:spPr>
            <a:xfrm>
              <a:off x="2124814" y="2228981"/>
              <a:ext cx="367406" cy="191511"/>
            </a:xfrm>
            <a:custGeom>
              <a:rect b="b" l="l" r="r" t="t"/>
              <a:pathLst>
                <a:path extrusionOk="0" h="2232" w="4282">
                  <a:moveTo>
                    <a:pt x="4067" y="1"/>
                  </a:moveTo>
                  <a:cubicBezTo>
                    <a:pt x="3740" y="462"/>
                    <a:pt x="3285" y="821"/>
                    <a:pt x="2760" y="1088"/>
                  </a:cubicBezTo>
                  <a:cubicBezTo>
                    <a:pt x="2230" y="1361"/>
                    <a:pt x="1580" y="1493"/>
                    <a:pt x="958" y="1493"/>
                  </a:cubicBezTo>
                  <a:cubicBezTo>
                    <a:pt x="712" y="1493"/>
                    <a:pt x="470" y="1472"/>
                    <a:pt x="242" y="1431"/>
                  </a:cubicBezTo>
                  <a:cubicBezTo>
                    <a:pt x="1" y="1710"/>
                    <a:pt x="49" y="1929"/>
                    <a:pt x="6" y="2144"/>
                  </a:cubicBezTo>
                  <a:cubicBezTo>
                    <a:pt x="99" y="2203"/>
                    <a:pt x="286" y="2231"/>
                    <a:pt x="521" y="2231"/>
                  </a:cubicBezTo>
                  <a:cubicBezTo>
                    <a:pt x="926" y="2231"/>
                    <a:pt x="1472" y="2146"/>
                    <a:pt x="1913" y="1983"/>
                  </a:cubicBezTo>
                  <a:cubicBezTo>
                    <a:pt x="2294" y="1844"/>
                    <a:pt x="2808" y="1651"/>
                    <a:pt x="3151" y="1431"/>
                  </a:cubicBezTo>
                  <a:cubicBezTo>
                    <a:pt x="3381" y="1287"/>
                    <a:pt x="4190" y="660"/>
                    <a:pt x="4233" y="542"/>
                  </a:cubicBezTo>
                  <a:cubicBezTo>
                    <a:pt x="4281" y="403"/>
                    <a:pt x="4115" y="113"/>
                    <a:pt x="4067" y="1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38"/>
            <p:cNvSpPr/>
            <p:nvPr/>
          </p:nvSpPr>
          <p:spPr>
            <a:xfrm>
              <a:off x="2156132" y="2317272"/>
              <a:ext cx="148953" cy="139172"/>
            </a:xfrm>
            <a:custGeom>
              <a:rect b="b" l="l" r="r" t="t"/>
              <a:pathLst>
                <a:path extrusionOk="0" h="1622" w="1736">
                  <a:moveTo>
                    <a:pt x="1543" y="0"/>
                  </a:moveTo>
                  <a:cubicBezTo>
                    <a:pt x="1313" y="193"/>
                    <a:pt x="461" y="338"/>
                    <a:pt x="257" y="547"/>
                  </a:cubicBezTo>
                  <a:cubicBezTo>
                    <a:pt x="102" y="799"/>
                    <a:pt x="0" y="1452"/>
                    <a:pt x="343" y="1602"/>
                  </a:cubicBezTo>
                  <a:cubicBezTo>
                    <a:pt x="375" y="1616"/>
                    <a:pt x="415" y="1622"/>
                    <a:pt x="462" y="1622"/>
                  </a:cubicBezTo>
                  <a:cubicBezTo>
                    <a:pt x="827" y="1622"/>
                    <a:pt x="1589" y="1251"/>
                    <a:pt x="1736" y="1061"/>
                  </a:cubicBezTo>
                  <a:cubicBezTo>
                    <a:pt x="1618" y="761"/>
                    <a:pt x="1666" y="333"/>
                    <a:pt x="1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38"/>
            <p:cNvSpPr/>
            <p:nvPr/>
          </p:nvSpPr>
          <p:spPr>
            <a:xfrm>
              <a:off x="1948833" y="2337264"/>
              <a:ext cx="339263" cy="415198"/>
            </a:xfrm>
            <a:custGeom>
              <a:rect b="b" l="l" r="r" t="t"/>
              <a:pathLst>
                <a:path extrusionOk="0" h="4839" w="3954">
                  <a:moveTo>
                    <a:pt x="1864" y="0"/>
                  </a:moveTo>
                  <a:cubicBezTo>
                    <a:pt x="1814" y="0"/>
                    <a:pt x="1764" y="1"/>
                    <a:pt x="1714" y="3"/>
                  </a:cubicBezTo>
                  <a:cubicBezTo>
                    <a:pt x="1414" y="3"/>
                    <a:pt x="927" y="30"/>
                    <a:pt x="654" y="169"/>
                  </a:cubicBezTo>
                  <a:cubicBezTo>
                    <a:pt x="477" y="255"/>
                    <a:pt x="477" y="555"/>
                    <a:pt x="370" y="732"/>
                  </a:cubicBezTo>
                  <a:cubicBezTo>
                    <a:pt x="321" y="812"/>
                    <a:pt x="0" y="4760"/>
                    <a:pt x="161" y="4776"/>
                  </a:cubicBezTo>
                  <a:cubicBezTo>
                    <a:pt x="461" y="4808"/>
                    <a:pt x="1355" y="4814"/>
                    <a:pt x="1661" y="4835"/>
                  </a:cubicBezTo>
                  <a:cubicBezTo>
                    <a:pt x="1694" y="4838"/>
                    <a:pt x="1734" y="4839"/>
                    <a:pt x="1779" y="4839"/>
                  </a:cubicBezTo>
                  <a:cubicBezTo>
                    <a:pt x="2253" y="4839"/>
                    <a:pt x="3312" y="4719"/>
                    <a:pt x="3664" y="4675"/>
                  </a:cubicBezTo>
                  <a:cubicBezTo>
                    <a:pt x="3954" y="4642"/>
                    <a:pt x="3557" y="1551"/>
                    <a:pt x="3547" y="1348"/>
                  </a:cubicBezTo>
                  <a:cubicBezTo>
                    <a:pt x="3525" y="1032"/>
                    <a:pt x="3413" y="641"/>
                    <a:pt x="3188" y="405"/>
                  </a:cubicBezTo>
                  <a:cubicBezTo>
                    <a:pt x="3032" y="239"/>
                    <a:pt x="2823" y="94"/>
                    <a:pt x="2598" y="62"/>
                  </a:cubicBezTo>
                  <a:cubicBezTo>
                    <a:pt x="2358" y="22"/>
                    <a:pt x="2110" y="0"/>
                    <a:pt x="1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38"/>
            <p:cNvSpPr/>
            <p:nvPr/>
          </p:nvSpPr>
          <p:spPr>
            <a:xfrm>
              <a:off x="2062350" y="2296680"/>
              <a:ext cx="76793" cy="62636"/>
            </a:xfrm>
            <a:custGeom>
              <a:rect b="b" l="l" r="r" t="t"/>
              <a:pathLst>
                <a:path extrusionOk="0" h="730" w="895">
                  <a:moveTo>
                    <a:pt x="733" y="1"/>
                  </a:moveTo>
                  <a:cubicBezTo>
                    <a:pt x="520" y="1"/>
                    <a:pt x="308" y="33"/>
                    <a:pt x="107" y="96"/>
                  </a:cubicBezTo>
                  <a:cubicBezTo>
                    <a:pt x="107" y="433"/>
                    <a:pt x="0" y="701"/>
                    <a:pt x="402" y="723"/>
                  </a:cubicBezTo>
                  <a:cubicBezTo>
                    <a:pt x="456" y="726"/>
                    <a:pt x="512" y="730"/>
                    <a:pt x="568" y="730"/>
                  </a:cubicBezTo>
                  <a:cubicBezTo>
                    <a:pt x="679" y="730"/>
                    <a:pt x="791" y="715"/>
                    <a:pt x="884" y="658"/>
                  </a:cubicBezTo>
                  <a:cubicBezTo>
                    <a:pt x="895" y="439"/>
                    <a:pt x="863" y="219"/>
                    <a:pt x="863" y="5"/>
                  </a:cubicBezTo>
                  <a:cubicBezTo>
                    <a:pt x="820" y="2"/>
                    <a:pt x="776" y="1"/>
                    <a:pt x="733" y="1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38"/>
            <p:cNvSpPr/>
            <p:nvPr/>
          </p:nvSpPr>
          <p:spPr>
            <a:xfrm>
              <a:off x="2234213" y="2137945"/>
              <a:ext cx="45390" cy="76879"/>
            </a:xfrm>
            <a:custGeom>
              <a:rect b="b" l="l" r="r" t="t"/>
              <a:pathLst>
                <a:path extrusionOk="0" h="896" w="529">
                  <a:moveTo>
                    <a:pt x="239" y="1"/>
                  </a:moveTo>
                  <a:cubicBezTo>
                    <a:pt x="221" y="1"/>
                    <a:pt x="203" y="3"/>
                    <a:pt x="183" y="7"/>
                  </a:cubicBezTo>
                  <a:cubicBezTo>
                    <a:pt x="140" y="17"/>
                    <a:pt x="124" y="55"/>
                    <a:pt x="103" y="82"/>
                  </a:cubicBezTo>
                  <a:lnTo>
                    <a:pt x="146" y="194"/>
                  </a:lnTo>
                  <a:cubicBezTo>
                    <a:pt x="156" y="253"/>
                    <a:pt x="92" y="301"/>
                    <a:pt x="54" y="355"/>
                  </a:cubicBezTo>
                  <a:cubicBezTo>
                    <a:pt x="17" y="424"/>
                    <a:pt x="1" y="505"/>
                    <a:pt x="17" y="580"/>
                  </a:cubicBezTo>
                  <a:cubicBezTo>
                    <a:pt x="17" y="687"/>
                    <a:pt x="33" y="794"/>
                    <a:pt x="65" y="896"/>
                  </a:cubicBezTo>
                  <a:cubicBezTo>
                    <a:pt x="97" y="896"/>
                    <a:pt x="135" y="885"/>
                    <a:pt x="167" y="858"/>
                  </a:cubicBezTo>
                  <a:cubicBezTo>
                    <a:pt x="322" y="757"/>
                    <a:pt x="456" y="612"/>
                    <a:pt x="494" y="451"/>
                  </a:cubicBezTo>
                  <a:cubicBezTo>
                    <a:pt x="529" y="297"/>
                    <a:pt x="462" y="1"/>
                    <a:pt x="239" y="1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38"/>
            <p:cNvSpPr/>
            <p:nvPr/>
          </p:nvSpPr>
          <p:spPr>
            <a:xfrm>
              <a:off x="1914512" y="2147469"/>
              <a:ext cx="48135" cy="75335"/>
            </a:xfrm>
            <a:custGeom>
              <a:rect b="b" l="l" r="r" t="t"/>
              <a:pathLst>
                <a:path extrusionOk="0" h="878" w="561">
                  <a:moveTo>
                    <a:pt x="274" y="1"/>
                  </a:moveTo>
                  <a:cubicBezTo>
                    <a:pt x="33" y="1"/>
                    <a:pt x="1" y="315"/>
                    <a:pt x="57" y="469"/>
                  </a:cubicBezTo>
                  <a:cubicBezTo>
                    <a:pt x="116" y="635"/>
                    <a:pt x="266" y="763"/>
                    <a:pt x="438" y="849"/>
                  </a:cubicBezTo>
                  <a:cubicBezTo>
                    <a:pt x="464" y="867"/>
                    <a:pt x="494" y="877"/>
                    <a:pt x="525" y="877"/>
                  </a:cubicBezTo>
                  <a:cubicBezTo>
                    <a:pt x="532" y="877"/>
                    <a:pt x="538" y="877"/>
                    <a:pt x="545" y="876"/>
                  </a:cubicBezTo>
                  <a:cubicBezTo>
                    <a:pt x="561" y="769"/>
                    <a:pt x="561" y="662"/>
                    <a:pt x="550" y="560"/>
                  </a:cubicBezTo>
                  <a:cubicBezTo>
                    <a:pt x="550" y="479"/>
                    <a:pt x="529" y="399"/>
                    <a:pt x="480" y="335"/>
                  </a:cubicBezTo>
                  <a:cubicBezTo>
                    <a:pt x="438" y="287"/>
                    <a:pt x="368" y="244"/>
                    <a:pt x="373" y="185"/>
                  </a:cubicBezTo>
                  <a:lnTo>
                    <a:pt x="400" y="67"/>
                  </a:lnTo>
                  <a:cubicBezTo>
                    <a:pt x="373" y="46"/>
                    <a:pt x="352" y="8"/>
                    <a:pt x="309" y="3"/>
                  </a:cubicBezTo>
                  <a:cubicBezTo>
                    <a:pt x="297" y="1"/>
                    <a:pt x="285" y="1"/>
                    <a:pt x="274" y="1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38"/>
            <p:cNvSpPr/>
            <p:nvPr/>
          </p:nvSpPr>
          <p:spPr>
            <a:xfrm>
              <a:off x="1929957" y="1955357"/>
              <a:ext cx="323647" cy="355995"/>
            </a:xfrm>
            <a:custGeom>
              <a:rect b="b" l="l" r="r" t="t"/>
              <a:pathLst>
                <a:path extrusionOk="0" h="4149" w="3772">
                  <a:moveTo>
                    <a:pt x="2287" y="0"/>
                  </a:moveTo>
                  <a:cubicBezTo>
                    <a:pt x="1560" y="0"/>
                    <a:pt x="806" y="218"/>
                    <a:pt x="268" y="629"/>
                  </a:cubicBezTo>
                  <a:cubicBezTo>
                    <a:pt x="0" y="833"/>
                    <a:pt x="65" y="935"/>
                    <a:pt x="118" y="1235"/>
                  </a:cubicBezTo>
                  <a:cubicBezTo>
                    <a:pt x="199" y="1674"/>
                    <a:pt x="140" y="2236"/>
                    <a:pt x="268" y="2665"/>
                  </a:cubicBezTo>
                  <a:cubicBezTo>
                    <a:pt x="343" y="2922"/>
                    <a:pt x="370" y="3217"/>
                    <a:pt x="515" y="3452"/>
                  </a:cubicBezTo>
                  <a:cubicBezTo>
                    <a:pt x="809" y="3931"/>
                    <a:pt x="1458" y="4148"/>
                    <a:pt x="2077" y="4148"/>
                  </a:cubicBezTo>
                  <a:cubicBezTo>
                    <a:pt x="2697" y="4148"/>
                    <a:pt x="3287" y="3930"/>
                    <a:pt x="3456" y="3538"/>
                  </a:cubicBezTo>
                  <a:cubicBezTo>
                    <a:pt x="3734" y="2890"/>
                    <a:pt x="3772" y="1063"/>
                    <a:pt x="3558" y="570"/>
                  </a:cubicBezTo>
                  <a:cubicBezTo>
                    <a:pt x="3515" y="442"/>
                    <a:pt x="3440" y="329"/>
                    <a:pt x="3343" y="233"/>
                  </a:cubicBezTo>
                  <a:cubicBezTo>
                    <a:pt x="3220" y="126"/>
                    <a:pt x="3043" y="83"/>
                    <a:pt x="2877" y="51"/>
                  </a:cubicBezTo>
                  <a:cubicBezTo>
                    <a:pt x="2686" y="17"/>
                    <a:pt x="2488" y="0"/>
                    <a:pt x="2287" y="0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38"/>
            <p:cNvSpPr/>
            <p:nvPr/>
          </p:nvSpPr>
          <p:spPr>
            <a:xfrm>
              <a:off x="2164798" y="2128335"/>
              <a:ext cx="23081" cy="33206"/>
            </a:xfrm>
            <a:custGeom>
              <a:rect b="b" l="l" r="r" t="t"/>
              <a:pathLst>
                <a:path extrusionOk="0" h="387" w="269">
                  <a:moveTo>
                    <a:pt x="135" y="1"/>
                  </a:moveTo>
                  <a:cubicBezTo>
                    <a:pt x="60" y="1"/>
                    <a:pt x="1" y="86"/>
                    <a:pt x="1" y="194"/>
                  </a:cubicBezTo>
                  <a:cubicBezTo>
                    <a:pt x="1" y="301"/>
                    <a:pt x="60" y="386"/>
                    <a:pt x="135" y="386"/>
                  </a:cubicBezTo>
                  <a:cubicBezTo>
                    <a:pt x="210" y="386"/>
                    <a:pt x="269" y="301"/>
                    <a:pt x="269" y="194"/>
                  </a:cubicBezTo>
                  <a:cubicBezTo>
                    <a:pt x="269" y="86"/>
                    <a:pt x="210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38"/>
            <p:cNvSpPr/>
            <p:nvPr/>
          </p:nvSpPr>
          <p:spPr>
            <a:xfrm>
              <a:off x="2023224" y="2128335"/>
              <a:ext cx="23596" cy="33206"/>
            </a:xfrm>
            <a:custGeom>
              <a:rect b="b" l="l" r="r" t="t"/>
              <a:pathLst>
                <a:path extrusionOk="0" h="387" w="275">
                  <a:moveTo>
                    <a:pt x="140" y="1"/>
                  </a:moveTo>
                  <a:cubicBezTo>
                    <a:pt x="65" y="1"/>
                    <a:pt x="1" y="86"/>
                    <a:pt x="1" y="194"/>
                  </a:cubicBezTo>
                  <a:cubicBezTo>
                    <a:pt x="1" y="301"/>
                    <a:pt x="65" y="386"/>
                    <a:pt x="140" y="386"/>
                  </a:cubicBezTo>
                  <a:cubicBezTo>
                    <a:pt x="215" y="386"/>
                    <a:pt x="274" y="301"/>
                    <a:pt x="274" y="194"/>
                  </a:cubicBezTo>
                  <a:cubicBezTo>
                    <a:pt x="274" y="86"/>
                    <a:pt x="215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38"/>
            <p:cNvSpPr/>
            <p:nvPr/>
          </p:nvSpPr>
          <p:spPr>
            <a:xfrm>
              <a:off x="2105509" y="2158709"/>
              <a:ext cx="18962" cy="38697"/>
            </a:xfrm>
            <a:custGeom>
              <a:rect b="b" l="l" r="r" t="t"/>
              <a:pathLst>
                <a:path extrusionOk="0" h="451" w="221">
                  <a:moveTo>
                    <a:pt x="17" y="0"/>
                  </a:moveTo>
                  <a:cubicBezTo>
                    <a:pt x="17" y="0"/>
                    <a:pt x="1" y="381"/>
                    <a:pt x="17" y="450"/>
                  </a:cubicBezTo>
                  <a:cubicBezTo>
                    <a:pt x="17" y="450"/>
                    <a:pt x="221" y="316"/>
                    <a:pt x="17" y="0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38"/>
            <p:cNvSpPr/>
            <p:nvPr/>
          </p:nvSpPr>
          <p:spPr>
            <a:xfrm>
              <a:off x="2050338" y="2211563"/>
              <a:ext cx="108111" cy="53798"/>
            </a:xfrm>
            <a:custGeom>
              <a:rect b="b" l="l" r="r" t="t"/>
              <a:pathLst>
                <a:path extrusionOk="0" h="627" w="1260">
                  <a:moveTo>
                    <a:pt x="1" y="0"/>
                  </a:moveTo>
                  <a:cubicBezTo>
                    <a:pt x="1" y="316"/>
                    <a:pt x="108" y="552"/>
                    <a:pt x="387" y="606"/>
                  </a:cubicBezTo>
                  <a:cubicBezTo>
                    <a:pt x="460" y="620"/>
                    <a:pt x="534" y="626"/>
                    <a:pt x="608" y="626"/>
                  </a:cubicBezTo>
                  <a:cubicBezTo>
                    <a:pt x="734" y="626"/>
                    <a:pt x="860" y="607"/>
                    <a:pt x="981" y="574"/>
                  </a:cubicBezTo>
                  <a:cubicBezTo>
                    <a:pt x="1228" y="482"/>
                    <a:pt x="1260" y="241"/>
                    <a:pt x="1249" y="11"/>
                  </a:cubicBezTo>
                  <a:cubicBezTo>
                    <a:pt x="1201" y="9"/>
                    <a:pt x="1152" y="9"/>
                    <a:pt x="1102" y="9"/>
                  </a:cubicBezTo>
                  <a:cubicBezTo>
                    <a:pt x="1002" y="9"/>
                    <a:pt x="899" y="11"/>
                    <a:pt x="799" y="11"/>
                  </a:cubicBezTo>
                  <a:cubicBezTo>
                    <a:pt x="558" y="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38"/>
            <p:cNvSpPr/>
            <p:nvPr/>
          </p:nvSpPr>
          <p:spPr>
            <a:xfrm>
              <a:off x="1954754" y="1883884"/>
              <a:ext cx="340722" cy="195458"/>
            </a:xfrm>
            <a:custGeom>
              <a:rect b="b" l="l" r="r" t="t"/>
              <a:pathLst>
                <a:path extrusionOk="0" h="2278" w="3971">
                  <a:moveTo>
                    <a:pt x="2335" y="0"/>
                  </a:moveTo>
                  <a:cubicBezTo>
                    <a:pt x="2180" y="0"/>
                    <a:pt x="2024" y="5"/>
                    <a:pt x="1870" y="5"/>
                  </a:cubicBezTo>
                  <a:cubicBezTo>
                    <a:pt x="1859" y="5"/>
                    <a:pt x="1847" y="5"/>
                    <a:pt x="1835" y="5"/>
                  </a:cubicBezTo>
                  <a:cubicBezTo>
                    <a:pt x="1494" y="5"/>
                    <a:pt x="1158" y="79"/>
                    <a:pt x="847" y="214"/>
                  </a:cubicBezTo>
                  <a:cubicBezTo>
                    <a:pt x="467" y="369"/>
                    <a:pt x="44" y="776"/>
                    <a:pt x="17" y="1200"/>
                  </a:cubicBezTo>
                  <a:cubicBezTo>
                    <a:pt x="1" y="1457"/>
                    <a:pt x="27" y="2105"/>
                    <a:pt x="354" y="2185"/>
                  </a:cubicBezTo>
                  <a:cubicBezTo>
                    <a:pt x="378" y="2191"/>
                    <a:pt x="401" y="2194"/>
                    <a:pt x="424" y="2194"/>
                  </a:cubicBezTo>
                  <a:cubicBezTo>
                    <a:pt x="545" y="2194"/>
                    <a:pt x="640" y="2113"/>
                    <a:pt x="708" y="2009"/>
                  </a:cubicBezTo>
                  <a:cubicBezTo>
                    <a:pt x="750" y="1946"/>
                    <a:pt x="792" y="1821"/>
                    <a:pt x="799" y="1821"/>
                  </a:cubicBezTo>
                  <a:cubicBezTo>
                    <a:pt x="799" y="1821"/>
                    <a:pt x="799" y="1821"/>
                    <a:pt x="799" y="1821"/>
                  </a:cubicBezTo>
                  <a:cubicBezTo>
                    <a:pt x="835" y="1807"/>
                    <a:pt x="870" y="1800"/>
                    <a:pt x="903" y="1800"/>
                  </a:cubicBezTo>
                  <a:cubicBezTo>
                    <a:pt x="1093" y="1800"/>
                    <a:pt x="1242" y="2006"/>
                    <a:pt x="1388" y="2116"/>
                  </a:cubicBezTo>
                  <a:cubicBezTo>
                    <a:pt x="1532" y="2222"/>
                    <a:pt x="1707" y="2277"/>
                    <a:pt x="1885" y="2277"/>
                  </a:cubicBezTo>
                  <a:cubicBezTo>
                    <a:pt x="1932" y="2277"/>
                    <a:pt x="1979" y="2274"/>
                    <a:pt x="2026" y="2266"/>
                  </a:cubicBezTo>
                  <a:cubicBezTo>
                    <a:pt x="2106" y="2250"/>
                    <a:pt x="2374" y="2196"/>
                    <a:pt x="2363" y="2078"/>
                  </a:cubicBezTo>
                  <a:lnTo>
                    <a:pt x="2363" y="2078"/>
                  </a:lnTo>
                  <a:cubicBezTo>
                    <a:pt x="2486" y="2160"/>
                    <a:pt x="2565" y="2218"/>
                    <a:pt x="2713" y="2218"/>
                  </a:cubicBezTo>
                  <a:cubicBezTo>
                    <a:pt x="2719" y="2218"/>
                    <a:pt x="2726" y="2218"/>
                    <a:pt x="2733" y="2218"/>
                  </a:cubicBezTo>
                  <a:cubicBezTo>
                    <a:pt x="2840" y="2218"/>
                    <a:pt x="3172" y="2212"/>
                    <a:pt x="3194" y="2068"/>
                  </a:cubicBezTo>
                  <a:cubicBezTo>
                    <a:pt x="3217" y="2069"/>
                    <a:pt x="3240" y="2070"/>
                    <a:pt x="3263" y="2070"/>
                  </a:cubicBezTo>
                  <a:cubicBezTo>
                    <a:pt x="3318" y="2070"/>
                    <a:pt x="3371" y="2066"/>
                    <a:pt x="3424" y="2062"/>
                  </a:cubicBezTo>
                  <a:cubicBezTo>
                    <a:pt x="3547" y="2025"/>
                    <a:pt x="3670" y="1918"/>
                    <a:pt x="3761" y="1837"/>
                  </a:cubicBezTo>
                  <a:cubicBezTo>
                    <a:pt x="3917" y="1703"/>
                    <a:pt x="3853" y="1596"/>
                    <a:pt x="3799" y="1425"/>
                  </a:cubicBezTo>
                  <a:cubicBezTo>
                    <a:pt x="3906" y="1382"/>
                    <a:pt x="3960" y="1355"/>
                    <a:pt x="3965" y="1221"/>
                  </a:cubicBezTo>
                  <a:cubicBezTo>
                    <a:pt x="3970" y="1060"/>
                    <a:pt x="3761" y="980"/>
                    <a:pt x="3628" y="975"/>
                  </a:cubicBezTo>
                  <a:cubicBezTo>
                    <a:pt x="3617" y="862"/>
                    <a:pt x="3686" y="755"/>
                    <a:pt x="3670" y="626"/>
                  </a:cubicBezTo>
                  <a:cubicBezTo>
                    <a:pt x="3638" y="369"/>
                    <a:pt x="3403" y="214"/>
                    <a:pt x="3183" y="139"/>
                  </a:cubicBezTo>
                  <a:cubicBezTo>
                    <a:pt x="2985" y="64"/>
                    <a:pt x="2776" y="16"/>
                    <a:pt x="2567" y="5"/>
                  </a:cubicBezTo>
                  <a:cubicBezTo>
                    <a:pt x="2490" y="1"/>
                    <a:pt x="2413" y="0"/>
                    <a:pt x="2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38"/>
            <p:cNvSpPr/>
            <p:nvPr/>
          </p:nvSpPr>
          <p:spPr>
            <a:xfrm>
              <a:off x="1906533" y="1959905"/>
              <a:ext cx="83743" cy="192884"/>
            </a:xfrm>
            <a:custGeom>
              <a:rect b="b" l="l" r="r" t="t"/>
              <a:pathLst>
                <a:path extrusionOk="0" h="2248" w="976">
                  <a:moveTo>
                    <a:pt x="508" y="0"/>
                  </a:moveTo>
                  <a:cubicBezTo>
                    <a:pt x="311" y="0"/>
                    <a:pt x="95" y="193"/>
                    <a:pt x="48" y="367"/>
                  </a:cubicBezTo>
                  <a:cubicBezTo>
                    <a:pt x="6" y="565"/>
                    <a:pt x="0" y="774"/>
                    <a:pt x="32" y="973"/>
                  </a:cubicBezTo>
                  <a:cubicBezTo>
                    <a:pt x="59" y="1198"/>
                    <a:pt x="113" y="1423"/>
                    <a:pt x="161" y="1642"/>
                  </a:cubicBezTo>
                  <a:cubicBezTo>
                    <a:pt x="182" y="1749"/>
                    <a:pt x="177" y="1857"/>
                    <a:pt x="198" y="1958"/>
                  </a:cubicBezTo>
                  <a:cubicBezTo>
                    <a:pt x="237" y="2126"/>
                    <a:pt x="387" y="2247"/>
                    <a:pt x="557" y="2247"/>
                  </a:cubicBezTo>
                  <a:cubicBezTo>
                    <a:pt x="576" y="2247"/>
                    <a:pt x="596" y="2246"/>
                    <a:pt x="616" y="2242"/>
                  </a:cubicBezTo>
                  <a:cubicBezTo>
                    <a:pt x="627" y="2028"/>
                    <a:pt x="611" y="1814"/>
                    <a:pt x="616" y="1605"/>
                  </a:cubicBezTo>
                  <a:cubicBezTo>
                    <a:pt x="622" y="1471"/>
                    <a:pt x="606" y="1224"/>
                    <a:pt x="739" y="1144"/>
                  </a:cubicBezTo>
                  <a:cubicBezTo>
                    <a:pt x="768" y="1127"/>
                    <a:pt x="810" y="1117"/>
                    <a:pt x="851" y="1117"/>
                  </a:cubicBezTo>
                  <a:cubicBezTo>
                    <a:pt x="902" y="1117"/>
                    <a:pt x="952" y="1132"/>
                    <a:pt x="975" y="1171"/>
                  </a:cubicBezTo>
                  <a:cubicBezTo>
                    <a:pt x="873" y="951"/>
                    <a:pt x="889" y="796"/>
                    <a:pt x="868" y="657"/>
                  </a:cubicBezTo>
                  <a:cubicBezTo>
                    <a:pt x="836" y="496"/>
                    <a:pt x="825" y="228"/>
                    <a:pt x="718" y="99"/>
                  </a:cubicBezTo>
                  <a:cubicBezTo>
                    <a:pt x="658" y="29"/>
                    <a:pt x="585" y="0"/>
                    <a:pt x="5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38"/>
            <p:cNvSpPr/>
            <p:nvPr/>
          </p:nvSpPr>
          <p:spPr>
            <a:xfrm>
              <a:off x="2050338" y="2337951"/>
              <a:ext cx="103564" cy="46677"/>
            </a:xfrm>
            <a:custGeom>
              <a:rect b="b" l="l" r="r" t="t"/>
              <a:pathLst>
                <a:path extrusionOk="0" h="544" w="1207">
                  <a:moveTo>
                    <a:pt x="344" y="1"/>
                  </a:moveTo>
                  <a:cubicBezTo>
                    <a:pt x="280" y="1"/>
                    <a:pt x="60" y="6"/>
                    <a:pt x="1" y="43"/>
                  </a:cubicBezTo>
                  <a:cubicBezTo>
                    <a:pt x="22" y="108"/>
                    <a:pt x="49" y="172"/>
                    <a:pt x="81" y="231"/>
                  </a:cubicBezTo>
                  <a:cubicBezTo>
                    <a:pt x="188" y="418"/>
                    <a:pt x="381" y="536"/>
                    <a:pt x="596" y="542"/>
                  </a:cubicBezTo>
                  <a:cubicBezTo>
                    <a:pt x="612" y="543"/>
                    <a:pt x="628" y="543"/>
                    <a:pt x="643" y="543"/>
                  </a:cubicBezTo>
                  <a:cubicBezTo>
                    <a:pt x="962" y="543"/>
                    <a:pt x="1196" y="338"/>
                    <a:pt x="1206" y="17"/>
                  </a:cubicBezTo>
                  <a:cubicBezTo>
                    <a:pt x="1124" y="11"/>
                    <a:pt x="1042" y="9"/>
                    <a:pt x="960" y="9"/>
                  </a:cubicBezTo>
                  <a:cubicBezTo>
                    <a:pt x="796" y="9"/>
                    <a:pt x="631" y="17"/>
                    <a:pt x="467" y="17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38"/>
            <p:cNvSpPr/>
            <p:nvPr/>
          </p:nvSpPr>
          <p:spPr>
            <a:xfrm>
              <a:off x="779860" y="936453"/>
              <a:ext cx="2052053" cy="2051967"/>
            </a:xfrm>
            <a:custGeom>
              <a:rect b="b" l="l" r="r" t="t"/>
              <a:pathLst>
                <a:path extrusionOk="0" fill="none" h="23915" w="23916">
                  <a:moveTo>
                    <a:pt x="23915" y="11958"/>
                  </a:moveTo>
                  <a:cubicBezTo>
                    <a:pt x="23915" y="18563"/>
                    <a:pt x="18563" y="23915"/>
                    <a:pt x="11958" y="23915"/>
                  </a:cubicBezTo>
                  <a:cubicBezTo>
                    <a:pt x="5352" y="23915"/>
                    <a:pt x="1" y="18563"/>
                    <a:pt x="1" y="11958"/>
                  </a:cubicBezTo>
                  <a:cubicBezTo>
                    <a:pt x="1" y="5352"/>
                    <a:pt x="5352" y="1"/>
                    <a:pt x="11958" y="1"/>
                  </a:cubicBezTo>
                  <a:cubicBezTo>
                    <a:pt x="18563" y="1"/>
                    <a:pt x="23915" y="5352"/>
                    <a:pt x="23915" y="119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39"/>
          <p:cNvSpPr txBox="1"/>
          <p:nvPr>
            <p:ph type="title"/>
          </p:nvPr>
        </p:nvSpPr>
        <p:spPr>
          <a:xfrm>
            <a:off x="4648175" y="658675"/>
            <a:ext cx="3849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erriweather"/>
                <a:ea typeface="Merriweather"/>
                <a:cs typeface="Merriweather"/>
                <a:sym typeface="Merriweather"/>
              </a:rPr>
              <a:t>Eva:</a:t>
            </a:r>
            <a:endParaRPr sz="3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3699" name="Google Shape;3699;p39"/>
          <p:cNvGrpSpPr/>
          <p:nvPr/>
        </p:nvGrpSpPr>
        <p:grpSpPr>
          <a:xfrm>
            <a:off x="779275" y="1188946"/>
            <a:ext cx="3727568" cy="3488025"/>
            <a:chOff x="4100135" y="660879"/>
            <a:chExt cx="3727568" cy="3488025"/>
          </a:xfrm>
        </p:grpSpPr>
        <p:sp>
          <p:nvSpPr>
            <p:cNvPr id="3700" name="Google Shape;3700;p39"/>
            <p:cNvSpPr/>
            <p:nvPr/>
          </p:nvSpPr>
          <p:spPr>
            <a:xfrm flipH="1" rot="-7199950">
              <a:off x="7297479" y="3704385"/>
              <a:ext cx="547168" cy="276784"/>
            </a:xfrm>
            <a:custGeom>
              <a:rect b="b" l="l" r="r" t="t"/>
              <a:pathLst>
                <a:path extrusionOk="0" h="4843" w="9574">
                  <a:moveTo>
                    <a:pt x="3457" y="1601"/>
                  </a:moveTo>
                  <a:cubicBezTo>
                    <a:pt x="3447" y="1808"/>
                    <a:pt x="3394" y="2006"/>
                    <a:pt x="3305" y="2195"/>
                  </a:cubicBezTo>
                  <a:cubicBezTo>
                    <a:pt x="3196" y="2429"/>
                    <a:pt x="3017" y="2621"/>
                    <a:pt x="2784" y="2744"/>
                  </a:cubicBezTo>
                  <a:cubicBezTo>
                    <a:pt x="2743" y="2758"/>
                    <a:pt x="2702" y="2758"/>
                    <a:pt x="2647" y="2758"/>
                  </a:cubicBezTo>
                  <a:cubicBezTo>
                    <a:pt x="2633" y="2744"/>
                    <a:pt x="2606" y="2744"/>
                    <a:pt x="2592" y="2730"/>
                  </a:cubicBezTo>
                  <a:lnTo>
                    <a:pt x="2578" y="2717"/>
                  </a:lnTo>
                  <a:lnTo>
                    <a:pt x="2537" y="2676"/>
                  </a:lnTo>
                  <a:cubicBezTo>
                    <a:pt x="2510" y="2634"/>
                    <a:pt x="2482" y="2593"/>
                    <a:pt x="2469" y="2552"/>
                  </a:cubicBezTo>
                  <a:cubicBezTo>
                    <a:pt x="2469" y="2497"/>
                    <a:pt x="2469" y="2429"/>
                    <a:pt x="2469" y="2374"/>
                  </a:cubicBezTo>
                  <a:cubicBezTo>
                    <a:pt x="2523" y="2113"/>
                    <a:pt x="2702" y="1880"/>
                    <a:pt x="2949" y="1757"/>
                  </a:cubicBezTo>
                  <a:cubicBezTo>
                    <a:pt x="3106" y="1674"/>
                    <a:pt x="3278" y="1621"/>
                    <a:pt x="3457" y="1601"/>
                  </a:cubicBezTo>
                  <a:close/>
                  <a:moveTo>
                    <a:pt x="1673" y="0"/>
                  </a:moveTo>
                  <a:cubicBezTo>
                    <a:pt x="1434" y="0"/>
                    <a:pt x="1194" y="34"/>
                    <a:pt x="960" y="97"/>
                  </a:cubicBezTo>
                  <a:cubicBezTo>
                    <a:pt x="727" y="152"/>
                    <a:pt x="507" y="220"/>
                    <a:pt x="302" y="330"/>
                  </a:cubicBezTo>
                  <a:cubicBezTo>
                    <a:pt x="219" y="358"/>
                    <a:pt x="164" y="385"/>
                    <a:pt x="123" y="412"/>
                  </a:cubicBezTo>
                  <a:lnTo>
                    <a:pt x="68" y="440"/>
                  </a:lnTo>
                  <a:lnTo>
                    <a:pt x="82" y="467"/>
                  </a:lnTo>
                  <a:cubicBezTo>
                    <a:pt x="0" y="514"/>
                    <a:pt x="48" y="630"/>
                    <a:pt x="123" y="630"/>
                  </a:cubicBezTo>
                  <a:cubicBezTo>
                    <a:pt x="136" y="630"/>
                    <a:pt x="150" y="626"/>
                    <a:pt x="164" y="618"/>
                  </a:cubicBezTo>
                  <a:lnTo>
                    <a:pt x="219" y="591"/>
                  </a:lnTo>
                  <a:cubicBezTo>
                    <a:pt x="260" y="577"/>
                    <a:pt x="302" y="550"/>
                    <a:pt x="384" y="522"/>
                  </a:cubicBezTo>
                  <a:cubicBezTo>
                    <a:pt x="576" y="426"/>
                    <a:pt x="795" y="358"/>
                    <a:pt x="1001" y="316"/>
                  </a:cubicBezTo>
                  <a:cubicBezTo>
                    <a:pt x="1201" y="277"/>
                    <a:pt x="1401" y="255"/>
                    <a:pt x="1598" y="255"/>
                  </a:cubicBezTo>
                  <a:cubicBezTo>
                    <a:pt x="1739" y="255"/>
                    <a:pt x="1879" y="266"/>
                    <a:pt x="2016" y="289"/>
                  </a:cubicBezTo>
                  <a:lnTo>
                    <a:pt x="2167" y="316"/>
                  </a:lnTo>
                  <a:cubicBezTo>
                    <a:pt x="2222" y="330"/>
                    <a:pt x="2263" y="344"/>
                    <a:pt x="2318" y="358"/>
                  </a:cubicBezTo>
                  <a:cubicBezTo>
                    <a:pt x="2414" y="385"/>
                    <a:pt x="2510" y="426"/>
                    <a:pt x="2606" y="467"/>
                  </a:cubicBezTo>
                  <a:cubicBezTo>
                    <a:pt x="2715" y="522"/>
                    <a:pt x="2811" y="563"/>
                    <a:pt x="2907" y="632"/>
                  </a:cubicBezTo>
                  <a:cubicBezTo>
                    <a:pt x="2949" y="659"/>
                    <a:pt x="3004" y="687"/>
                    <a:pt x="3045" y="728"/>
                  </a:cubicBezTo>
                  <a:cubicBezTo>
                    <a:pt x="3086" y="755"/>
                    <a:pt x="3127" y="797"/>
                    <a:pt x="3168" y="838"/>
                  </a:cubicBezTo>
                  <a:cubicBezTo>
                    <a:pt x="3284" y="954"/>
                    <a:pt x="3366" y="1097"/>
                    <a:pt x="3414" y="1253"/>
                  </a:cubicBezTo>
                  <a:lnTo>
                    <a:pt x="3414" y="1253"/>
                  </a:lnTo>
                  <a:cubicBezTo>
                    <a:pt x="3192" y="1277"/>
                    <a:pt x="2974" y="1345"/>
                    <a:pt x="2770" y="1455"/>
                  </a:cubicBezTo>
                  <a:cubicBezTo>
                    <a:pt x="2441" y="1619"/>
                    <a:pt x="2208" y="1935"/>
                    <a:pt x="2139" y="2305"/>
                  </a:cubicBezTo>
                  <a:cubicBezTo>
                    <a:pt x="2098" y="2511"/>
                    <a:pt x="2167" y="2730"/>
                    <a:pt x="2304" y="2881"/>
                  </a:cubicBezTo>
                  <a:lnTo>
                    <a:pt x="2345" y="2922"/>
                  </a:lnTo>
                  <a:cubicBezTo>
                    <a:pt x="2359" y="2950"/>
                    <a:pt x="2386" y="2964"/>
                    <a:pt x="2414" y="2977"/>
                  </a:cubicBezTo>
                  <a:cubicBezTo>
                    <a:pt x="2469" y="3005"/>
                    <a:pt x="2523" y="3032"/>
                    <a:pt x="2578" y="3046"/>
                  </a:cubicBezTo>
                  <a:cubicBezTo>
                    <a:pt x="2613" y="3051"/>
                    <a:pt x="2650" y="3054"/>
                    <a:pt x="2688" y="3054"/>
                  </a:cubicBezTo>
                  <a:cubicBezTo>
                    <a:pt x="2753" y="3054"/>
                    <a:pt x="2819" y="3045"/>
                    <a:pt x="2880" y="3018"/>
                  </a:cubicBezTo>
                  <a:cubicBezTo>
                    <a:pt x="3045" y="2950"/>
                    <a:pt x="3196" y="2840"/>
                    <a:pt x="3305" y="2703"/>
                  </a:cubicBezTo>
                  <a:cubicBezTo>
                    <a:pt x="3415" y="2580"/>
                    <a:pt x="3497" y="2456"/>
                    <a:pt x="3566" y="2305"/>
                  </a:cubicBezTo>
                  <a:cubicBezTo>
                    <a:pt x="3674" y="2089"/>
                    <a:pt x="3740" y="1846"/>
                    <a:pt x="3749" y="1598"/>
                  </a:cubicBezTo>
                  <a:lnTo>
                    <a:pt x="3749" y="1598"/>
                  </a:lnTo>
                  <a:cubicBezTo>
                    <a:pt x="3770" y="1600"/>
                    <a:pt x="3791" y="1603"/>
                    <a:pt x="3813" y="1606"/>
                  </a:cubicBezTo>
                  <a:cubicBezTo>
                    <a:pt x="4416" y="1688"/>
                    <a:pt x="5006" y="2031"/>
                    <a:pt x="5500" y="2442"/>
                  </a:cubicBezTo>
                  <a:cubicBezTo>
                    <a:pt x="5993" y="2868"/>
                    <a:pt x="6432" y="3361"/>
                    <a:pt x="6789" y="3910"/>
                  </a:cubicBezTo>
                  <a:cubicBezTo>
                    <a:pt x="6981" y="4198"/>
                    <a:pt x="7228" y="4459"/>
                    <a:pt x="7516" y="4664"/>
                  </a:cubicBezTo>
                  <a:cubicBezTo>
                    <a:pt x="7667" y="4760"/>
                    <a:pt x="7845" y="4829"/>
                    <a:pt x="8037" y="4843"/>
                  </a:cubicBezTo>
                  <a:cubicBezTo>
                    <a:pt x="8215" y="4843"/>
                    <a:pt x="8394" y="4829"/>
                    <a:pt x="8572" y="4774"/>
                  </a:cubicBezTo>
                  <a:cubicBezTo>
                    <a:pt x="8613" y="4760"/>
                    <a:pt x="8641" y="4747"/>
                    <a:pt x="8695" y="4733"/>
                  </a:cubicBezTo>
                  <a:lnTo>
                    <a:pt x="8805" y="4692"/>
                  </a:lnTo>
                  <a:cubicBezTo>
                    <a:pt x="8887" y="4651"/>
                    <a:pt x="8956" y="4609"/>
                    <a:pt x="9038" y="4555"/>
                  </a:cubicBezTo>
                  <a:cubicBezTo>
                    <a:pt x="9176" y="4445"/>
                    <a:pt x="9299" y="4321"/>
                    <a:pt x="9381" y="4157"/>
                  </a:cubicBezTo>
                  <a:cubicBezTo>
                    <a:pt x="9532" y="3869"/>
                    <a:pt x="9573" y="3512"/>
                    <a:pt x="9491" y="3197"/>
                  </a:cubicBezTo>
                  <a:cubicBezTo>
                    <a:pt x="9422" y="2881"/>
                    <a:pt x="9258" y="2607"/>
                    <a:pt x="9011" y="2401"/>
                  </a:cubicBezTo>
                  <a:cubicBezTo>
                    <a:pt x="8901" y="2305"/>
                    <a:pt x="8750" y="2237"/>
                    <a:pt x="8599" y="2195"/>
                  </a:cubicBezTo>
                  <a:cubicBezTo>
                    <a:pt x="8532" y="2183"/>
                    <a:pt x="8464" y="2176"/>
                    <a:pt x="8397" y="2176"/>
                  </a:cubicBezTo>
                  <a:cubicBezTo>
                    <a:pt x="8316" y="2176"/>
                    <a:pt x="8236" y="2187"/>
                    <a:pt x="8161" y="2209"/>
                  </a:cubicBezTo>
                  <a:cubicBezTo>
                    <a:pt x="8023" y="2237"/>
                    <a:pt x="7886" y="2291"/>
                    <a:pt x="7777" y="2374"/>
                  </a:cubicBezTo>
                  <a:cubicBezTo>
                    <a:pt x="7667" y="2456"/>
                    <a:pt x="7571" y="2538"/>
                    <a:pt x="7502" y="2648"/>
                  </a:cubicBezTo>
                  <a:cubicBezTo>
                    <a:pt x="7351" y="2854"/>
                    <a:pt x="7283" y="3114"/>
                    <a:pt x="7324" y="3361"/>
                  </a:cubicBezTo>
                  <a:cubicBezTo>
                    <a:pt x="7365" y="3581"/>
                    <a:pt x="7488" y="3786"/>
                    <a:pt x="7667" y="3910"/>
                  </a:cubicBezTo>
                  <a:cubicBezTo>
                    <a:pt x="7783" y="3988"/>
                    <a:pt x="7921" y="4024"/>
                    <a:pt x="8059" y="4024"/>
                  </a:cubicBezTo>
                  <a:cubicBezTo>
                    <a:pt x="8116" y="4024"/>
                    <a:pt x="8173" y="4018"/>
                    <a:pt x="8229" y="4006"/>
                  </a:cubicBezTo>
                  <a:cubicBezTo>
                    <a:pt x="8394" y="3951"/>
                    <a:pt x="8517" y="3814"/>
                    <a:pt x="8545" y="3649"/>
                  </a:cubicBezTo>
                  <a:cubicBezTo>
                    <a:pt x="8572" y="3540"/>
                    <a:pt x="8558" y="3416"/>
                    <a:pt x="8517" y="3306"/>
                  </a:cubicBezTo>
                  <a:cubicBezTo>
                    <a:pt x="8490" y="3238"/>
                    <a:pt x="8462" y="3169"/>
                    <a:pt x="8407" y="3114"/>
                  </a:cubicBezTo>
                  <a:cubicBezTo>
                    <a:pt x="8394" y="3101"/>
                    <a:pt x="8366" y="3087"/>
                    <a:pt x="8353" y="3060"/>
                  </a:cubicBezTo>
                  <a:cubicBezTo>
                    <a:pt x="8333" y="3047"/>
                    <a:pt x="8314" y="3042"/>
                    <a:pt x="8296" y="3042"/>
                  </a:cubicBezTo>
                  <a:cubicBezTo>
                    <a:pt x="8215" y="3042"/>
                    <a:pt x="8164" y="3154"/>
                    <a:pt x="8243" y="3210"/>
                  </a:cubicBezTo>
                  <a:cubicBezTo>
                    <a:pt x="8298" y="3252"/>
                    <a:pt x="8325" y="3306"/>
                    <a:pt x="8339" y="3361"/>
                  </a:cubicBezTo>
                  <a:cubicBezTo>
                    <a:pt x="8366" y="3444"/>
                    <a:pt x="8366" y="3526"/>
                    <a:pt x="8353" y="3608"/>
                  </a:cubicBezTo>
                  <a:cubicBezTo>
                    <a:pt x="8339" y="3690"/>
                    <a:pt x="8270" y="3773"/>
                    <a:pt x="8174" y="3800"/>
                  </a:cubicBezTo>
                  <a:cubicBezTo>
                    <a:pt x="8140" y="3807"/>
                    <a:pt x="8106" y="3810"/>
                    <a:pt x="8072" y="3810"/>
                  </a:cubicBezTo>
                  <a:cubicBezTo>
                    <a:pt x="7970" y="3810"/>
                    <a:pt x="7873" y="3780"/>
                    <a:pt x="7790" y="3718"/>
                  </a:cubicBezTo>
                  <a:cubicBezTo>
                    <a:pt x="7667" y="3622"/>
                    <a:pt x="7584" y="3485"/>
                    <a:pt x="7557" y="3320"/>
                  </a:cubicBezTo>
                  <a:cubicBezTo>
                    <a:pt x="7530" y="3128"/>
                    <a:pt x="7584" y="2950"/>
                    <a:pt x="7694" y="2799"/>
                  </a:cubicBezTo>
                  <a:cubicBezTo>
                    <a:pt x="7722" y="2758"/>
                    <a:pt x="7763" y="2717"/>
                    <a:pt x="7790" y="2689"/>
                  </a:cubicBezTo>
                  <a:cubicBezTo>
                    <a:pt x="7831" y="2648"/>
                    <a:pt x="7873" y="2607"/>
                    <a:pt x="7927" y="2580"/>
                  </a:cubicBezTo>
                  <a:cubicBezTo>
                    <a:pt x="8010" y="2525"/>
                    <a:pt x="8106" y="2484"/>
                    <a:pt x="8215" y="2456"/>
                  </a:cubicBezTo>
                  <a:cubicBezTo>
                    <a:pt x="8271" y="2442"/>
                    <a:pt x="8327" y="2435"/>
                    <a:pt x="8382" y="2435"/>
                  </a:cubicBezTo>
                  <a:cubicBezTo>
                    <a:pt x="8544" y="2435"/>
                    <a:pt x="8700" y="2494"/>
                    <a:pt x="8833" y="2607"/>
                  </a:cubicBezTo>
                  <a:cubicBezTo>
                    <a:pt x="9011" y="2772"/>
                    <a:pt x="9148" y="2991"/>
                    <a:pt x="9189" y="3238"/>
                  </a:cubicBezTo>
                  <a:cubicBezTo>
                    <a:pt x="9258" y="3498"/>
                    <a:pt x="9217" y="3759"/>
                    <a:pt x="9107" y="3992"/>
                  </a:cubicBezTo>
                  <a:cubicBezTo>
                    <a:pt x="9038" y="4116"/>
                    <a:pt x="8942" y="4212"/>
                    <a:pt x="8833" y="4280"/>
                  </a:cubicBezTo>
                  <a:cubicBezTo>
                    <a:pt x="8778" y="4321"/>
                    <a:pt x="8723" y="4349"/>
                    <a:pt x="8668" y="4376"/>
                  </a:cubicBezTo>
                  <a:lnTo>
                    <a:pt x="8558" y="4417"/>
                  </a:lnTo>
                  <a:lnTo>
                    <a:pt x="8462" y="4445"/>
                  </a:lnTo>
                  <a:cubicBezTo>
                    <a:pt x="8359" y="4483"/>
                    <a:pt x="8249" y="4502"/>
                    <a:pt x="8139" y="4502"/>
                  </a:cubicBezTo>
                  <a:cubicBezTo>
                    <a:pt x="7973" y="4502"/>
                    <a:pt x="7807" y="4459"/>
                    <a:pt x="7667" y="4376"/>
                  </a:cubicBezTo>
                  <a:cubicBezTo>
                    <a:pt x="7420" y="4184"/>
                    <a:pt x="7214" y="3965"/>
                    <a:pt x="7050" y="3704"/>
                  </a:cubicBezTo>
                  <a:cubicBezTo>
                    <a:pt x="6666" y="3128"/>
                    <a:pt x="6213" y="2607"/>
                    <a:pt x="5705" y="2154"/>
                  </a:cubicBezTo>
                  <a:cubicBezTo>
                    <a:pt x="5431" y="1935"/>
                    <a:pt x="5143" y="1743"/>
                    <a:pt x="4828" y="1578"/>
                  </a:cubicBezTo>
                  <a:cubicBezTo>
                    <a:pt x="4512" y="1414"/>
                    <a:pt x="4183" y="1304"/>
                    <a:pt x="3826" y="1263"/>
                  </a:cubicBezTo>
                  <a:cubicBezTo>
                    <a:pt x="3789" y="1257"/>
                    <a:pt x="3752" y="1253"/>
                    <a:pt x="3715" y="1250"/>
                  </a:cubicBezTo>
                  <a:lnTo>
                    <a:pt x="3715" y="1250"/>
                  </a:lnTo>
                  <a:cubicBezTo>
                    <a:pt x="3657" y="1018"/>
                    <a:pt x="3541" y="801"/>
                    <a:pt x="3360" y="632"/>
                  </a:cubicBezTo>
                  <a:cubicBezTo>
                    <a:pt x="3319" y="577"/>
                    <a:pt x="3264" y="536"/>
                    <a:pt x="3209" y="495"/>
                  </a:cubicBezTo>
                  <a:cubicBezTo>
                    <a:pt x="3154" y="440"/>
                    <a:pt x="3113" y="426"/>
                    <a:pt x="3045" y="385"/>
                  </a:cubicBezTo>
                  <a:cubicBezTo>
                    <a:pt x="2949" y="316"/>
                    <a:pt x="2839" y="262"/>
                    <a:pt x="2715" y="207"/>
                  </a:cubicBezTo>
                  <a:cubicBezTo>
                    <a:pt x="2606" y="166"/>
                    <a:pt x="2496" y="124"/>
                    <a:pt x="2373" y="97"/>
                  </a:cubicBezTo>
                  <a:cubicBezTo>
                    <a:pt x="2318" y="83"/>
                    <a:pt x="2263" y="70"/>
                    <a:pt x="2208" y="56"/>
                  </a:cubicBezTo>
                  <a:lnTo>
                    <a:pt x="2043" y="28"/>
                  </a:lnTo>
                  <a:cubicBezTo>
                    <a:pt x="1921" y="10"/>
                    <a:pt x="1797" y="0"/>
                    <a:pt x="1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 rot="-9455752">
              <a:off x="4132231" y="754706"/>
              <a:ext cx="547167" cy="276784"/>
            </a:xfrm>
            <a:custGeom>
              <a:rect b="b" l="l" r="r" t="t"/>
              <a:pathLst>
                <a:path extrusionOk="0" h="4843" w="9574">
                  <a:moveTo>
                    <a:pt x="3457" y="1601"/>
                  </a:moveTo>
                  <a:cubicBezTo>
                    <a:pt x="3447" y="1808"/>
                    <a:pt x="3394" y="2006"/>
                    <a:pt x="3305" y="2195"/>
                  </a:cubicBezTo>
                  <a:cubicBezTo>
                    <a:pt x="3196" y="2429"/>
                    <a:pt x="3017" y="2621"/>
                    <a:pt x="2784" y="2744"/>
                  </a:cubicBezTo>
                  <a:cubicBezTo>
                    <a:pt x="2743" y="2758"/>
                    <a:pt x="2702" y="2758"/>
                    <a:pt x="2647" y="2758"/>
                  </a:cubicBezTo>
                  <a:cubicBezTo>
                    <a:pt x="2633" y="2744"/>
                    <a:pt x="2606" y="2744"/>
                    <a:pt x="2592" y="2730"/>
                  </a:cubicBezTo>
                  <a:lnTo>
                    <a:pt x="2578" y="2717"/>
                  </a:lnTo>
                  <a:lnTo>
                    <a:pt x="2537" y="2676"/>
                  </a:lnTo>
                  <a:cubicBezTo>
                    <a:pt x="2510" y="2634"/>
                    <a:pt x="2482" y="2593"/>
                    <a:pt x="2469" y="2552"/>
                  </a:cubicBezTo>
                  <a:cubicBezTo>
                    <a:pt x="2469" y="2497"/>
                    <a:pt x="2469" y="2429"/>
                    <a:pt x="2469" y="2374"/>
                  </a:cubicBezTo>
                  <a:cubicBezTo>
                    <a:pt x="2523" y="2113"/>
                    <a:pt x="2702" y="1880"/>
                    <a:pt x="2949" y="1757"/>
                  </a:cubicBezTo>
                  <a:cubicBezTo>
                    <a:pt x="3106" y="1674"/>
                    <a:pt x="3278" y="1621"/>
                    <a:pt x="3457" y="1601"/>
                  </a:cubicBezTo>
                  <a:close/>
                  <a:moveTo>
                    <a:pt x="1673" y="0"/>
                  </a:moveTo>
                  <a:cubicBezTo>
                    <a:pt x="1434" y="0"/>
                    <a:pt x="1194" y="34"/>
                    <a:pt x="960" y="97"/>
                  </a:cubicBezTo>
                  <a:cubicBezTo>
                    <a:pt x="727" y="152"/>
                    <a:pt x="507" y="220"/>
                    <a:pt x="302" y="330"/>
                  </a:cubicBezTo>
                  <a:cubicBezTo>
                    <a:pt x="219" y="358"/>
                    <a:pt x="164" y="385"/>
                    <a:pt x="123" y="412"/>
                  </a:cubicBezTo>
                  <a:lnTo>
                    <a:pt x="68" y="440"/>
                  </a:lnTo>
                  <a:lnTo>
                    <a:pt x="82" y="467"/>
                  </a:lnTo>
                  <a:cubicBezTo>
                    <a:pt x="0" y="514"/>
                    <a:pt x="48" y="630"/>
                    <a:pt x="123" y="630"/>
                  </a:cubicBezTo>
                  <a:cubicBezTo>
                    <a:pt x="136" y="630"/>
                    <a:pt x="150" y="626"/>
                    <a:pt x="164" y="618"/>
                  </a:cubicBezTo>
                  <a:lnTo>
                    <a:pt x="219" y="591"/>
                  </a:lnTo>
                  <a:cubicBezTo>
                    <a:pt x="260" y="577"/>
                    <a:pt x="302" y="550"/>
                    <a:pt x="384" y="522"/>
                  </a:cubicBezTo>
                  <a:cubicBezTo>
                    <a:pt x="576" y="426"/>
                    <a:pt x="795" y="358"/>
                    <a:pt x="1001" y="316"/>
                  </a:cubicBezTo>
                  <a:cubicBezTo>
                    <a:pt x="1201" y="277"/>
                    <a:pt x="1401" y="255"/>
                    <a:pt x="1598" y="255"/>
                  </a:cubicBezTo>
                  <a:cubicBezTo>
                    <a:pt x="1739" y="255"/>
                    <a:pt x="1879" y="266"/>
                    <a:pt x="2016" y="289"/>
                  </a:cubicBezTo>
                  <a:lnTo>
                    <a:pt x="2167" y="316"/>
                  </a:lnTo>
                  <a:cubicBezTo>
                    <a:pt x="2222" y="330"/>
                    <a:pt x="2263" y="344"/>
                    <a:pt x="2318" y="358"/>
                  </a:cubicBezTo>
                  <a:cubicBezTo>
                    <a:pt x="2414" y="385"/>
                    <a:pt x="2510" y="426"/>
                    <a:pt x="2606" y="467"/>
                  </a:cubicBezTo>
                  <a:cubicBezTo>
                    <a:pt x="2715" y="522"/>
                    <a:pt x="2811" y="563"/>
                    <a:pt x="2907" y="632"/>
                  </a:cubicBezTo>
                  <a:cubicBezTo>
                    <a:pt x="2949" y="659"/>
                    <a:pt x="3004" y="687"/>
                    <a:pt x="3045" y="728"/>
                  </a:cubicBezTo>
                  <a:cubicBezTo>
                    <a:pt x="3086" y="755"/>
                    <a:pt x="3127" y="797"/>
                    <a:pt x="3168" y="838"/>
                  </a:cubicBezTo>
                  <a:cubicBezTo>
                    <a:pt x="3284" y="954"/>
                    <a:pt x="3366" y="1097"/>
                    <a:pt x="3414" y="1253"/>
                  </a:cubicBezTo>
                  <a:lnTo>
                    <a:pt x="3414" y="1253"/>
                  </a:lnTo>
                  <a:cubicBezTo>
                    <a:pt x="3192" y="1277"/>
                    <a:pt x="2974" y="1345"/>
                    <a:pt x="2770" y="1455"/>
                  </a:cubicBezTo>
                  <a:cubicBezTo>
                    <a:pt x="2441" y="1619"/>
                    <a:pt x="2208" y="1935"/>
                    <a:pt x="2139" y="2305"/>
                  </a:cubicBezTo>
                  <a:cubicBezTo>
                    <a:pt x="2098" y="2511"/>
                    <a:pt x="2167" y="2730"/>
                    <a:pt x="2304" y="2881"/>
                  </a:cubicBezTo>
                  <a:lnTo>
                    <a:pt x="2345" y="2922"/>
                  </a:lnTo>
                  <a:cubicBezTo>
                    <a:pt x="2359" y="2950"/>
                    <a:pt x="2386" y="2964"/>
                    <a:pt x="2414" y="2977"/>
                  </a:cubicBezTo>
                  <a:cubicBezTo>
                    <a:pt x="2469" y="3005"/>
                    <a:pt x="2523" y="3032"/>
                    <a:pt x="2578" y="3046"/>
                  </a:cubicBezTo>
                  <a:cubicBezTo>
                    <a:pt x="2613" y="3051"/>
                    <a:pt x="2650" y="3054"/>
                    <a:pt x="2688" y="3054"/>
                  </a:cubicBezTo>
                  <a:cubicBezTo>
                    <a:pt x="2753" y="3054"/>
                    <a:pt x="2819" y="3045"/>
                    <a:pt x="2880" y="3018"/>
                  </a:cubicBezTo>
                  <a:cubicBezTo>
                    <a:pt x="3045" y="2950"/>
                    <a:pt x="3196" y="2840"/>
                    <a:pt x="3305" y="2703"/>
                  </a:cubicBezTo>
                  <a:cubicBezTo>
                    <a:pt x="3415" y="2580"/>
                    <a:pt x="3497" y="2456"/>
                    <a:pt x="3566" y="2305"/>
                  </a:cubicBezTo>
                  <a:cubicBezTo>
                    <a:pt x="3674" y="2089"/>
                    <a:pt x="3740" y="1846"/>
                    <a:pt x="3749" y="1598"/>
                  </a:cubicBezTo>
                  <a:lnTo>
                    <a:pt x="3749" y="1598"/>
                  </a:lnTo>
                  <a:cubicBezTo>
                    <a:pt x="3770" y="1600"/>
                    <a:pt x="3791" y="1603"/>
                    <a:pt x="3813" y="1606"/>
                  </a:cubicBezTo>
                  <a:cubicBezTo>
                    <a:pt x="4416" y="1688"/>
                    <a:pt x="5006" y="2031"/>
                    <a:pt x="5500" y="2442"/>
                  </a:cubicBezTo>
                  <a:cubicBezTo>
                    <a:pt x="5993" y="2868"/>
                    <a:pt x="6432" y="3361"/>
                    <a:pt x="6789" y="3910"/>
                  </a:cubicBezTo>
                  <a:cubicBezTo>
                    <a:pt x="6981" y="4198"/>
                    <a:pt x="7228" y="4459"/>
                    <a:pt x="7516" y="4664"/>
                  </a:cubicBezTo>
                  <a:cubicBezTo>
                    <a:pt x="7667" y="4760"/>
                    <a:pt x="7845" y="4829"/>
                    <a:pt x="8037" y="4843"/>
                  </a:cubicBezTo>
                  <a:cubicBezTo>
                    <a:pt x="8215" y="4843"/>
                    <a:pt x="8394" y="4829"/>
                    <a:pt x="8572" y="4774"/>
                  </a:cubicBezTo>
                  <a:cubicBezTo>
                    <a:pt x="8613" y="4760"/>
                    <a:pt x="8641" y="4747"/>
                    <a:pt x="8695" y="4733"/>
                  </a:cubicBezTo>
                  <a:lnTo>
                    <a:pt x="8805" y="4692"/>
                  </a:lnTo>
                  <a:cubicBezTo>
                    <a:pt x="8887" y="4651"/>
                    <a:pt x="8956" y="4609"/>
                    <a:pt x="9038" y="4555"/>
                  </a:cubicBezTo>
                  <a:cubicBezTo>
                    <a:pt x="9176" y="4445"/>
                    <a:pt x="9299" y="4321"/>
                    <a:pt x="9381" y="4157"/>
                  </a:cubicBezTo>
                  <a:cubicBezTo>
                    <a:pt x="9532" y="3869"/>
                    <a:pt x="9573" y="3512"/>
                    <a:pt x="9491" y="3197"/>
                  </a:cubicBezTo>
                  <a:cubicBezTo>
                    <a:pt x="9422" y="2881"/>
                    <a:pt x="9258" y="2607"/>
                    <a:pt x="9011" y="2401"/>
                  </a:cubicBezTo>
                  <a:cubicBezTo>
                    <a:pt x="8901" y="2305"/>
                    <a:pt x="8750" y="2237"/>
                    <a:pt x="8599" y="2195"/>
                  </a:cubicBezTo>
                  <a:cubicBezTo>
                    <a:pt x="8532" y="2183"/>
                    <a:pt x="8464" y="2176"/>
                    <a:pt x="8397" y="2176"/>
                  </a:cubicBezTo>
                  <a:cubicBezTo>
                    <a:pt x="8316" y="2176"/>
                    <a:pt x="8236" y="2187"/>
                    <a:pt x="8161" y="2209"/>
                  </a:cubicBezTo>
                  <a:cubicBezTo>
                    <a:pt x="8023" y="2237"/>
                    <a:pt x="7886" y="2291"/>
                    <a:pt x="7777" y="2374"/>
                  </a:cubicBezTo>
                  <a:cubicBezTo>
                    <a:pt x="7667" y="2456"/>
                    <a:pt x="7571" y="2538"/>
                    <a:pt x="7502" y="2648"/>
                  </a:cubicBezTo>
                  <a:cubicBezTo>
                    <a:pt x="7351" y="2854"/>
                    <a:pt x="7283" y="3114"/>
                    <a:pt x="7324" y="3361"/>
                  </a:cubicBezTo>
                  <a:cubicBezTo>
                    <a:pt x="7365" y="3581"/>
                    <a:pt x="7488" y="3786"/>
                    <a:pt x="7667" y="3910"/>
                  </a:cubicBezTo>
                  <a:cubicBezTo>
                    <a:pt x="7783" y="3988"/>
                    <a:pt x="7921" y="4024"/>
                    <a:pt x="8059" y="4024"/>
                  </a:cubicBezTo>
                  <a:cubicBezTo>
                    <a:pt x="8116" y="4024"/>
                    <a:pt x="8173" y="4018"/>
                    <a:pt x="8229" y="4006"/>
                  </a:cubicBezTo>
                  <a:cubicBezTo>
                    <a:pt x="8394" y="3951"/>
                    <a:pt x="8517" y="3814"/>
                    <a:pt x="8545" y="3649"/>
                  </a:cubicBezTo>
                  <a:cubicBezTo>
                    <a:pt x="8572" y="3540"/>
                    <a:pt x="8558" y="3416"/>
                    <a:pt x="8517" y="3306"/>
                  </a:cubicBezTo>
                  <a:cubicBezTo>
                    <a:pt x="8490" y="3238"/>
                    <a:pt x="8462" y="3169"/>
                    <a:pt x="8407" y="3114"/>
                  </a:cubicBezTo>
                  <a:cubicBezTo>
                    <a:pt x="8394" y="3101"/>
                    <a:pt x="8366" y="3087"/>
                    <a:pt x="8353" y="3060"/>
                  </a:cubicBezTo>
                  <a:cubicBezTo>
                    <a:pt x="8333" y="3047"/>
                    <a:pt x="8314" y="3042"/>
                    <a:pt x="8296" y="3042"/>
                  </a:cubicBezTo>
                  <a:cubicBezTo>
                    <a:pt x="8215" y="3042"/>
                    <a:pt x="8164" y="3154"/>
                    <a:pt x="8243" y="3210"/>
                  </a:cubicBezTo>
                  <a:cubicBezTo>
                    <a:pt x="8298" y="3252"/>
                    <a:pt x="8325" y="3306"/>
                    <a:pt x="8339" y="3361"/>
                  </a:cubicBezTo>
                  <a:cubicBezTo>
                    <a:pt x="8366" y="3444"/>
                    <a:pt x="8366" y="3526"/>
                    <a:pt x="8353" y="3608"/>
                  </a:cubicBezTo>
                  <a:cubicBezTo>
                    <a:pt x="8339" y="3690"/>
                    <a:pt x="8270" y="3773"/>
                    <a:pt x="8174" y="3800"/>
                  </a:cubicBezTo>
                  <a:cubicBezTo>
                    <a:pt x="8140" y="3807"/>
                    <a:pt x="8106" y="3810"/>
                    <a:pt x="8072" y="3810"/>
                  </a:cubicBezTo>
                  <a:cubicBezTo>
                    <a:pt x="7970" y="3810"/>
                    <a:pt x="7873" y="3780"/>
                    <a:pt x="7790" y="3718"/>
                  </a:cubicBezTo>
                  <a:cubicBezTo>
                    <a:pt x="7667" y="3622"/>
                    <a:pt x="7584" y="3485"/>
                    <a:pt x="7557" y="3320"/>
                  </a:cubicBezTo>
                  <a:cubicBezTo>
                    <a:pt x="7530" y="3128"/>
                    <a:pt x="7584" y="2950"/>
                    <a:pt x="7694" y="2799"/>
                  </a:cubicBezTo>
                  <a:cubicBezTo>
                    <a:pt x="7722" y="2758"/>
                    <a:pt x="7763" y="2717"/>
                    <a:pt x="7790" y="2689"/>
                  </a:cubicBezTo>
                  <a:cubicBezTo>
                    <a:pt x="7831" y="2648"/>
                    <a:pt x="7873" y="2607"/>
                    <a:pt x="7927" y="2580"/>
                  </a:cubicBezTo>
                  <a:cubicBezTo>
                    <a:pt x="8010" y="2525"/>
                    <a:pt x="8106" y="2484"/>
                    <a:pt x="8215" y="2456"/>
                  </a:cubicBezTo>
                  <a:cubicBezTo>
                    <a:pt x="8271" y="2442"/>
                    <a:pt x="8327" y="2435"/>
                    <a:pt x="8382" y="2435"/>
                  </a:cubicBezTo>
                  <a:cubicBezTo>
                    <a:pt x="8544" y="2435"/>
                    <a:pt x="8700" y="2494"/>
                    <a:pt x="8833" y="2607"/>
                  </a:cubicBezTo>
                  <a:cubicBezTo>
                    <a:pt x="9011" y="2772"/>
                    <a:pt x="9148" y="2991"/>
                    <a:pt x="9189" y="3238"/>
                  </a:cubicBezTo>
                  <a:cubicBezTo>
                    <a:pt x="9258" y="3498"/>
                    <a:pt x="9217" y="3759"/>
                    <a:pt x="9107" y="3992"/>
                  </a:cubicBezTo>
                  <a:cubicBezTo>
                    <a:pt x="9038" y="4116"/>
                    <a:pt x="8942" y="4212"/>
                    <a:pt x="8833" y="4280"/>
                  </a:cubicBezTo>
                  <a:cubicBezTo>
                    <a:pt x="8778" y="4321"/>
                    <a:pt x="8723" y="4349"/>
                    <a:pt x="8668" y="4376"/>
                  </a:cubicBezTo>
                  <a:lnTo>
                    <a:pt x="8558" y="4417"/>
                  </a:lnTo>
                  <a:lnTo>
                    <a:pt x="8462" y="4445"/>
                  </a:lnTo>
                  <a:cubicBezTo>
                    <a:pt x="8359" y="4483"/>
                    <a:pt x="8249" y="4502"/>
                    <a:pt x="8139" y="4502"/>
                  </a:cubicBezTo>
                  <a:cubicBezTo>
                    <a:pt x="7973" y="4502"/>
                    <a:pt x="7807" y="4459"/>
                    <a:pt x="7667" y="4376"/>
                  </a:cubicBezTo>
                  <a:cubicBezTo>
                    <a:pt x="7420" y="4184"/>
                    <a:pt x="7214" y="3965"/>
                    <a:pt x="7050" y="3704"/>
                  </a:cubicBezTo>
                  <a:cubicBezTo>
                    <a:pt x="6666" y="3128"/>
                    <a:pt x="6213" y="2607"/>
                    <a:pt x="5705" y="2154"/>
                  </a:cubicBezTo>
                  <a:cubicBezTo>
                    <a:pt x="5431" y="1935"/>
                    <a:pt x="5143" y="1743"/>
                    <a:pt x="4828" y="1578"/>
                  </a:cubicBezTo>
                  <a:cubicBezTo>
                    <a:pt x="4512" y="1414"/>
                    <a:pt x="4183" y="1304"/>
                    <a:pt x="3826" y="1263"/>
                  </a:cubicBezTo>
                  <a:cubicBezTo>
                    <a:pt x="3789" y="1257"/>
                    <a:pt x="3752" y="1253"/>
                    <a:pt x="3715" y="1250"/>
                  </a:cubicBezTo>
                  <a:lnTo>
                    <a:pt x="3715" y="1250"/>
                  </a:lnTo>
                  <a:cubicBezTo>
                    <a:pt x="3657" y="1018"/>
                    <a:pt x="3541" y="801"/>
                    <a:pt x="3360" y="632"/>
                  </a:cubicBezTo>
                  <a:cubicBezTo>
                    <a:pt x="3319" y="577"/>
                    <a:pt x="3264" y="536"/>
                    <a:pt x="3209" y="495"/>
                  </a:cubicBezTo>
                  <a:cubicBezTo>
                    <a:pt x="3154" y="440"/>
                    <a:pt x="3113" y="426"/>
                    <a:pt x="3045" y="385"/>
                  </a:cubicBezTo>
                  <a:cubicBezTo>
                    <a:pt x="2949" y="316"/>
                    <a:pt x="2839" y="262"/>
                    <a:pt x="2715" y="207"/>
                  </a:cubicBezTo>
                  <a:cubicBezTo>
                    <a:pt x="2606" y="166"/>
                    <a:pt x="2496" y="124"/>
                    <a:pt x="2373" y="97"/>
                  </a:cubicBezTo>
                  <a:cubicBezTo>
                    <a:pt x="2318" y="83"/>
                    <a:pt x="2263" y="70"/>
                    <a:pt x="2208" y="56"/>
                  </a:cubicBezTo>
                  <a:lnTo>
                    <a:pt x="2043" y="28"/>
                  </a:lnTo>
                  <a:cubicBezTo>
                    <a:pt x="1921" y="10"/>
                    <a:pt x="1797" y="0"/>
                    <a:pt x="1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2" name="Google Shape;3702;p39"/>
          <p:cNvSpPr txBox="1"/>
          <p:nvPr>
            <p:ph idx="1" type="body"/>
          </p:nvPr>
        </p:nvSpPr>
        <p:spPr>
          <a:xfrm>
            <a:off x="4648175" y="1354625"/>
            <a:ext cx="40242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“It makes you think, ‘I could be in that situation one of these days.’”</a:t>
            </a:r>
            <a:endParaRPr sz="2400"/>
          </a:p>
        </p:txBody>
      </p:sp>
      <p:sp>
        <p:nvSpPr>
          <p:cNvPr id="3703" name="Google Shape;3703;p39"/>
          <p:cNvSpPr txBox="1"/>
          <p:nvPr>
            <p:ph idx="1" type="body"/>
          </p:nvPr>
        </p:nvSpPr>
        <p:spPr>
          <a:xfrm>
            <a:off x="4782525" y="2676425"/>
            <a:ext cx="4024200" cy="19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“I had to push myself in just to make conversation. I still feel like I don’t know some of [the other residents].”</a:t>
            </a:r>
            <a:endParaRPr sz="2400"/>
          </a:p>
        </p:txBody>
      </p:sp>
      <p:grpSp>
        <p:nvGrpSpPr>
          <p:cNvPr id="3704" name="Google Shape;3704;p39"/>
          <p:cNvGrpSpPr/>
          <p:nvPr/>
        </p:nvGrpSpPr>
        <p:grpSpPr>
          <a:xfrm>
            <a:off x="827918" y="536785"/>
            <a:ext cx="3357848" cy="4069917"/>
            <a:chOff x="724118" y="558197"/>
            <a:chExt cx="3357848" cy="4069917"/>
          </a:xfrm>
        </p:grpSpPr>
        <p:sp>
          <p:nvSpPr>
            <p:cNvPr id="3705" name="Google Shape;3705;p39"/>
            <p:cNvSpPr/>
            <p:nvPr/>
          </p:nvSpPr>
          <p:spPr>
            <a:xfrm>
              <a:off x="724118" y="1270266"/>
              <a:ext cx="3357848" cy="3357848"/>
            </a:xfrm>
            <a:custGeom>
              <a:rect b="b" l="l" r="r" t="t"/>
              <a:pathLst>
                <a:path extrusionOk="0" h="64999" w="64999">
                  <a:moveTo>
                    <a:pt x="32507" y="1"/>
                  </a:moveTo>
                  <a:cubicBezTo>
                    <a:pt x="14553" y="1"/>
                    <a:pt x="1" y="14553"/>
                    <a:pt x="1" y="32507"/>
                  </a:cubicBezTo>
                  <a:cubicBezTo>
                    <a:pt x="1" y="50446"/>
                    <a:pt x="14553" y="64999"/>
                    <a:pt x="32507" y="64999"/>
                  </a:cubicBezTo>
                  <a:cubicBezTo>
                    <a:pt x="50460" y="64999"/>
                    <a:pt x="64999" y="50446"/>
                    <a:pt x="64999" y="32507"/>
                  </a:cubicBezTo>
                  <a:cubicBezTo>
                    <a:pt x="64999" y="14553"/>
                    <a:pt x="50460" y="1"/>
                    <a:pt x="3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1500000" dist="28575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817804" y="1372092"/>
              <a:ext cx="3162987" cy="3162987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chemeClr val="accent1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1385923" y="629074"/>
              <a:ext cx="2034991" cy="1017495"/>
            </a:xfrm>
            <a:custGeom>
              <a:rect b="b" l="l" r="r" t="t"/>
              <a:pathLst>
                <a:path extrusionOk="0" fill="none" h="19696" w="39392">
                  <a:moveTo>
                    <a:pt x="0" y="19696"/>
                  </a:moveTo>
                  <a:lnTo>
                    <a:pt x="19696" y="0"/>
                  </a:lnTo>
                  <a:lnTo>
                    <a:pt x="39391" y="1969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342443" y="558197"/>
              <a:ext cx="121194" cy="120523"/>
            </a:xfrm>
            <a:custGeom>
              <a:rect b="b" l="l" r="r" t="t"/>
              <a:pathLst>
                <a:path extrusionOk="0" h="2333" w="2346">
                  <a:moveTo>
                    <a:pt x="1180" y="1"/>
                  </a:moveTo>
                  <a:cubicBezTo>
                    <a:pt x="535" y="1"/>
                    <a:pt x="0" y="522"/>
                    <a:pt x="0" y="1166"/>
                  </a:cubicBezTo>
                  <a:cubicBezTo>
                    <a:pt x="0" y="1811"/>
                    <a:pt x="535" y="2332"/>
                    <a:pt x="1180" y="2332"/>
                  </a:cubicBezTo>
                  <a:cubicBezTo>
                    <a:pt x="1824" y="2332"/>
                    <a:pt x="2346" y="1811"/>
                    <a:pt x="2346" y="1166"/>
                  </a:cubicBezTo>
                  <a:cubicBezTo>
                    <a:pt x="2346" y="522"/>
                    <a:pt x="1824" y="1"/>
                    <a:pt x="1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812713" y="1358862"/>
              <a:ext cx="3162987" cy="3162987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rgbClr val="C2ECE9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0" name="Google Shape;3710;p39"/>
            <p:cNvGrpSpPr/>
            <p:nvPr/>
          </p:nvGrpSpPr>
          <p:grpSpPr>
            <a:xfrm>
              <a:off x="914268" y="1460445"/>
              <a:ext cx="2980899" cy="2980899"/>
              <a:chOff x="4325837" y="2273097"/>
              <a:chExt cx="2044652" cy="2044652"/>
            </a:xfrm>
          </p:grpSpPr>
          <p:sp>
            <p:nvSpPr>
              <p:cNvPr id="3711" name="Google Shape;3711;p39"/>
              <p:cNvSpPr/>
              <p:nvPr/>
            </p:nvSpPr>
            <p:spPr>
              <a:xfrm>
                <a:off x="4325837" y="2273097"/>
                <a:ext cx="2044652" cy="2044652"/>
              </a:xfrm>
              <a:custGeom>
                <a:rect b="b" l="l" r="r" t="t"/>
                <a:pathLst>
                  <a:path extrusionOk="0" h="22512" w="22512">
                    <a:moveTo>
                      <a:pt x="11256" y="1"/>
                    </a:moveTo>
                    <a:cubicBezTo>
                      <a:pt x="5042" y="1"/>
                      <a:pt x="1" y="5042"/>
                      <a:pt x="1" y="11256"/>
                    </a:cubicBezTo>
                    <a:cubicBezTo>
                      <a:pt x="1" y="17470"/>
                      <a:pt x="5042" y="22511"/>
                      <a:pt x="11256" y="22511"/>
                    </a:cubicBezTo>
                    <a:cubicBezTo>
                      <a:pt x="17476" y="22511"/>
                      <a:pt x="22512" y="17470"/>
                      <a:pt x="22512" y="11256"/>
                    </a:cubicBezTo>
                    <a:cubicBezTo>
                      <a:pt x="22512" y="5042"/>
                      <a:pt x="17476" y="1"/>
                      <a:pt x="11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39"/>
              <p:cNvSpPr/>
              <p:nvPr/>
            </p:nvSpPr>
            <p:spPr>
              <a:xfrm>
                <a:off x="5399207" y="3142564"/>
                <a:ext cx="149498" cy="182013"/>
              </a:xfrm>
              <a:custGeom>
                <a:rect b="b" l="l" r="r" t="t"/>
                <a:pathLst>
                  <a:path extrusionOk="0" h="2004" w="1646">
                    <a:moveTo>
                      <a:pt x="732" y="1"/>
                    </a:moveTo>
                    <a:cubicBezTo>
                      <a:pt x="616" y="1"/>
                      <a:pt x="488" y="49"/>
                      <a:pt x="354" y="177"/>
                    </a:cubicBezTo>
                    <a:cubicBezTo>
                      <a:pt x="0" y="522"/>
                      <a:pt x="53" y="2003"/>
                      <a:pt x="1063" y="2003"/>
                    </a:cubicBezTo>
                    <a:cubicBezTo>
                      <a:pt x="1230" y="2003"/>
                      <a:pt x="1424" y="1963"/>
                      <a:pt x="1645" y="1870"/>
                    </a:cubicBezTo>
                    <a:cubicBezTo>
                      <a:pt x="1281" y="1302"/>
                      <a:pt x="1308" y="408"/>
                      <a:pt x="1308" y="408"/>
                    </a:cubicBezTo>
                    <a:cubicBezTo>
                      <a:pt x="1308" y="408"/>
                      <a:pt x="1070" y="1"/>
                      <a:pt x="732" y="1"/>
                    </a:cubicBezTo>
                    <a:close/>
                  </a:path>
                </a:pathLst>
              </a:custGeom>
              <a:solidFill>
                <a:srgbClr val="E0A4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39"/>
              <p:cNvSpPr/>
              <p:nvPr/>
            </p:nvSpPr>
            <p:spPr>
              <a:xfrm>
                <a:off x="5409470" y="2948381"/>
                <a:ext cx="662568" cy="557302"/>
              </a:xfrm>
              <a:custGeom>
                <a:rect b="b" l="l" r="r" t="t"/>
                <a:pathLst>
                  <a:path extrusionOk="0" h="6136" w="7295">
                    <a:moveTo>
                      <a:pt x="4200" y="0"/>
                    </a:moveTo>
                    <a:cubicBezTo>
                      <a:pt x="2817" y="0"/>
                      <a:pt x="833" y="440"/>
                      <a:pt x="670" y="1458"/>
                    </a:cubicBezTo>
                    <a:cubicBezTo>
                      <a:pt x="670" y="1458"/>
                      <a:pt x="1" y="6136"/>
                      <a:pt x="2940" y="6136"/>
                    </a:cubicBezTo>
                    <a:cubicBezTo>
                      <a:pt x="2999" y="6136"/>
                      <a:pt x="3061" y="6134"/>
                      <a:pt x="3124" y="6130"/>
                    </a:cubicBezTo>
                    <a:cubicBezTo>
                      <a:pt x="5277" y="5996"/>
                      <a:pt x="5834" y="4292"/>
                      <a:pt x="5834" y="4292"/>
                    </a:cubicBezTo>
                    <a:cubicBezTo>
                      <a:pt x="5834" y="4292"/>
                      <a:pt x="5963" y="4326"/>
                      <a:pt x="6140" y="4326"/>
                    </a:cubicBezTo>
                    <a:cubicBezTo>
                      <a:pt x="6438" y="4326"/>
                      <a:pt x="6874" y="4231"/>
                      <a:pt x="7072" y="3724"/>
                    </a:cubicBezTo>
                    <a:cubicBezTo>
                      <a:pt x="7295" y="3163"/>
                      <a:pt x="6935" y="2238"/>
                      <a:pt x="6466" y="2238"/>
                    </a:cubicBezTo>
                    <a:cubicBezTo>
                      <a:pt x="6260" y="2238"/>
                      <a:pt x="6032" y="2418"/>
                      <a:pt x="5824" y="2889"/>
                    </a:cubicBezTo>
                    <a:cubicBezTo>
                      <a:pt x="5968" y="1715"/>
                      <a:pt x="6258" y="408"/>
                      <a:pt x="5175" y="103"/>
                    </a:cubicBezTo>
                    <a:cubicBezTo>
                      <a:pt x="4935" y="36"/>
                      <a:pt x="4592" y="0"/>
                      <a:pt x="4200" y="0"/>
                    </a:cubicBezTo>
                    <a:close/>
                  </a:path>
                </a:pathLst>
              </a:custGeom>
              <a:solidFill>
                <a:srgbClr val="ECB8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39"/>
              <p:cNvSpPr/>
              <p:nvPr/>
            </p:nvSpPr>
            <p:spPr>
              <a:xfrm>
                <a:off x="5710646" y="3187795"/>
                <a:ext cx="27792" cy="56584"/>
              </a:xfrm>
              <a:custGeom>
                <a:rect b="b" l="l" r="r" t="t"/>
                <a:pathLst>
                  <a:path extrusionOk="0" h="623" w="306">
                    <a:moveTo>
                      <a:pt x="157" y="1"/>
                    </a:moveTo>
                    <a:cubicBezTo>
                      <a:pt x="86" y="1"/>
                      <a:pt x="27" y="58"/>
                      <a:pt x="27" y="129"/>
                    </a:cubicBezTo>
                    <a:lnTo>
                      <a:pt x="6" y="478"/>
                    </a:lnTo>
                    <a:cubicBezTo>
                      <a:pt x="0" y="553"/>
                      <a:pt x="59" y="617"/>
                      <a:pt x="134" y="622"/>
                    </a:cubicBezTo>
                    <a:cubicBezTo>
                      <a:pt x="138" y="623"/>
                      <a:pt x="141" y="623"/>
                      <a:pt x="144" y="623"/>
                    </a:cubicBezTo>
                    <a:cubicBezTo>
                      <a:pt x="215" y="623"/>
                      <a:pt x="274" y="566"/>
                      <a:pt x="279" y="494"/>
                    </a:cubicBezTo>
                    <a:lnTo>
                      <a:pt x="300" y="146"/>
                    </a:lnTo>
                    <a:cubicBezTo>
                      <a:pt x="306" y="65"/>
                      <a:pt x="247" y="1"/>
                      <a:pt x="166" y="1"/>
                    </a:cubicBez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39"/>
              <p:cNvSpPr/>
              <p:nvPr/>
            </p:nvSpPr>
            <p:spPr>
              <a:xfrm>
                <a:off x="5540803" y="3178531"/>
                <a:ext cx="27338" cy="56584"/>
              </a:xfrm>
              <a:custGeom>
                <a:rect b="b" l="l" r="r" t="t"/>
                <a:pathLst>
                  <a:path extrusionOk="0" h="623" w="301">
                    <a:moveTo>
                      <a:pt x="157" y="1"/>
                    </a:moveTo>
                    <a:cubicBezTo>
                      <a:pt x="86" y="1"/>
                      <a:pt x="22" y="58"/>
                      <a:pt x="22" y="130"/>
                    </a:cubicBezTo>
                    <a:lnTo>
                      <a:pt x="6" y="483"/>
                    </a:lnTo>
                    <a:cubicBezTo>
                      <a:pt x="1" y="558"/>
                      <a:pt x="60" y="623"/>
                      <a:pt x="135" y="623"/>
                    </a:cubicBezTo>
                    <a:cubicBezTo>
                      <a:pt x="138" y="623"/>
                      <a:pt x="141" y="623"/>
                      <a:pt x="144" y="623"/>
                    </a:cubicBezTo>
                    <a:cubicBezTo>
                      <a:pt x="215" y="623"/>
                      <a:pt x="274" y="566"/>
                      <a:pt x="279" y="494"/>
                    </a:cubicBezTo>
                    <a:lnTo>
                      <a:pt x="295" y="146"/>
                    </a:lnTo>
                    <a:cubicBezTo>
                      <a:pt x="301" y="71"/>
                      <a:pt x="242" y="6"/>
                      <a:pt x="167" y="1"/>
                    </a:cubicBezTo>
                    <a:cubicBezTo>
                      <a:pt x="164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39"/>
              <p:cNvSpPr/>
              <p:nvPr/>
            </p:nvSpPr>
            <p:spPr>
              <a:xfrm>
                <a:off x="5711554" y="3103691"/>
                <a:ext cx="61307" cy="18801"/>
              </a:xfrm>
              <a:custGeom>
                <a:rect b="b" l="l" r="r" t="t"/>
                <a:pathLst>
                  <a:path extrusionOk="0" h="207" w="675">
                    <a:moveTo>
                      <a:pt x="294" y="1"/>
                    </a:moveTo>
                    <a:cubicBezTo>
                      <a:pt x="202" y="1"/>
                      <a:pt x="114" y="19"/>
                      <a:pt x="55" y="54"/>
                    </a:cubicBezTo>
                    <a:cubicBezTo>
                      <a:pt x="1" y="85"/>
                      <a:pt x="30" y="159"/>
                      <a:pt x="76" y="159"/>
                    </a:cubicBezTo>
                    <a:cubicBezTo>
                      <a:pt x="84" y="159"/>
                      <a:pt x="94" y="156"/>
                      <a:pt x="103" y="150"/>
                    </a:cubicBezTo>
                    <a:cubicBezTo>
                      <a:pt x="150" y="124"/>
                      <a:pt x="227" y="110"/>
                      <a:pt x="306" y="110"/>
                    </a:cubicBezTo>
                    <a:cubicBezTo>
                      <a:pt x="406" y="110"/>
                      <a:pt x="510" y="133"/>
                      <a:pt x="558" y="188"/>
                    </a:cubicBezTo>
                    <a:cubicBezTo>
                      <a:pt x="571" y="201"/>
                      <a:pt x="585" y="207"/>
                      <a:pt x="599" y="207"/>
                    </a:cubicBezTo>
                    <a:cubicBezTo>
                      <a:pt x="639" y="207"/>
                      <a:pt x="675" y="158"/>
                      <a:pt x="639" y="118"/>
                    </a:cubicBezTo>
                    <a:cubicBezTo>
                      <a:pt x="569" y="39"/>
                      <a:pt x="428" y="1"/>
                      <a:pt x="2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39"/>
              <p:cNvSpPr/>
              <p:nvPr/>
            </p:nvSpPr>
            <p:spPr>
              <a:xfrm>
                <a:off x="5534082" y="3092792"/>
                <a:ext cx="54586" cy="16803"/>
              </a:xfrm>
              <a:custGeom>
                <a:rect b="b" l="l" r="r" t="t"/>
                <a:pathLst>
                  <a:path extrusionOk="0" h="185" w="601">
                    <a:moveTo>
                      <a:pt x="276" y="1"/>
                    </a:moveTo>
                    <a:cubicBezTo>
                      <a:pt x="190" y="1"/>
                      <a:pt x="106" y="20"/>
                      <a:pt x="48" y="61"/>
                    </a:cubicBezTo>
                    <a:cubicBezTo>
                      <a:pt x="0" y="96"/>
                      <a:pt x="40" y="159"/>
                      <a:pt x="88" y="159"/>
                    </a:cubicBezTo>
                    <a:cubicBezTo>
                      <a:pt x="100" y="159"/>
                      <a:pt x="112" y="155"/>
                      <a:pt x="123" y="147"/>
                    </a:cubicBezTo>
                    <a:cubicBezTo>
                      <a:pt x="157" y="121"/>
                      <a:pt x="210" y="110"/>
                      <a:pt x="267" y="110"/>
                    </a:cubicBezTo>
                    <a:cubicBezTo>
                      <a:pt x="352" y="110"/>
                      <a:pt x="444" y="135"/>
                      <a:pt x="493" y="174"/>
                    </a:cubicBezTo>
                    <a:cubicBezTo>
                      <a:pt x="503" y="181"/>
                      <a:pt x="514" y="185"/>
                      <a:pt x="524" y="185"/>
                    </a:cubicBezTo>
                    <a:cubicBezTo>
                      <a:pt x="569" y="185"/>
                      <a:pt x="601" y="118"/>
                      <a:pt x="557" y="83"/>
                    </a:cubicBezTo>
                    <a:cubicBezTo>
                      <a:pt x="489" y="30"/>
                      <a:pt x="381" y="1"/>
                      <a:pt x="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39"/>
              <p:cNvSpPr/>
              <p:nvPr/>
            </p:nvSpPr>
            <p:spPr>
              <a:xfrm>
                <a:off x="5657604" y="3464721"/>
                <a:ext cx="173294" cy="124430"/>
              </a:xfrm>
              <a:custGeom>
                <a:rect b="b" l="l" r="r" t="t"/>
                <a:pathLst>
                  <a:path extrusionOk="0" h="1370" w="1908">
                    <a:moveTo>
                      <a:pt x="1908" y="0"/>
                    </a:moveTo>
                    <a:lnTo>
                      <a:pt x="1908" y="0"/>
                    </a:lnTo>
                    <a:cubicBezTo>
                      <a:pt x="1348" y="295"/>
                      <a:pt x="729" y="445"/>
                      <a:pt x="98" y="445"/>
                    </a:cubicBezTo>
                    <a:cubicBezTo>
                      <a:pt x="76" y="445"/>
                      <a:pt x="54" y="445"/>
                      <a:pt x="33" y="445"/>
                    </a:cubicBezTo>
                    <a:lnTo>
                      <a:pt x="0" y="975"/>
                    </a:lnTo>
                    <a:cubicBezTo>
                      <a:pt x="0" y="975"/>
                      <a:pt x="92" y="1339"/>
                      <a:pt x="654" y="1366"/>
                    </a:cubicBezTo>
                    <a:cubicBezTo>
                      <a:pt x="699" y="1369"/>
                      <a:pt x="743" y="1370"/>
                      <a:pt x="785" y="1370"/>
                    </a:cubicBezTo>
                    <a:cubicBezTo>
                      <a:pt x="1679" y="1370"/>
                      <a:pt x="1859" y="852"/>
                      <a:pt x="1859" y="852"/>
                    </a:cubicBezTo>
                    <a:lnTo>
                      <a:pt x="1908" y="0"/>
                    </a:lnTo>
                    <a:close/>
                  </a:path>
                </a:pathLst>
              </a:custGeom>
              <a:solidFill>
                <a:srgbClr val="ECB8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39"/>
              <p:cNvSpPr/>
              <p:nvPr/>
            </p:nvSpPr>
            <p:spPr>
              <a:xfrm>
                <a:off x="5588032" y="3169721"/>
                <a:ext cx="40962" cy="118981"/>
              </a:xfrm>
              <a:custGeom>
                <a:rect b="b" l="l" r="r" t="t"/>
                <a:pathLst>
                  <a:path extrusionOk="0" h="1310" w="451">
                    <a:moveTo>
                      <a:pt x="259" y="0"/>
                    </a:moveTo>
                    <a:cubicBezTo>
                      <a:pt x="243" y="0"/>
                      <a:pt x="228" y="10"/>
                      <a:pt x="231" y="28"/>
                    </a:cubicBezTo>
                    <a:cubicBezTo>
                      <a:pt x="263" y="259"/>
                      <a:pt x="274" y="505"/>
                      <a:pt x="204" y="730"/>
                    </a:cubicBezTo>
                    <a:cubicBezTo>
                      <a:pt x="156" y="875"/>
                      <a:pt x="6" y="1030"/>
                      <a:pt x="0" y="1186"/>
                    </a:cubicBezTo>
                    <a:cubicBezTo>
                      <a:pt x="0" y="1261"/>
                      <a:pt x="75" y="1298"/>
                      <a:pt x="145" y="1309"/>
                    </a:cubicBezTo>
                    <a:cubicBezTo>
                      <a:pt x="150" y="1309"/>
                      <a:pt x="155" y="1309"/>
                      <a:pt x="160" y="1309"/>
                    </a:cubicBezTo>
                    <a:cubicBezTo>
                      <a:pt x="215" y="1309"/>
                      <a:pt x="272" y="1284"/>
                      <a:pt x="311" y="1244"/>
                    </a:cubicBezTo>
                    <a:cubicBezTo>
                      <a:pt x="408" y="1159"/>
                      <a:pt x="450" y="1030"/>
                      <a:pt x="429" y="902"/>
                    </a:cubicBezTo>
                    <a:lnTo>
                      <a:pt x="295" y="28"/>
                    </a:lnTo>
                    <a:cubicBezTo>
                      <a:pt x="292" y="10"/>
                      <a:pt x="275" y="0"/>
                      <a:pt x="259" y="0"/>
                    </a:cubicBezTo>
                    <a:close/>
                  </a:path>
                </a:pathLst>
              </a:custGeom>
              <a:solidFill>
                <a:srgbClr val="E0A4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39"/>
              <p:cNvSpPr/>
              <p:nvPr/>
            </p:nvSpPr>
            <p:spPr>
              <a:xfrm>
                <a:off x="5558877" y="3308320"/>
                <a:ext cx="109898" cy="24341"/>
              </a:xfrm>
              <a:custGeom>
                <a:rect b="b" l="l" r="r" t="t"/>
                <a:pathLst>
                  <a:path extrusionOk="0" h="268" w="1210">
                    <a:moveTo>
                      <a:pt x="1170" y="0"/>
                    </a:moveTo>
                    <a:cubicBezTo>
                      <a:pt x="1164" y="0"/>
                      <a:pt x="1158" y="3"/>
                      <a:pt x="1152" y="8"/>
                    </a:cubicBezTo>
                    <a:cubicBezTo>
                      <a:pt x="1008" y="118"/>
                      <a:pt x="749" y="210"/>
                      <a:pt x="511" y="210"/>
                    </a:cubicBezTo>
                    <a:cubicBezTo>
                      <a:pt x="331" y="210"/>
                      <a:pt x="164" y="157"/>
                      <a:pt x="70" y="18"/>
                    </a:cubicBezTo>
                    <a:cubicBezTo>
                      <a:pt x="63" y="9"/>
                      <a:pt x="54" y="5"/>
                      <a:pt x="45" y="5"/>
                    </a:cubicBezTo>
                    <a:cubicBezTo>
                      <a:pt x="23" y="5"/>
                      <a:pt x="1" y="26"/>
                      <a:pt x="16" y="45"/>
                    </a:cubicBezTo>
                    <a:cubicBezTo>
                      <a:pt x="125" y="205"/>
                      <a:pt x="316" y="268"/>
                      <a:pt x="520" y="268"/>
                    </a:cubicBezTo>
                    <a:cubicBezTo>
                      <a:pt x="765" y="268"/>
                      <a:pt x="1028" y="176"/>
                      <a:pt x="1184" y="56"/>
                    </a:cubicBezTo>
                    <a:cubicBezTo>
                      <a:pt x="1210" y="39"/>
                      <a:pt x="1194" y="0"/>
                      <a:pt x="1170" y="0"/>
                    </a:cubicBezTo>
                    <a:close/>
                  </a:path>
                </a:pathLst>
              </a:custGeom>
              <a:solidFill>
                <a:srgbClr val="E0A4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39"/>
              <p:cNvSpPr/>
              <p:nvPr/>
            </p:nvSpPr>
            <p:spPr>
              <a:xfrm>
                <a:off x="5408925" y="2816957"/>
                <a:ext cx="742676" cy="855299"/>
              </a:xfrm>
              <a:custGeom>
                <a:rect b="b" l="l" r="r" t="t"/>
                <a:pathLst>
                  <a:path extrusionOk="0" h="9417" w="8177">
                    <a:moveTo>
                      <a:pt x="4272" y="0"/>
                    </a:moveTo>
                    <a:cubicBezTo>
                      <a:pt x="3379" y="0"/>
                      <a:pt x="2617" y="347"/>
                      <a:pt x="2337" y="511"/>
                    </a:cubicBezTo>
                    <a:cubicBezTo>
                      <a:pt x="1040" y="543"/>
                      <a:pt x="531" y="1759"/>
                      <a:pt x="381" y="2386"/>
                    </a:cubicBezTo>
                    <a:cubicBezTo>
                      <a:pt x="1" y="3977"/>
                      <a:pt x="622" y="4330"/>
                      <a:pt x="622" y="4330"/>
                    </a:cubicBezTo>
                    <a:lnTo>
                      <a:pt x="622" y="3586"/>
                    </a:lnTo>
                    <a:cubicBezTo>
                      <a:pt x="622" y="3586"/>
                      <a:pt x="628" y="3446"/>
                      <a:pt x="649" y="3173"/>
                    </a:cubicBezTo>
                    <a:cubicBezTo>
                      <a:pt x="1683" y="2857"/>
                      <a:pt x="2074" y="1764"/>
                      <a:pt x="2074" y="1764"/>
                    </a:cubicBezTo>
                    <a:cubicBezTo>
                      <a:pt x="2074" y="1764"/>
                      <a:pt x="2347" y="2504"/>
                      <a:pt x="3049" y="2905"/>
                    </a:cubicBezTo>
                    <a:cubicBezTo>
                      <a:pt x="3668" y="3254"/>
                      <a:pt x="4142" y="3431"/>
                      <a:pt x="4444" y="3431"/>
                    </a:cubicBezTo>
                    <a:cubicBezTo>
                      <a:pt x="4634" y="3431"/>
                      <a:pt x="4757" y="3362"/>
                      <a:pt x="4806" y="3221"/>
                    </a:cubicBezTo>
                    <a:cubicBezTo>
                      <a:pt x="5003" y="3937"/>
                      <a:pt x="5241" y="4968"/>
                      <a:pt x="5599" y="4968"/>
                    </a:cubicBezTo>
                    <a:cubicBezTo>
                      <a:pt x="5603" y="4968"/>
                      <a:pt x="5606" y="4968"/>
                      <a:pt x="5610" y="4968"/>
                    </a:cubicBezTo>
                    <a:cubicBezTo>
                      <a:pt x="5974" y="4946"/>
                      <a:pt x="6033" y="4437"/>
                      <a:pt x="6215" y="4336"/>
                    </a:cubicBezTo>
                    <a:cubicBezTo>
                      <a:pt x="6323" y="4293"/>
                      <a:pt x="6422" y="4274"/>
                      <a:pt x="6513" y="4274"/>
                    </a:cubicBezTo>
                    <a:cubicBezTo>
                      <a:pt x="6972" y="4274"/>
                      <a:pt x="7210" y="4755"/>
                      <a:pt x="7094" y="5112"/>
                    </a:cubicBezTo>
                    <a:cubicBezTo>
                      <a:pt x="6850" y="5663"/>
                      <a:pt x="6496" y="5769"/>
                      <a:pt x="6201" y="5769"/>
                    </a:cubicBezTo>
                    <a:cubicBezTo>
                      <a:pt x="6062" y="5769"/>
                      <a:pt x="5936" y="5746"/>
                      <a:pt x="5840" y="5734"/>
                    </a:cubicBezTo>
                    <a:cubicBezTo>
                      <a:pt x="5594" y="6318"/>
                      <a:pt x="5171" y="6805"/>
                      <a:pt x="4635" y="7132"/>
                    </a:cubicBezTo>
                    <a:cubicBezTo>
                      <a:pt x="4635" y="7132"/>
                      <a:pt x="4603" y="7909"/>
                      <a:pt x="4603" y="7984"/>
                    </a:cubicBezTo>
                    <a:cubicBezTo>
                      <a:pt x="4597" y="8037"/>
                      <a:pt x="4362" y="8445"/>
                      <a:pt x="3644" y="8498"/>
                    </a:cubicBezTo>
                    <a:cubicBezTo>
                      <a:pt x="3604" y="8501"/>
                      <a:pt x="3565" y="8503"/>
                      <a:pt x="3528" y="8503"/>
                    </a:cubicBezTo>
                    <a:cubicBezTo>
                      <a:pt x="2906" y="8503"/>
                      <a:pt x="2744" y="8102"/>
                      <a:pt x="2744" y="8102"/>
                    </a:cubicBezTo>
                    <a:lnTo>
                      <a:pt x="2771" y="7571"/>
                    </a:lnTo>
                    <a:lnTo>
                      <a:pt x="2755" y="7582"/>
                    </a:lnTo>
                    <a:cubicBezTo>
                      <a:pt x="1410" y="7427"/>
                      <a:pt x="971" y="6221"/>
                      <a:pt x="971" y="6221"/>
                    </a:cubicBezTo>
                    <a:cubicBezTo>
                      <a:pt x="971" y="6221"/>
                      <a:pt x="971" y="6703"/>
                      <a:pt x="949" y="8798"/>
                    </a:cubicBezTo>
                    <a:cubicBezTo>
                      <a:pt x="1527" y="9303"/>
                      <a:pt x="3258" y="9417"/>
                      <a:pt x="4705" y="9417"/>
                    </a:cubicBezTo>
                    <a:cubicBezTo>
                      <a:pt x="5900" y="9417"/>
                      <a:pt x="6901" y="9339"/>
                      <a:pt x="6901" y="9339"/>
                    </a:cubicBezTo>
                    <a:cubicBezTo>
                      <a:pt x="7378" y="8359"/>
                      <a:pt x="7019" y="7261"/>
                      <a:pt x="6821" y="7111"/>
                    </a:cubicBezTo>
                    <a:cubicBezTo>
                      <a:pt x="7640" y="5300"/>
                      <a:pt x="8176" y="2766"/>
                      <a:pt x="6580" y="1030"/>
                    </a:cubicBezTo>
                    <a:cubicBezTo>
                      <a:pt x="5854" y="241"/>
                      <a:pt x="5017" y="0"/>
                      <a:pt x="42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39"/>
              <p:cNvSpPr/>
              <p:nvPr/>
            </p:nvSpPr>
            <p:spPr>
              <a:xfrm>
                <a:off x="5318918" y="3542013"/>
                <a:ext cx="801985" cy="770832"/>
              </a:xfrm>
              <a:custGeom>
                <a:rect b="b" l="l" r="r" t="t"/>
                <a:pathLst>
                  <a:path extrusionOk="0" h="8487" w="8830">
                    <a:moveTo>
                      <a:pt x="5588" y="1"/>
                    </a:moveTo>
                    <a:cubicBezTo>
                      <a:pt x="5588" y="1"/>
                      <a:pt x="4965" y="388"/>
                      <a:pt x="4389" y="388"/>
                    </a:cubicBezTo>
                    <a:cubicBezTo>
                      <a:pt x="4146" y="388"/>
                      <a:pt x="3911" y="319"/>
                      <a:pt x="3735" y="124"/>
                    </a:cubicBezTo>
                    <a:cubicBezTo>
                      <a:pt x="3735" y="124"/>
                      <a:pt x="2117" y="515"/>
                      <a:pt x="1458" y="976"/>
                    </a:cubicBezTo>
                    <a:cubicBezTo>
                      <a:pt x="853" y="1399"/>
                      <a:pt x="188" y="2615"/>
                      <a:pt x="188" y="2615"/>
                    </a:cubicBezTo>
                    <a:cubicBezTo>
                      <a:pt x="188" y="2615"/>
                      <a:pt x="1" y="4549"/>
                      <a:pt x="97" y="6451"/>
                    </a:cubicBezTo>
                    <a:cubicBezTo>
                      <a:pt x="365" y="6279"/>
                      <a:pt x="1115" y="5411"/>
                      <a:pt x="1115" y="5411"/>
                    </a:cubicBezTo>
                    <a:lnTo>
                      <a:pt x="1174" y="8465"/>
                    </a:lnTo>
                    <a:cubicBezTo>
                      <a:pt x="1174" y="8465"/>
                      <a:pt x="1254" y="8476"/>
                      <a:pt x="1388" y="8486"/>
                    </a:cubicBezTo>
                    <a:cubicBezTo>
                      <a:pt x="4271" y="8213"/>
                      <a:pt x="6933" y="6842"/>
                      <a:pt x="8830" y="4656"/>
                    </a:cubicBezTo>
                    <a:cubicBezTo>
                      <a:pt x="8658" y="3033"/>
                      <a:pt x="8363" y="1560"/>
                      <a:pt x="7919" y="1158"/>
                    </a:cubicBezTo>
                    <a:cubicBezTo>
                      <a:pt x="7030" y="360"/>
                      <a:pt x="5588" y="1"/>
                      <a:pt x="55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39"/>
              <p:cNvSpPr/>
              <p:nvPr/>
            </p:nvSpPr>
            <p:spPr>
              <a:xfrm>
                <a:off x="5781217" y="3564901"/>
                <a:ext cx="348405" cy="651124"/>
              </a:xfrm>
              <a:custGeom>
                <a:rect b="b" l="l" r="r" t="t"/>
                <a:pathLst>
                  <a:path extrusionOk="0" h="7169" w="3836">
                    <a:moveTo>
                      <a:pt x="1270" y="1"/>
                    </a:moveTo>
                    <a:cubicBezTo>
                      <a:pt x="1270" y="1"/>
                      <a:pt x="0" y="708"/>
                      <a:pt x="129" y="7168"/>
                    </a:cubicBezTo>
                    <a:cubicBezTo>
                      <a:pt x="1554" y="6477"/>
                      <a:pt x="2818" y="5497"/>
                      <a:pt x="3836" y="4292"/>
                    </a:cubicBezTo>
                    <a:cubicBezTo>
                      <a:pt x="3659" y="2770"/>
                      <a:pt x="3300" y="1276"/>
                      <a:pt x="2856" y="868"/>
                    </a:cubicBezTo>
                    <a:cubicBezTo>
                      <a:pt x="2406" y="456"/>
                      <a:pt x="1859" y="156"/>
                      <a:pt x="1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39"/>
              <p:cNvSpPr/>
              <p:nvPr/>
            </p:nvSpPr>
            <p:spPr>
              <a:xfrm>
                <a:off x="5321824" y="3566899"/>
                <a:ext cx="285735" cy="747853"/>
              </a:xfrm>
              <a:custGeom>
                <a:rect b="b" l="l" r="r" t="t"/>
                <a:pathLst>
                  <a:path extrusionOk="0" h="8234" w="3146">
                    <a:moveTo>
                      <a:pt x="3146" y="0"/>
                    </a:moveTo>
                    <a:cubicBezTo>
                      <a:pt x="3146" y="0"/>
                      <a:pt x="2112" y="246"/>
                      <a:pt x="1571" y="514"/>
                    </a:cubicBezTo>
                    <a:cubicBezTo>
                      <a:pt x="1083" y="766"/>
                      <a:pt x="392" y="1789"/>
                      <a:pt x="162" y="2341"/>
                    </a:cubicBezTo>
                    <a:cubicBezTo>
                      <a:pt x="33" y="3402"/>
                      <a:pt x="1" y="5266"/>
                      <a:pt x="65" y="6295"/>
                    </a:cubicBezTo>
                    <a:cubicBezTo>
                      <a:pt x="424" y="5979"/>
                      <a:pt x="1088" y="5239"/>
                      <a:pt x="1088" y="5239"/>
                    </a:cubicBezTo>
                    <a:lnTo>
                      <a:pt x="1088" y="5239"/>
                    </a:lnTo>
                    <a:cubicBezTo>
                      <a:pt x="1088" y="5239"/>
                      <a:pt x="1024" y="7714"/>
                      <a:pt x="1105" y="8212"/>
                    </a:cubicBezTo>
                    <a:cubicBezTo>
                      <a:pt x="1126" y="8223"/>
                      <a:pt x="1153" y="8229"/>
                      <a:pt x="1174" y="8234"/>
                    </a:cubicBezTo>
                    <a:cubicBezTo>
                      <a:pt x="1496" y="8207"/>
                      <a:pt x="1817" y="8164"/>
                      <a:pt x="2128" y="8116"/>
                    </a:cubicBezTo>
                    <a:cubicBezTo>
                      <a:pt x="2139" y="7827"/>
                      <a:pt x="2160" y="6986"/>
                      <a:pt x="2203" y="4596"/>
                    </a:cubicBezTo>
                    <a:cubicBezTo>
                      <a:pt x="2262" y="1264"/>
                      <a:pt x="3146" y="0"/>
                      <a:pt x="3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39"/>
              <p:cNvSpPr/>
              <p:nvPr/>
            </p:nvSpPr>
            <p:spPr>
              <a:xfrm>
                <a:off x="4896127" y="3390335"/>
                <a:ext cx="280831" cy="304082"/>
              </a:xfrm>
              <a:custGeom>
                <a:rect b="b" l="l" r="r" t="t"/>
                <a:pathLst>
                  <a:path extrusionOk="0" h="3348" w="3092">
                    <a:moveTo>
                      <a:pt x="1074" y="0"/>
                    </a:moveTo>
                    <a:cubicBezTo>
                      <a:pt x="464" y="0"/>
                      <a:pt x="0" y="42"/>
                      <a:pt x="0" y="42"/>
                    </a:cubicBezTo>
                    <a:cubicBezTo>
                      <a:pt x="22" y="405"/>
                      <a:pt x="2165" y="3348"/>
                      <a:pt x="2525" y="3348"/>
                    </a:cubicBezTo>
                    <a:cubicBezTo>
                      <a:pt x="2526" y="3348"/>
                      <a:pt x="2528" y="3348"/>
                      <a:pt x="2529" y="3348"/>
                    </a:cubicBezTo>
                    <a:cubicBezTo>
                      <a:pt x="3092" y="3278"/>
                      <a:pt x="2920" y="364"/>
                      <a:pt x="2834" y="160"/>
                    </a:cubicBezTo>
                    <a:cubicBezTo>
                      <a:pt x="2281" y="34"/>
                      <a:pt x="1619" y="0"/>
                      <a:pt x="10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39"/>
              <p:cNvSpPr/>
              <p:nvPr/>
            </p:nvSpPr>
            <p:spPr>
              <a:xfrm>
                <a:off x="4571610" y="3394150"/>
                <a:ext cx="914335" cy="917060"/>
              </a:xfrm>
              <a:custGeom>
                <a:rect b="b" l="l" r="r" t="t"/>
                <a:pathLst>
                  <a:path extrusionOk="0" h="10097" w="10067">
                    <a:moveTo>
                      <a:pt x="3573" y="0"/>
                    </a:moveTo>
                    <a:cubicBezTo>
                      <a:pt x="3573" y="0"/>
                      <a:pt x="2175" y="70"/>
                      <a:pt x="895" y="1506"/>
                    </a:cubicBezTo>
                    <a:cubicBezTo>
                      <a:pt x="600" y="1913"/>
                      <a:pt x="241" y="3734"/>
                      <a:pt x="0" y="6236"/>
                    </a:cubicBezTo>
                    <a:cubicBezTo>
                      <a:pt x="1827" y="8373"/>
                      <a:pt x="4393" y="9750"/>
                      <a:pt x="7190" y="10088"/>
                    </a:cubicBezTo>
                    <a:cubicBezTo>
                      <a:pt x="7409" y="10094"/>
                      <a:pt x="7631" y="10097"/>
                      <a:pt x="7854" y="10097"/>
                    </a:cubicBezTo>
                    <a:cubicBezTo>
                      <a:pt x="8012" y="10097"/>
                      <a:pt x="8171" y="10095"/>
                      <a:pt x="8331" y="10093"/>
                    </a:cubicBezTo>
                    <a:cubicBezTo>
                      <a:pt x="8331" y="7131"/>
                      <a:pt x="8261" y="5604"/>
                      <a:pt x="8443" y="3954"/>
                    </a:cubicBezTo>
                    <a:lnTo>
                      <a:pt x="8523" y="4023"/>
                    </a:lnTo>
                    <a:cubicBezTo>
                      <a:pt x="8925" y="3322"/>
                      <a:pt x="9434" y="2706"/>
                      <a:pt x="9611" y="2561"/>
                    </a:cubicBezTo>
                    <a:cubicBezTo>
                      <a:pt x="9750" y="2465"/>
                      <a:pt x="9906" y="2379"/>
                      <a:pt x="10066" y="2315"/>
                    </a:cubicBezTo>
                    <a:cubicBezTo>
                      <a:pt x="9611" y="1800"/>
                      <a:pt x="8625" y="782"/>
                      <a:pt x="7918" y="509"/>
                    </a:cubicBezTo>
                    <a:cubicBezTo>
                      <a:pt x="7431" y="327"/>
                      <a:pt x="6922" y="193"/>
                      <a:pt x="6407" y="118"/>
                    </a:cubicBezTo>
                    <a:lnTo>
                      <a:pt x="6407" y="118"/>
                    </a:lnTo>
                    <a:cubicBezTo>
                      <a:pt x="6407" y="118"/>
                      <a:pt x="6552" y="3236"/>
                      <a:pt x="6102" y="3236"/>
                    </a:cubicBezTo>
                    <a:cubicBezTo>
                      <a:pt x="5652" y="3236"/>
                      <a:pt x="4018" y="718"/>
                      <a:pt x="35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39"/>
              <p:cNvSpPr/>
              <p:nvPr/>
            </p:nvSpPr>
            <p:spPr>
              <a:xfrm>
                <a:off x="5251798" y="2993611"/>
                <a:ext cx="169661" cy="196454"/>
              </a:xfrm>
              <a:custGeom>
                <a:rect b="b" l="l" r="r" t="t"/>
                <a:pathLst>
                  <a:path extrusionOk="0" h="2163" w="1868">
                    <a:moveTo>
                      <a:pt x="1082" y="0"/>
                    </a:moveTo>
                    <a:cubicBezTo>
                      <a:pt x="728" y="0"/>
                      <a:pt x="456" y="409"/>
                      <a:pt x="456" y="409"/>
                    </a:cubicBezTo>
                    <a:cubicBezTo>
                      <a:pt x="456" y="409"/>
                      <a:pt x="434" y="1389"/>
                      <a:pt x="1" y="1984"/>
                    </a:cubicBezTo>
                    <a:cubicBezTo>
                      <a:pt x="262" y="2109"/>
                      <a:pt x="490" y="2162"/>
                      <a:pt x="685" y="2162"/>
                    </a:cubicBezTo>
                    <a:cubicBezTo>
                      <a:pt x="1737" y="2162"/>
                      <a:pt x="1867" y="604"/>
                      <a:pt x="1506" y="216"/>
                    </a:cubicBezTo>
                    <a:cubicBezTo>
                      <a:pt x="1360" y="58"/>
                      <a:pt x="1215" y="0"/>
                      <a:pt x="1082" y="0"/>
                    </a:cubicBezTo>
                    <a:close/>
                  </a:path>
                </a:pathLst>
              </a:custGeom>
              <a:solidFill>
                <a:srgbClr val="E0A4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39"/>
              <p:cNvSpPr/>
              <p:nvPr/>
            </p:nvSpPr>
            <p:spPr>
              <a:xfrm>
                <a:off x="4687230" y="2762371"/>
                <a:ext cx="704166" cy="614704"/>
              </a:xfrm>
              <a:custGeom>
                <a:rect b="b" l="l" r="r" t="t"/>
                <a:pathLst>
                  <a:path extrusionOk="0" h="6768" w="7753">
                    <a:moveTo>
                      <a:pt x="3216" y="1"/>
                    </a:moveTo>
                    <a:cubicBezTo>
                      <a:pt x="2928" y="1"/>
                      <a:pt x="2676" y="23"/>
                      <a:pt x="2483" y="67"/>
                    </a:cubicBezTo>
                    <a:cubicBezTo>
                      <a:pt x="1282" y="335"/>
                      <a:pt x="1524" y="1771"/>
                      <a:pt x="1609" y="3062"/>
                    </a:cubicBezTo>
                    <a:cubicBezTo>
                      <a:pt x="1405" y="2521"/>
                      <a:pt x="1160" y="2316"/>
                      <a:pt x="930" y="2316"/>
                    </a:cubicBezTo>
                    <a:cubicBezTo>
                      <a:pt x="430" y="2316"/>
                      <a:pt x="0" y="3286"/>
                      <a:pt x="206" y="3903"/>
                    </a:cubicBezTo>
                    <a:cubicBezTo>
                      <a:pt x="410" y="4513"/>
                      <a:pt x="948" y="4610"/>
                      <a:pt x="1270" y="4610"/>
                    </a:cubicBezTo>
                    <a:cubicBezTo>
                      <a:pt x="1420" y="4610"/>
                      <a:pt x="1524" y="4588"/>
                      <a:pt x="1524" y="4588"/>
                    </a:cubicBezTo>
                    <a:cubicBezTo>
                      <a:pt x="1524" y="4588"/>
                      <a:pt x="2033" y="6479"/>
                      <a:pt x="4368" y="6747"/>
                    </a:cubicBezTo>
                    <a:cubicBezTo>
                      <a:pt x="4489" y="6761"/>
                      <a:pt x="4605" y="6768"/>
                      <a:pt x="4716" y="6768"/>
                    </a:cubicBezTo>
                    <a:cubicBezTo>
                      <a:pt x="7753" y="6768"/>
                      <a:pt x="7304" y="1803"/>
                      <a:pt x="7304" y="1803"/>
                    </a:cubicBezTo>
                    <a:cubicBezTo>
                      <a:pt x="7178" y="598"/>
                      <a:pt x="4715" y="1"/>
                      <a:pt x="3216" y="1"/>
                    </a:cubicBezTo>
                    <a:close/>
                  </a:path>
                </a:pathLst>
              </a:custGeom>
              <a:solidFill>
                <a:srgbClr val="ECB8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39"/>
              <p:cNvSpPr/>
              <p:nvPr/>
            </p:nvSpPr>
            <p:spPr>
              <a:xfrm>
                <a:off x="5148258" y="3013139"/>
                <a:ext cx="54495" cy="118890"/>
              </a:xfrm>
              <a:custGeom>
                <a:rect b="b" l="l" r="r" t="t"/>
                <a:pathLst>
                  <a:path extrusionOk="0" h="1309" w="600">
                    <a:moveTo>
                      <a:pt x="232" y="1"/>
                    </a:moveTo>
                    <a:cubicBezTo>
                      <a:pt x="218" y="1"/>
                      <a:pt x="203" y="11"/>
                      <a:pt x="203" y="33"/>
                    </a:cubicBezTo>
                    <a:lnTo>
                      <a:pt x="32" y="992"/>
                    </a:lnTo>
                    <a:cubicBezTo>
                      <a:pt x="0" y="1158"/>
                      <a:pt x="130" y="1308"/>
                      <a:pt x="293" y="1308"/>
                    </a:cubicBezTo>
                    <a:cubicBezTo>
                      <a:pt x="299" y="1308"/>
                      <a:pt x="305" y="1308"/>
                      <a:pt x="310" y="1308"/>
                    </a:cubicBezTo>
                    <a:cubicBezTo>
                      <a:pt x="428" y="1297"/>
                      <a:pt x="524" y="1211"/>
                      <a:pt x="551" y="1099"/>
                    </a:cubicBezTo>
                    <a:cubicBezTo>
                      <a:pt x="599" y="965"/>
                      <a:pt x="546" y="810"/>
                      <a:pt x="476" y="697"/>
                    </a:cubicBezTo>
                    <a:cubicBezTo>
                      <a:pt x="428" y="617"/>
                      <a:pt x="358" y="552"/>
                      <a:pt x="310" y="472"/>
                    </a:cubicBezTo>
                    <a:cubicBezTo>
                      <a:pt x="235" y="338"/>
                      <a:pt x="251" y="172"/>
                      <a:pt x="262" y="33"/>
                    </a:cubicBezTo>
                    <a:cubicBezTo>
                      <a:pt x="262" y="11"/>
                      <a:pt x="247" y="1"/>
                      <a:pt x="232" y="1"/>
                    </a:cubicBezTo>
                    <a:close/>
                  </a:path>
                </a:pathLst>
              </a:custGeom>
              <a:solidFill>
                <a:srgbClr val="E0A4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39"/>
              <p:cNvSpPr/>
              <p:nvPr/>
            </p:nvSpPr>
            <p:spPr>
              <a:xfrm>
                <a:off x="5085679" y="3191065"/>
                <a:ext cx="97728" cy="20254"/>
              </a:xfrm>
              <a:custGeom>
                <a:rect b="b" l="l" r="r" t="t"/>
                <a:pathLst>
                  <a:path extrusionOk="0" h="223" w="1076">
                    <a:moveTo>
                      <a:pt x="46" y="1"/>
                    </a:moveTo>
                    <a:cubicBezTo>
                      <a:pt x="19" y="1"/>
                      <a:pt x="1" y="37"/>
                      <a:pt x="29" y="56"/>
                    </a:cubicBezTo>
                    <a:cubicBezTo>
                      <a:pt x="217" y="160"/>
                      <a:pt x="427" y="222"/>
                      <a:pt x="638" y="222"/>
                    </a:cubicBezTo>
                    <a:cubicBezTo>
                      <a:pt x="776" y="222"/>
                      <a:pt x="914" y="196"/>
                      <a:pt x="1047" y="136"/>
                    </a:cubicBezTo>
                    <a:cubicBezTo>
                      <a:pt x="1075" y="118"/>
                      <a:pt x="1059" y="79"/>
                      <a:pt x="1030" y="79"/>
                    </a:cubicBezTo>
                    <a:cubicBezTo>
                      <a:pt x="1025" y="79"/>
                      <a:pt x="1020" y="80"/>
                      <a:pt x="1015" y="83"/>
                    </a:cubicBezTo>
                    <a:cubicBezTo>
                      <a:pt x="891" y="139"/>
                      <a:pt x="762" y="165"/>
                      <a:pt x="633" y="165"/>
                    </a:cubicBezTo>
                    <a:cubicBezTo>
                      <a:pt x="432" y="165"/>
                      <a:pt x="232" y="103"/>
                      <a:pt x="56" y="2"/>
                    </a:cubicBezTo>
                    <a:cubicBezTo>
                      <a:pt x="53" y="1"/>
                      <a:pt x="49" y="1"/>
                      <a:pt x="46" y="1"/>
                    </a:cubicBezTo>
                    <a:close/>
                  </a:path>
                </a:pathLst>
              </a:custGeom>
              <a:solidFill>
                <a:srgbClr val="E0A4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39"/>
              <p:cNvSpPr/>
              <p:nvPr/>
            </p:nvSpPr>
            <p:spPr>
              <a:xfrm>
                <a:off x="5052800" y="3027762"/>
                <a:ext cx="27338" cy="61852"/>
              </a:xfrm>
              <a:custGeom>
                <a:rect b="b" l="l" r="r" t="t"/>
                <a:pathLst>
                  <a:path extrusionOk="0" h="681" w="301">
                    <a:moveTo>
                      <a:pt x="150" y="0"/>
                    </a:moveTo>
                    <a:cubicBezTo>
                      <a:pt x="65" y="0"/>
                      <a:pt x="0" y="65"/>
                      <a:pt x="0" y="150"/>
                    </a:cubicBezTo>
                    <a:lnTo>
                      <a:pt x="0" y="531"/>
                    </a:lnTo>
                    <a:cubicBezTo>
                      <a:pt x="0" y="611"/>
                      <a:pt x="65" y="681"/>
                      <a:pt x="150" y="681"/>
                    </a:cubicBezTo>
                    <a:cubicBezTo>
                      <a:pt x="231" y="681"/>
                      <a:pt x="300" y="611"/>
                      <a:pt x="300" y="531"/>
                    </a:cubicBezTo>
                    <a:lnTo>
                      <a:pt x="300" y="150"/>
                    </a:lnTo>
                    <a:cubicBezTo>
                      <a:pt x="300" y="65"/>
                      <a:pt x="231" y="0"/>
                      <a:pt x="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39"/>
              <p:cNvSpPr/>
              <p:nvPr/>
            </p:nvSpPr>
            <p:spPr>
              <a:xfrm>
                <a:off x="5238174" y="3027762"/>
                <a:ext cx="27338" cy="61852"/>
              </a:xfrm>
              <a:custGeom>
                <a:rect b="b" l="l" r="r" t="t"/>
                <a:pathLst>
                  <a:path extrusionOk="0" h="681" w="301">
                    <a:moveTo>
                      <a:pt x="151" y="0"/>
                    </a:moveTo>
                    <a:cubicBezTo>
                      <a:pt x="70" y="0"/>
                      <a:pt x="1" y="65"/>
                      <a:pt x="1" y="150"/>
                    </a:cubicBezTo>
                    <a:lnTo>
                      <a:pt x="1" y="531"/>
                    </a:lnTo>
                    <a:cubicBezTo>
                      <a:pt x="1" y="611"/>
                      <a:pt x="70" y="681"/>
                      <a:pt x="151" y="681"/>
                    </a:cubicBezTo>
                    <a:cubicBezTo>
                      <a:pt x="236" y="681"/>
                      <a:pt x="301" y="611"/>
                      <a:pt x="301" y="531"/>
                    </a:cubicBezTo>
                    <a:lnTo>
                      <a:pt x="301" y="150"/>
                    </a:lnTo>
                    <a:cubicBezTo>
                      <a:pt x="301" y="65"/>
                      <a:pt x="236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39"/>
              <p:cNvSpPr/>
              <p:nvPr/>
            </p:nvSpPr>
            <p:spPr>
              <a:xfrm>
                <a:off x="4706394" y="2584172"/>
                <a:ext cx="826689" cy="502989"/>
              </a:xfrm>
              <a:custGeom>
                <a:rect b="b" l="l" r="r" t="t"/>
                <a:pathLst>
                  <a:path extrusionOk="0" h="5538" w="9102">
                    <a:moveTo>
                      <a:pt x="3362" y="0"/>
                    </a:moveTo>
                    <a:cubicBezTo>
                      <a:pt x="2872" y="0"/>
                      <a:pt x="2375" y="149"/>
                      <a:pt x="1913" y="561"/>
                    </a:cubicBezTo>
                    <a:cubicBezTo>
                      <a:pt x="1954" y="282"/>
                      <a:pt x="1809" y="67"/>
                      <a:pt x="1662" y="67"/>
                    </a:cubicBezTo>
                    <a:cubicBezTo>
                      <a:pt x="1524" y="67"/>
                      <a:pt x="1385" y="256"/>
                      <a:pt x="1398" y="759"/>
                    </a:cubicBezTo>
                    <a:cubicBezTo>
                      <a:pt x="1249" y="679"/>
                      <a:pt x="1085" y="645"/>
                      <a:pt x="939" y="645"/>
                    </a:cubicBezTo>
                    <a:cubicBezTo>
                      <a:pt x="512" y="645"/>
                      <a:pt x="239" y="937"/>
                      <a:pt x="954" y="1220"/>
                    </a:cubicBezTo>
                    <a:cubicBezTo>
                      <a:pt x="375" y="1520"/>
                      <a:pt x="0" y="2361"/>
                      <a:pt x="236" y="3358"/>
                    </a:cubicBezTo>
                    <a:lnTo>
                      <a:pt x="466" y="4354"/>
                    </a:lnTo>
                    <a:cubicBezTo>
                      <a:pt x="466" y="4354"/>
                      <a:pt x="548" y="4317"/>
                      <a:pt x="667" y="4317"/>
                    </a:cubicBezTo>
                    <a:cubicBezTo>
                      <a:pt x="874" y="4317"/>
                      <a:pt x="1193" y="4427"/>
                      <a:pt x="1404" y="5024"/>
                    </a:cubicBezTo>
                    <a:cubicBezTo>
                      <a:pt x="1404" y="5024"/>
                      <a:pt x="1478" y="5533"/>
                      <a:pt x="1827" y="5533"/>
                    </a:cubicBezTo>
                    <a:cubicBezTo>
                      <a:pt x="1829" y="5533"/>
                      <a:pt x="1830" y="5533"/>
                      <a:pt x="1832" y="5533"/>
                    </a:cubicBezTo>
                    <a:cubicBezTo>
                      <a:pt x="2320" y="5527"/>
                      <a:pt x="2314" y="4874"/>
                      <a:pt x="2272" y="4375"/>
                    </a:cubicBezTo>
                    <a:cubicBezTo>
                      <a:pt x="2234" y="3877"/>
                      <a:pt x="2073" y="2677"/>
                      <a:pt x="2432" y="2399"/>
                    </a:cubicBezTo>
                    <a:cubicBezTo>
                      <a:pt x="2518" y="2355"/>
                      <a:pt x="2633" y="2319"/>
                      <a:pt x="2776" y="2319"/>
                    </a:cubicBezTo>
                    <a:cubicBezTo>
                      <a:pt x="3035" y="2319"/>
                      <a:pt x="3384" y="2437"/>
                      <a:pt x="3809" y="2838"/>
                    </a:cubicBezTo>
                    <a:cubicBezTo>
                      <a:pt x="4165" y="3171"/>
                      <a:pt x="4558" y="3365"/>
                      <a:pt x="4824" y="3365"/>
                    </a:cubicBezTo>
                    <a:cubicBezTo>
                      <a:pt x="5049" y="3365"/>
                      <a:pt x="5184" y="3225"/>
                      <a:pt x="5127" y="2913"/>
                    </a:cubicBezTo>
                    <a:lnTo>
                      <a:pt x="5127" y="2913"/>
                    </a:lnTo>
                    <a:cubicBezTo>
                      <a:pt x="5522" y="3339"/>
                      <a:pt x="6261" y="3681"/>
                      <a:pt x="6967" y="3681"/>
                    </a:cubicBezTo>
                    <a:cubicBezTo>
                      <a:pt x="6999" y="3681"/>
                      <a:pt x="7030" y="3680"/>
                      <a:pt x="7061" y="3679"/>
                    </a:cubicBezTo>
                    <a:lnTo>
                      <a:pt x="7061" y="3679"/>
                    </a:lnTo>
                    <a:cubicBezTo>
                      <a:pt x="7147" y="4156"/>
                      <a:pt x="7098" y="5024"/>
                      <a:pt x="7056" y="5538"/>
                    </a:cubicBezTo>
                    <a:cubicBezTo>
                      <a:pt x="7447" y="5538"/>
                      <a:pt x="7366" y="3647"/>
                      <a:pt x="7366" y="3647"/>
                    </a:cubicBezTo>
                    <a:cubicBezTo>
                      <a:pt x="7752" y="3577"/>
                      <a:pt x="8095" y="3358"/>
                      <a:pt x="8325" y="3036"/>
                    </a:cubicBezTo>
                    <a:cubicBezTo>
                      <a:pt x="9102" y="1938"/>
                      <a:pt x="8143" y="1118"/>
                      <a:pt x="6306" y="979"/>
                    </a:cubicBezTo>
                    <a:cubicBezTo>
                      <a:pt x="5802" y="952"/>
                      <a:pt x="4603" y="0"/>
                      <a:pt x="3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39"/>
              <p:cNvSpPr/>
              <p:nvPr/>
            </p:nvSpPr>
            <p:spPr>
              <a:xfrm>
                <a:off x="5019286" y="2935120"/>
                <a:ext cx="67120" cy="19346"/>
              </a:xfrm>
              <a:custGeom>
                <a:rect b="b" l="l" r="r" t="t"/>
                <a:pathLst>
                  <a:path extrusionOk="0" h="213" w="739">
                    <a:moveTo>
                      <a:pt x="382" y="1"/>
                    </a:moveTo>
                    <a:cubicBezTo>
                      <a:pt x="250" y="1"/>
                      <a:pt x="117" y="35"/>
                      <a:pt x="43" y="110"/>
                    </a:cubicBezTo>
                    <a:cubicBezTo>
                      <a:pt x="1" y="151"/>
                      <a:pt x="43" y="212"/>
                      <a:pt x="90" y="212"/>
                    </a:cubicBezTo>
                    <a:cubicBezTo>
                      <a:pt x="103" y="212"/>
                      <a:pt x="116" y="207"/>
                      <a:pt x="128" y="195"/>
                    </a:cubicBezTo>
                    <a:cubicBezTo>
                      <a:pt x="177" y="144"/>
                      <a:pt x="276" y="121"/>
                      <a:pt x="375" y="121"/>
                    </a:cubicBezTo>
                    <a:cubicBezTo>
                      <a:pt x="472" y="121"/>
                      <a:pt x="568" y="142"/>
                      <a:pt x="621" y="179"/>
                    </a:cubicBezTo>
                    <a:cubicBezTo>
                      <a:pt x="632" y="187"/>
                      <a:pt x="643" y="190"/>
                      <a:pt x="653" y="190"/>
                    </a:cubicBezTo>
                    <a:cubicBezTo>
                      <a:pt x="703" y="190"/>
                      <a:pt x="739" y="113"/>
                      <a:pt x="685" y="78"/>
                    </a:cubicBezTo>
                    <a:cubicBezTo>
                      <a:pt x="613" y="27"/>
                      <a:pt x="498" y="1"/>
                      <a:pt x="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39"/>
              <p:cNvSpPr/>
              <p:nvPr/>
            </p:nvSpPr>
            <p:spPr>
              <a:xfrm>
                <a:off x="5220645" y="2933758"/>
                <a:ext cx="59309" cy="17166"/>
              </a:xfrm>
              <a:custGeom>
                <a:rect b="b" l="l" r="r" t="t"/>
                <a:pathLst>
                  <a:path extrusionOk="0" h="189" w="653">
                    <a:moveTo>
                      <a:pt x="328" y="1"/>
                    </a:moveTo>
                    <a:cubicBezTo>
                      <a:pt x="226" y="1"/>
                      <a:pt x="123" y="26"/>
                      <a:pt x="54" y="76"/>
                    </a:cubicBezTo>
                    <a:cubicBezTo>
                      <a:pt x="1" y="112"/>
                      <a:pt x="36" y="189"/>
                      <a:pt x="84" y="189"/>
                    </a:cubicBezTo>
                    <a:cubicBezTo>
                      <a:pt x="93" y="189"/>
                      <a:pt x="103" y="185"/>
                      <a:pt x="113" y="178"/>
                    </a:cubicBezTo>
                    <a:cubicBezTo>
                      <a:pt x="163" y="140"/>
                      <a:pt x="252" y="118"/>
                      <a:pt x="338" y="118"/>
                    </a:cubicBezTo>
                    <a:cubicBezTo>
                      <a:pt x="410" y="118"/>
                      <a:pt x="479" y="133"/>
                      <a:pt x="520" y="168"/>
                    </a:cubicBezTo>
                    <a:cubicBezTo>
                      <a:pt x="533" y="178"/>
                      <a:pt x="547" y="182"/>
                      <a:pt x="560" y="182"/>
                    </a:cubicBezTo>
                    <a:cubicBezTo>
                      <a:pt x="609" y="182"/>
                      <a:pt x="652" y="124"/>
                      <a:pt x="606" y="82"/>
                    </a:cubicBezTo>
                    <a:cubicBezTo>
                      <a:pt x="538" y="28"/>
                      <a:pt x="433" y="1"/>
                      <a:pt x="3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39"/>
              <p:cNvSpPr/>
              <p:nvPr/>
            </p:nvSpPr>
            <p:spPr>
              <a:xfrm>
                <a:off x="4936544" y="3323125"/>
                <a:ext cx="183012" cy="141687"/>
              </a:xfrm>
              <a:custGeom>
                <a:rect b="b" l="l" r="r" t="t"/>
                <a:pathLst>
                  <a:path extrusionOk="0" h="1560" w="2015">
                    <a:moveTo>
                      <a:pt x="0" y="0"/>
                    </a:moveTo>
                    <a:lnTo>
                      <a:pt x="0" y="932"/>
                    </a:lnTo>
                    <a:cubicBezTo>
                      <a:pt x="0" y="932"/>
                      <a:pt x="188" y="1559"/>
                      <a:pt x="1280" y="1559"/>
                    </a:cubicBezTo>
                    <a:cubicBezTo>
                      <a:pt x="1891" y="1559"/>
                      <a:pt x="2014" y="1173"/>
                      <a:pt x="2014" y="1173"/>
                    </a:cubicBezTo>
                    <a:lnTo>
                      <a:pt x="2014" y="595"/>
                    </a:lnTo>
                    <a:cubicBezTo>
                      <a:pt x="1302" y="568"/>
                      <a:pt x="611" y="364"/>
                      <a:pt x="0" y="0"/>
                    </a:cubicBezTo>
                    <a:close/>
                  </a:path>
                </a:pathLst>
              </a:custGeom>
              <a:solidFill>
                <a:srgbClr val="ECB8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0" name="Shape 3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1" name="Google Shape;3741;p40"/>
          <p:cNvSpPr txBox="1"/>
          <p:nvPr>
            <p:ph type="title"/>
          </p:nvPr>
        </p:nvSpPr>
        <p:spPr>
          <a:xfrm rot="247">
            <a:off x="4248525" y="1059413"/>
            <a:ext cx="41712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Merriweather"/>
                <a:ea typeface="Merriweather"/>
                <a:cs typeface="Merriweather"/>
                <a:sym typeface="Merriweather"/>
              </a:rPr>
              <a:t>Empathy Map </a:t>
            </a:r>
            <a:r>
              <a:rPr lang="en" sz="4200">
                <a:latin typeface="Merriweather"/>
                <a:ea typeface="Merriweather"/>
                <a:cs typeface="Merriweather"/>
                <a:sym typeface="Merriweather"/>
              </a:rPr>
              <a:t>Analysis: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5000">
                <a:latin typeface="Merriweather"/>
                <a:ea typeface="Merriweather"/>
                <a:cs typeface="Merriweather"/>
                <a:sym typeface="Merriweather"/>
              </a:rPr>
              <a:t>Eva</a:t>
            </a:r>
            <a:endParaRPr sz="5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3742" name="Google Shape;3742;p40"/>
          <p:cNvGrpSpPr/>
          <p:nvPr/>
        </p:nvGrpSpPr>
        <p:grpSpPr>
          <a:xfrm>
            <a:off x="724118" y="558197"/>
            <a:ext cx="3357848" cy="4069917"/>
            <a:chOff x="724118" y="558197"/>
            <a:chExt cx="3357848" cy="4069917"/>
          </a:xfrm>
        </p:grpSpPr>
        <p:sp>
          <p:nvSpPr>
            <p:cNvPr id="3743" name="Google Shape;3743;p40"/>
            <p:cNvSpPr/>
            <p:nvPr/>
          </p:nvSpPr>
          <p:spPr>
            <a:xfrm>
              <a:off x="724118" y="1270266"/>
              <a:ext cx="3357848" cy="3357848"/>
            </a:xfrm>
            <a:custGeom>
              <a:rect b="b" l="l" r="r" t="t"/>
              <a:pathLst>
                <a:path extrusionOk="0" h="64999" w="64999">
                  <a:moveTo>
                    <a:pt x="32507" y="1"/>
                  </a:moveTo>
                  <a:cubicBezTo>
                    <a:pt x="14553" y="1"/>
                    <a:pt x="1" y="14553"/>
                    <a:pt x="1" y="32507"/>
                  </a:cubicBezTo>
                  <a:cubicBezTo>
                    <a:pt x="1" y="50446"/>
                    <a:pt x="14553" y="64999"/>
                    <a:pt x="32507" y="64999"/>
                  </a:cubicBezTo>
                  <a:cubicBezTo>
                    <a:pt x="50460" y="64999"/>
                    <a:pt x="64999" y="50446"/>
                    <a:pt x="64999" y="32507"/>
                  </a:cubicBezTo>
                  <a:cubicBezTo>
                    <a:pt x="64999" y="14553"/>
                    <a:pt x="50460" y="1"/>
                    <a:pt x="3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1500000" dist="28575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40"/>
            <p:cNvSpPr/>
            <p:nvPr/>
          </p:nvSpPr>
          <p:spPr>
            <a:xfrm>
              <a:off x="817804" y="1372092"/>
              <a:ext cx="3162932" cy="3162932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chemeClr val="accent1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40"/>
            <p:cNvSpPr/>
            <p:nvPr/>
          </p:nvSpPr>
          <p:spPr>
            <a:xfrm>
              <a:off x="1385923" y="629074"/>
              <a:ext cx="2034956" cy="1017478"/>
            </a:xfrm>
            <a:custGeom>
              <a:rect b="b" l="l" r="r" t="t"/>
              <a:pathLst>
                <a:path extrusionOk="0" fill="none" h="19696" w="39392">
                  <a:moveTo>
                    <a:pt x="0" y="19696"/>
                  </a:moveTo>
                  <a:lnTo>
                    <a:pt x="19696" y="0"/>
                  </a:lnTo>
                  <a:lnTo>
                    <a:pt x="39391" y="1969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40"/>
            <p:cNvSpPr/>
            <p:nvPr/>
          </p:nvSpPr>
          <p:spPr>
            <a:xfrm>
              <a:off x="2342443" y="558197"/>
              <a:ext cx="121192" cy="120521"/>
            </a:xfrm>
            <a:custGeom>
              <a:rect b="b" l="l" r="r" t="t"/>
              <a:pathLst>
                <a:path extrusionOk="0" h="2333" w="2346">
                  <a:moveTo>
                    <a:pt x="1180" y="1"/>
                  </a:moveTo>
                  <a:cubicBezTo>
                    <a:pt x="535" y="1"/>
                    <a:pt x="0" y="522"/>
                    <a:pt x="0" y="1166"/>
                  </a:cubicBezTo>
                  <a:cubicBezTo>
                    <a:pt x="0" y="1811"/>
                    <a:pt x="535" y="2332"/>
                    <a:pt x="1180" y="2332"/>
                  </a:cubicBezTo>
                  <a:cubicBezTo>
                    <a:pt x="1824" y="2332"/>
                    <a:pt x="2346" y="1811"/>
                    <a:pt x="2346" y="1166"/>
                  </a:cubicBezTo>
                  <a:cubicBezTo>
                    <a:pt x="2346" y="522"/>
                    <a:pt x="1824" y="1"/>
                    <a:pt x="1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40"/>
            <p:cNvSpPr/>
            <p:nvPr/>
          </p:nvSpPr>
          <p:spPr>
            <a:xfrm>
              <a:off x="812713" y="1358862"/>
              <a:ext cx="3162932" cy="3162932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rgbClr val="C2ECE9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8" name="Google Shape;3748;p40"/>
            <p:cNvGrpSpPr/>
            <p:nvPr/>
          </p:nvGrpSpPr>
          <p:grpSpPr>
            <a:xfrm>
              <a:off x="914268" y="1460445"/>
              <a:ext cx="2977491" cy="2977491"/>
              <a:chOff x="-1224350" y="1059625"/>
              <a:chExt cx="1831175" cy="1831175"/>
            </a:xfrm>
          </p:grpSpPr>
          <p:sp>
            <p:nvSpPr>
              <p:cNvPr id="3749" name="Google Shape;3749;p40"/>
              <p:cNvSpPr/>
              <p:nvPr/>
            </p:nvSpPr>
            <p:spPr>
              <a:xfrm>
                <a:off x="-1224350" y="1059625"/>
                <a:ext cx="1831175" cy="1831175"/>
              </a:xfrm>
              <a:custGeom>
                <a:rect b="b" l="l" r="r" t="t"/>
                <a:pathLst>
                  <a:path extrusionOk="0" h="73247" w="73247">
                    <a:moveTo>
                      <a:pt x="36624" y="1"/>
                    </a:moveTo>
                    <a:cubicBezTo>
                      <a:pt x="16386" y="1"/>
                      <a:pt x="1" y="16404"/>
                      <a:pt x="1" y="36624"/>
                    </a:cubicBezTo>
                    <a:cubicBezTo>
                      <a:pt x="1" y="56861"/>
                      <a:pt x="16386" y="73247"/>
                      <a:pt x="36624" y="73247"/>
                    </a:cubicBezTo>
                    <a:cubicBezTo>
                      <a:pt x="56844" y="73247"/>
                      <a:pt x="73247" y="56861"/>
                      <a:pt x="73247" y="36624"/>
                    </a:cubicBezTo>
                    <a:cubicBezTo>
                      <a:pt x="73247" y="16404"/>
                      <a:pt x="56844" y="1"/>
                      <a:pt x="366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40"/>
              <p:cNvSpPr/>
              <p:nvPr/>
            </p:nvSpPr>
            <p:spPr>
              <a:xfrm>
                <a:off x="-942825" y="2384400"/>
                <a:ext cx="332975" cy="434075"/>
              </a:xfrm>
              <a:custGeom>
                <a:rect b="b" l="l" r="r" t="t"/>
                <a:pathLst>
                  <a:path extrusionOk="0" h="17363" w="13319">
                    <a:moveTo>
                      <a:pt x="1" y="1"/>
                    </a:moveTo>
                    <a:cubicBezTo>
                      <a:pt x="2598" y="3557"/>
                      <a:pt x="5526" y="10198"/>
                      <a:pt x="5474" y="13196"/>
                    </a:cubicBezTo>
                    <a:cubicBezTo>
                      <a:pt x="5439" y="13545"/>
                      <a:pt x="5352" y="13893"/>
                      <a:pt x="5230" y="14242"/>
                    </a:cubicBezTo>
                    <a:cubicBezTo>
                      <a:pt x="7078" y="15445"/>
                      <a:pt x="9030" y="16491"/>
                      <a:pt x="11052" y="17362"/>
                    </a:cubicBezTo>
                    <a:cubicBezTo>
                      <a:pt x="11679" y="15915"/>
                      <a:pt x="12202" y="14434"/>
                      <a:pt x="12568" y="12917"/>
                    </a:cubicBezTo>
                    <a:cubicBezTo>
                      <a:pt x="13318" y="9553"/>
                      <a:pt x="12499" y="4742"/>
                      <a:pt x="10616" y="3156"/>
                    </a:cubicBezTo>
                    <a:cubicBezTo>
                      <a:pt x="8751" y="155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40"/>
              <p:cNvSpPr/>
              <p:nvPr/>
            </p:nvSpPr>
            <p:spPr>
              <a:xfrm>
                <a:off x="-424250" y="2723925"/>
                <a:ext cx="127650" cy="142050"/>
              </a:xfrm>
              <a:custGeom>
                <a:rect b="b" l="l" r="r" t="t"/>
                <a:pathLst>
                  <a:path extrusionOk="0" h="5682" w="5106">
                    <a:moveTo>
                      <a:pt x="4690" y="1"/>
                    </a:moveTo>
                    <a:cubicBezTo>
                      <a:pt x="3539" y="1"/>
                      <a:pt x="140" y="905"/>
                      <a:pt x="140" y="905"/>
                    </a:cubicBezTo>
                    <a:lnTo>
                      <a:pt x="1" y="5071"/>
                    </a:lnTo>
                    <a:cubicBezTo>
                      <a:pt x="1325" y="5559"/>
                      <a:pt x="2424" y="5664"/>
                      <a:pt x="3836" y="5681"/>
                    </a:cubicBezTo>
                    <a:cubicBezTo>
                      <a:pt x="4132" y="4234"/>
                      <a:pt x="4916" y="522"/>
                      <a:pt x="5056" y="173"/>
                    </a:cubicBezTo>
                    <a:cubicBezTo>
                      <a:pt x="5105" y="51"/>
                      <a:pt x="4959" y="1"/>
                      <a:pt x="4690" y="1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40"/>
              <p:cNvSpPr/>
              <p:nvPr/>
            </p:nvSpPr>
            <p:spPr>
              <a:xfrm>
                <a:off x="-1097525" y="2130775"/>
                <a:ext cx="809700" cy="612300"/>
              </a:xfrm>
              <a:custGeom>
                <a:rect b="b" l="l" r="r" t="t"/>
                <a:pathLst>
                  <a:path extrusionOk="0" h="24492" w="32388">
                    <a:moveTo>
                      <a:pt x="1360" y="1"/>
                    </a:moveTo>
                    <a:cubicBezTo>
                      <a:pt x="1360" y="1"/>
                      <a:pt x="0" y="3103"/>
                      <a:pt x="1360" y="6241"/>
                    </a:cubicBezTo>
                    <a:cubicBezTo>
                      <a:pt x="2702" y="9396"/>
                      <a:pt x="6450" y="12150"/>
                      <a:pt x="12621" y="13336"/>
                    </a:cubicBezTo>
                    <a:cubicBezTo>
                      <a:pt x="18791" y="14521"/>
                      <a:pt x="25659" y="17292"/>
                      <a:pt x="26234" y="24492"/>
                    </a:cubicBezTo>
                    <a:lnTo>
                      <a:pt x="32301" y="24492"/>
                    </a:lnTo>
                    <a:cubicBezTo>
                      <a:pt x="32301" y="24492"/>
                      <a:pt x="32388" y="19175"/>
                      <a:pt x="29616" y="14852"/>
                    </a:cubicBezTo>
                    <a:cubicBezTo>
                      <a:pt x="26862" y="10512"/>
                      <a:pt x="19890" y="4829"/>
                      <a:pt x="15427" y="3435"/>
                    </a:cubicBezTo>
                    <a:cubicBezTo>
                      <a:pt x="10965" y="2040"/>
                      <a:pt x="1360" y="1"/>
                      <a:pt x="1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40"/>
              <p:cNvSpPr/>
              <p:nvPr/>
            </p:nvSpPr>
            <p:spPr>
              <a:xfrm>
                <a:off x="-1064850" y="2130775"/>
                <a:ext cx="469800" cy="144700"/>
              </a:xfrm>
              <a:custGeom>
                <a:rect b="b" l="l" r="r" t="t"/>
                <a:pathLst>
                  <a:path extrusionOk="0" h="5788" w="18792">
                    <a:moveTo>
                      <a:pt x="53" y="1"/>
                    </a:moveTo>
                    <a:lnTo>
                      <a:pt x="1" y="140"/>
                    </a:lnTo>
                    <a:cubicBezTo>
                      <a:pt x="3034" y="2894"/>
                      <a:pt x="7270" y="4114"/>
                      <a:pt x="11227" y="4759"/>
                    </a:cubicBezTo>
                    <a:cubicBezTo>
                      <a:pt x="13737" y="5160"/>
                      <a:pt x="16299" y="5282"/>
                      <a:pt x="18792" y="5788"/>
                    </a:cubicBezTo>
                    <a:cubicBezTo>
                      <a:pt x="17118" y="4690"/>
                      <a:pt x="15515" y="3870"/>
                      <a:pt x="14138" y="3435"/>
                    </a:cubicBezTo>
                    <a:cubicBezTo>
                      <a:pt x="9675" y="2040"/>
                      <a:pt x="53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40"/>
              <p:cNvSpPr/>
              <p:nvPr/>
            </p:nvSpPr>
            <p:spPr>
              <a:xfrm>
                <a:off x="-463900" y="2720775"/>
                <a:ext cx="192650" cy="54975"/>
              </a:xfrm>
              <a:custGeom>
                <a:rect b="b" l="l" r="r" t="t"/>
                <a:pathLst>
                  <a:path extrusionOk="0" h="2199" w="7706">
                    <a:moveTo>
                      <a:pt x="4317" y="0"/>
                    </a:moveTo>
                    <a:cubicBezTo>
                      <a:pt x="2559" y="0"/>
                      <a:pt x="665" y="44"/>
                      <a:pt x="245" y="125"/>
                    </a:cubicBezTo>
                    <a:cubicBezTo>
                      <a:pt x="0" y="177"/>
                      <a:pt x="314" y="2059"/>
                      <a:pt x="454" y="2129"/>
                    </a:cubicBezTo>
                    <a:cubicBezTo>
                      <a:pt x="513" y="2159"/>
                      <a:pt x="1726" y="2198"/>
                      <a:pt x="3121" y="2198"/>
                    </a:cubicBezTo>
                    <a:cubicBezTo>
                      <a:pt x="4993" y="2198"/>
                      <a:pt x="7194" y="2127"/>
                      <a:pt x="7374" y="1868"/>
                    </a:cubicBezTo>
                    <a:cubicBezTo>
                      <a:pt x="7705" y="1432"/>
                      <a:pt x="7705" y="316"/>
                      <a:pt x="7583" y="125"/>
                    </a:cubicBezTo>
                    <a:cubicBezTo>
                      <a:pt x="7532" y="40"/>
                      <a:pt x="5985" y="0"/>
                      <a:pt x="4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40"/>
              <p:cNvSpPr/>
              <p:nvPr/>
            </p:nvSpPr>
            <p:spPr>
              <a:xfrm>
                <a:off x="-475675" y="1593825"/>
                <a:ext cx="68150" cy="93225"/>
              </a:xfrm>
              <a:custGeom>
                <a:rect b="b" l="l" r="r" t="t"/>
                <a:pathLst>
                  <a:path extrusionOk="0" h="3729" w="2726">
                    <a:moveTo>
                      <a:pt x="1059" y="0"/>
                    </a:moveTo>
                    <a:cubicBezTo>
                      <a:pt x="1034" y="0"/>
                      <a:pt x="1007" y="12"/>
                      <a:pt x="977" y="38"/>
                    </a:cubicBezTo>
                    <a:cubicBezTo>
                      <a:pt x="750" y="230"/>
                      <a:pt x="1" y="2880"/>
                      <a:pt x="593" y="3507"/>
                    </a:cubicBezTo>
                    <a:cubicBezTo>
                      <a:pt x="745" y="3663"/>
                      <a:pt x="942" y="3729"/>
                      <a:pt x="1152" y="3729"/>
                    </a:cubicBezTo>
                    <a:cubicBezTo>
                      <a:pt x="1789" y="3729"/>
                      <a:pt x="2559" y="3133"/>
                      <a:pt x="2650" y="2636"/>
                    </a:cubicBezTo>
                    <a:cubicBezTo>
                      <a:pt x="2726" y="2157"/>
                      <a:pt x="2547" y="1806"/>
                      <a:pt x="2112" y="1806"/>
                    </a:cubicBezTo>
                    <a:cubicBezTo>
                      <a:pt x="1946" y="1806"/>
                      <a:pt x="1742" y="1857"/>
                      <a:pt x="1500" y="1973"/>
                    </a:cubicBezTo>
                    <a:cubicBezTo>
                      <a:pt x="1497" y="1975"/>
                      <a:pt x="1494" y="1976"/>
                      <a:pt x="1491" y="1976"/>
                    </a:cubicBezTo>
                    <a:cubicBezTo>
                      <a:pt x="1340" y="1976"/>
                      <a:pt x="1380" y="0"/>
                      <a:pt x="1059" y="0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40"/>
              <p:cNvSpPr/>
              <p:nvPr/>
            </p:nvSpPr>
            <p:spPr>
              <a:xfrm>
                <a:off x="-819500" y="1420900"/>
                <a:ext cx="369575" cy="389600"/>
              </a:xfrm>
              <a:custGeom>
                <a:rect b="b" l="l" r="r" t="t"/>
                <a:pathLst>
                  <a:path extrusionOk="0" h="15584" w="14783">
                    <a:moveTo>
                      <a:pt x="7391" y="0"/>
                    </a:moveTo>
                    <a:cubicBezTo>
                      <a:pt x="3313" y="0"/>
                      <a:pt x="1" y="3487"/>
                      <a:pt x="1" y="7792"/>
                    </a:cubicBezTo>
                    <a:cubicBezTo>
                      <a:pt x="1" y="12098"/>
                      <a:pt x="3313" y="15584"/>
                      <a:pt x="7391" y="15584"/>
                    </a:cubicBezTo>
                    <a:cubicBezTo>
                      <a:pt x="11470" y="15584"/>
                      <a:pt x="14782" y="12098"/>
                      <a:pt x="14782" y="7792"/>
                    </a:cubicBezTo>
                    <a:cubicBezTo>
                      <a:pt x="14782" y="3487"/>
                      <a:pt x="11470" y="0"/>
                      <a:pt x="7391" y="0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40"/>
              <p:cNvSpPr/>
              <p:nvPr/>
            </p:nvSpPr>
            <p:spPr>
              <a:xfrm>
                <a:off x="-568925" y="1629250"/>
                <a:ext cx="76725" cy="48650"/>
              </a:xfrm>
              <a:custGeom>
                <a:rect b="b" l="l" r="r" t="t"/>
                <a:pathLst>
                  <a:path extrusionOk="0" h="1946" w="3069">
                    <a:moveTo>
                      <a:pt x="885" y="1"/>
                    </a:moveTo>
                    <a:cubicBezTo>
                      <a:pt x="657" y="1"/>
                      <a:pt x="454" y="76"/>
                      <a:pt x="314" y="260"/>
                    </a:cubicBezTo>
                    <a:cubicBezTo>
                      <a:pt x="1" y="673"/>
                      <a:pt x="1016" y="1946"/>
                      <a:pt x="1939" y="1946"/>
                    </a:cubicBezTo>
                    <a:cubicBezTo>
                      <a:pt x="1990" y="1946"/>
                      <a:pt x="2042" y="1942"/>
                      <a:pt x="2092" y="1933"/>
                    </a:cubicBezTo>
                    <a:cubicBezTo>
                      <a:pt x="3068" y="1759"/>
                      <a:pt x="2633" y="992"/>
                      <a:pt x="2092" y="521"/>
                    </a:cubicBezTo>
                    <a:cubicBezTo>
                      <a:pt x="1759" y="233"/>
                      <a:pt x="1285" y="1"/>
                      <a:pt x="885" y="1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40"/>
              <p:cNvSpPr/>
              <p:nvPr/>
            </p:nvSpPr>
            <p:spPr>
              <a:xfrm>
                <a:off x="-527525" y="1704475"/>
                <a:ext cx="29225" cy="43925"/>
              </a:xfrm>
              <a:custGeom>
                <a:rect b="b" l="l" r="r" t="t"/>
                <a:pathLst>
                  <a:path extrusionOk="0" h="1757" w="1169">
                    <a:moveTo>
                      <a:pt x="516" y="0"/>
                    </a:moveTo>
                    <a:cubicBezTo>
                      <a:pt x="513" y="0"/>
                      <a:pt x="509" y="2"/>
                      <a:pt x="506" y="5"/>
                    </a:cubicBezTo>
                    <a:cubicBezTo>
                      <a:pt x="140" y="284"/>
                      <a:pt x="1" y="755"/>
                      <a:pt x="105" y="1190"/>
                    </a:cubicBezTo>
                    <a:cubicBezTo>
                      <a:pt x="236" y="1540"/>
                      <a:pt x="563" y="1756"/>
                      <a:pt x="921" y="1756"/>
                    </a:cubicBezTo>
                    <a:cubicBezTo>
                      <a:pt x="991" y="1756"/>
                      <a:pt x="1062" y="1748"/>
                      <a:pt x="1134" y="1731"/>
                    </a:cubicBezTo>
                    <a:cubicBezTo>
                      <a:pt x="1168" y="1713"/>
                      <a:pt x="1168" y="1644"/>
                      <a:pt x="1134" y="1626"/>
                    </a:cubicBezTo>
                    <a:cubicBezTo>
                      <a:pt x="750" y="1522"/>
                      <a:pt x="401" y="1522"/>
                      <a:pt x="262" y="1086"/>
                    </a:cubicBezTo>
                    <a:cubicBezTo>
                      <a:pt x="175" y="720"/>
                      <a:pt x="262" y="319"/>
                      <a:pt x="523" y="40"/>
                    </a:cubicBezTo>
                    <a:cubicBezTo>
                      <a:pt x="538" y="26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40"/>
              <p:cNvSpPr/>
              <p:nvPr/>
            </p:nvSpPr>
            <p:spPr>
              <a:xfrm>
                <a:off x="-522900" y="1598925"/>
                <a:ext cx="50750" cy="51200"/>
              </a:xfrm>
              <a:custGeom>
                <a:rect b="b" l="l" r="r" t="t"/>
                <a:pathLst>
                  <a:path extrusionOk="0" h="2048" w="2030">
                    <a:moveTo>
                      <a:pt x="1057" y="1"/>
                    </a:moveTo>
                    <a:cubicBezTo>
                      <a:pt x="540" y="1"/>
                      <a:pt x="1" y="642"/>
                      <a:pt x="147" y="1124"/>
                    </a:cubicBezTo>
                    <a:cubicBezTo>
                      <a:pt x="147" y="1159"/>
                      <a:pt x="164" y="1177"/>
                      <a:pt x="199" y="1194"/>
                    </a:cubicBezTo>
                    <a:lnTo>
                      <a:pt x="234" y="1194"/>
                    </a:lnTo>
                    <a:cubicBezTo>
                      <a:pt x="356" y="1159"/>
                      <a:pt x="408" y="863"/>
                      <a:pt x="495" y="758"/>
                    </a:cubicBezTo>
                    <a:cubicBezTo>
                      <a:pt x="628" y="596"/>
                      <a:pt x="810" y="347"/>
                      <a:pt x="1042" y="347"/>
                    </a:cubicBezTo>
                    <a:cubicBezTo>
                      <a:pt x="1085" y="347"/>
                      <a:pt x="1129" y="356"/>
                      <a:pt x="1175" y="375"/>
                    </a:cubicBezTo>
                    <a:cubicBezTo>
                      <a:pt x="1611" y="584"/>
                      <a:pt x="1611" y="1438"/>
                      <a:pt x="1524" y="1804"/>
                    </a:cubicBezTo>
                    <a:cubicBezTo>
                      <a:pt x="1482" y="1951"/>
                      <a:pt x="1598" y="2048"/>
                      <a:pt x="1708" y="2048"/>
                    </a:cubicBezTo>
                    <a:cubicBezTo>
                      <a:pt x="1781" y="2048"/>
                      <a:pt x="1852" y="2006"/>
                      <a:pt x="1872" y="1909"/>
                    </a:cubicBezTo>
                    <a:cubicBezTo>
                      <a:pt x="2029" y="1316"/>
                      <a:pt x="1907" y="410"/>
                      <a:pt x="1349" y="78"/>
                    </a:cubicBezTo>
                    <a:cubicBezTo>
                      <a:pt x="1256" y="25"/>
                      <a:pt x="1157" y="1"/>
                      <a:pt x="10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40"/>
              <p:cNvSpPr/>
              <p:nvPr/>
            </p:nvSpPr>
            <p:spPr>
              <a:xfrm>
                <a:off x="-875275" y="1370350"/>
                <a:ext cx="334700" cy="375275"/>
              </a:xfrm>
              <a:custGeom>
                <a:rect b="b" l="l" r="r" t="t"/>
                <a:pathLst>
                  <a:path extrusionOk="0" h="15011" w="13388">
                    <a:moveTo>
                      <a:pt x="8020" y="0"/>
                    </a:moveTo>
                    <a:cubicBezTo>
                      <a:pt x="7596" y="0"/>
                      <a:pt x="7169" y="23"/>
                      <a:pt x="6746" y="70"/>
                    </a:cubicBezTo>
                    <a:cubicBezTo>
                      <a:pt x="3975" y="384"/>
                      <a:pt x="2022" y="2598"/>
                      <a:pt x="2493" y="3940"/>
                    </a:cubicBezTo>
                    <a:cubicBezTo>
                      <a:pt x="2493" y="3940"/>
                      <a:pt x="0" y="5387"/>
                      <a:pt x="349" y="8820"/>
                    </a:cubicBezTo>
                    <a:cubicBezTo>
                      <a:pt x="650" y="11766"/>
                      <a:pt x="2220" y="15010"/>
                      <a:pt x="6770" y="15010"/>
                    </a:cubicBezTo>
                    <a:cubicBezTo>
                      <a:pt x="7497" y="15010"/>
                      <a:pt x="8300" y="14927"/>
                      <a:pt x="9187" y="14747"/>
                    </a:cubicBezTo>
                    <a:lnTo>
                      <a:pt x="11226" y="12673"/>
                    </a:lnTo>
                    <a:cubicBezTo>
                      <a:pt x="11889" y="10546"/>
                      <a:pt x="12011" y="8298"/>
                      <a:pt x="11592" y="6136"/>
                    </a:cubicBezTo>
                    <a:cubicBezTo>
                      <a:pt x="11488" y="5543"/>
                      <a:pt x="10424" y="5212"/>
                      <a:pt x="10058" y="4951"/>
                    </a:cubicBezTo>
                    <a:cubicBezTo>
                      <a:pt x="9692" y="4707"/>
                      <a:pt x="10058" y="4445"/>
                      <a:pt x="10947" y="4201"/>
                    </a:cubicBezTo>
                    <a:cubicBezTo>
                      <a:pt x="11836" y="3957"/>
                      <a:pt x="13388" y="2650"/>
                      <a:pt x="12969" y="1604"/>
                    </a:cubicBezTo>
                    <a:cubicBezTo>
                      <a:pt x="12629" y="702"/>
                      <a:pt x="10393" y="0"/>
                      <a:pt x="80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40"/>
              <p:cNvSpPr/>
              <p:nvPr/>
            </p:nvSpPr>
            <p:spPr>
              <a:xfrm>
                <a:off x="-697925" y="1647725"/>
                <a:ext cx="138625" cy="134300"/>
              </a:xfrm>
              <a:custGeom>
                <a:rect b="b" l="l" r="r" t="t"/>
                <a:pathLst>
                  <a:path extrusionOk="0" h="5372" w="5545">
                    <a:moveTo>
                      <a:pt x="2799" y="1"/>
                    </a:moveTo>
                    <a:cubicBezTo>
                      <a:pt x="2684" y="1"/>
                      <a:pt x="2564" y="9"/>
                      <a:pt x="2441" y="26"/>
                    </a:cubicBezTo>
                    <a:cubicBezTo>
                      <a:pt x="210" y="323"/>
                      <a:pt x="1" y="2920"/>
                      <a:pt x="994" y="4332"/>
                    </a:cubicBezTo>
                    <a:cubicBezTo>
                      <a:pt x="1481" y="5044"/>
                      <a:pt x="2361" y="5371"/>
                      <a:pt x="3172" y="5371"/>
                    </a:cubicBezTo>
                    <a:cubicBezTo>
                      <a:pt x="3988" y="5371"/>
                      <a:pt x="4733" y="5040"/>
                      <a:pt x="4934" y="4436"/>
                    </a:cubicBezTo>
                    <a:cubicBezTo>
                      <a:pt x="5178" y="3774"/>
                      <a:pt x="5370" y="3077"/>
                      <a:pt x="5544" y="2397"/>
                    </a:cubicBezTo>
                    <a:cubicBezTo>
                      <a:pt x="5544" y="2397"/>
                      <a:pt x="4766" y="1"/>
                      <a:pt x="2799" y="1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40"/>
              <p:cNvSpPr/>
              <p:nvPr/>
            </p:nvSpPr>
            <p:spPr>
              <a:xfrm>
                <a:off x="-648000" y="1687100"/>
                <a:ext cx="68200" cy="71500"/>
              </a:xfrm>
              <a:custGeom>
                <a:rect b="b" l="l" r="r" t="t"/>
                <a:pathLst>
                  <a:path extrusionOk="0" h="2860" w="2728">
                    <a:moveTo>
                      <a:pt x="1358" y="0"/>
                    </a:moveTo>
                    <a:cubicBezTo>
                      <a:pt x="916" y="0"/>
                      <a:pt x="456" y="239"/>
                      <a:pt x="61" y="543"/>
                    </a:cubicBezTo>
                    <a:cubicBezTo>
                      <a:pt x="1" y="573"/>
                      <a:pt x="44" y="655"/>
                      <a:pt x="102" y="655"/>
                    </a:cubicBezTo>
                    <a:cubicBezTo>
                      <a:pt x="111" y="655"/>
                      <a:pt x="121" y="653"/>
                      <a:pt x="131" y="648"/>
                    </a:cubicBezTo>
                    <a:cubicBezTo>
                      <a:pt x="462" y="427"/>
                      <a:pt x="900" y="226"/>
                      <a:pt x="1296" y="226"/>
                    </a:cubicBezTo>
                    <a:cubicBezTo>
                      <a:pt x="1650" y="226"/>
                      <a:pt x="1971" y="387"/>
                      <a:pt x="2153" y="839"/>
                    </a:cubicBezTo>
                    <a:cubicBezTo>
                      <a:pt x="2275" y="1206"/>
                      <a:pt x="2344" y="1589"/>
                      <a:pt x="2344" y="1990"/>
                    </a:cubicBezTo>
                    <a:cubicBezTo>
                      <a:pt x="2131" y="1689"/>
                      <a:pt x="1837" y="1452"/>
                      <a:pt x="1501" y="1452"/>
                    </a:cubicBezTo>
                    <a:cubicBezTo>
                      <a:pt x="1370" y="1452"/>
                      <a:pt x="1232" y="1488"/>
                      <a:pt x="1089" y="1572"/>
                    </a:cubicBezTo>
                    <a:cubicBezTo>
                      <a:pt x="793" y="1728"/>
                      <a:pt x="671" y="2077"/>
                      <a:pt x="810" y="2391"/>
                    </a:cubicBezTo>
                    <a:cubicBezTo>
                      <a:pt x="902" y="2605"/>
                      <a:pt x="1222" y="2860"/>
                      <a:pt x="1488" y="2860"/>
                    </a:cubicBezTo>
                    <a:cubicBezTo>
                      <a:pt x="1525" y="2860"/>
                      <a:pt x="1561" y="2855"/>
                      <a:pt x="1595" y="2844"/>
                    </a:cubicBezTo>
                    <a:cubicBezTo>
                      <a:pt x="1647" y="2827"/>
                      <a:pt x="1682" y="2739"/>
                      <a:pt x="1630" y="2705"/>
                    </a:cubicBezTo>
                    <a:cubicBezTo>
                      <a:pt x="1473" y="2583"/>
                      <a:pt x="1281" y="2548"/>
                      <a:pt x="1124" y="2408"/>
                    </a:cubicBezTo>
                    <a:cubicBezTo>
                      <a:pt x="810" y="2129"/>
                      <a:pt x="1107" y="1763"/>
                      <a:pt x="1438" y="1711"/>
                    </a:cubicBezTo>
                    <a:cubicBezTo>
                      <a:pt x="1453" y="1709"/>
                      <a:pt x="1469" y="1709"/>
                      <a:pt x="1484" y="1709"/>
                    </a:cubicBezTo>
                    <a:cubicBezTo>
                      <a:pt x="1803" y="1709"/>
                      <a:pt x="2144" y="2039"/>
                      <a:pt x="2327" y="2339"/>
                    </a:cubicBezTo>
                    <a:cubicBezTo>
                      <a:pt x="2327" y="2408"/>
                      <a:pt x="2327" y="2478"/>
                      <a:pt x="2309" y="2530"/>
                    </a:cubicBezTo>
                    <a:cubicBezTo>
                      <a:pt x="2309" y="2637"/>
                      <a:pt x="2407" y="2696"/>
                      <a:pt x="2497" y="2696"/>
                    </a:cubicBezTo>
                    <a:cubicBezTo>
                      <a:pt x="2568" y="2696"/>
                      <a:pt x="2633" y="2659"/>
                      <a:pt x="2641" y="2583"/>
                    </a:cubicBezTo>
                    <a:cubicBezTo>
                      <a:pt x="2728" y="1920"/>
                      <a:pt x="2728" y="979"/>
                      <a:pt x="2257" y="439"/>
                    </a:cubicBezTo>
                    <a:cubicBezTo>
                      <a:pt x="1987" y="125"/>
                      <a:pt x="1677" y="0"/>
                      <a:pt x="1358" y="0"/>
                    </a:cubicBezTo>
                    <a:close/>
                  </a:path>
                </a:pathLst>
              </a:custGeom>
              <a:solidFill>
                <a:srgbClr val="9765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40"/>
              <p:cNvSpPr/>
              <p:nvPr/>
            </p:nvSpPr>
            <p:spPr>
              <a:xfrm>
                <a:off x="-1138500" y="1392925"/>
                <a:ext cx="229700" cy="522175"/>
              </a:xfrm>
              <a:custGeom>
                <a:rect b="b" l="l" r="r" t="t"/>
                <a:pathLst>
                  <a:path extrusionOk="0" h="20887" w="9188">
                    <a:moveTo>
                      <a:pt x="7532" y="0"/>
                    </a:moveTo>
                    <a:cubicBezTo>
                      <a:pt x="7241" y="0"/>
                      <a:pt x="6947" y="370"/>
                      <a:pt x="6747" y="928"/>
                    </a:cubicBezTo>
                    <a:cubicBezTo>
                      <a:pt x="6538" y="1573"/>
                      <a:pt x="6363" y="2217"/>
                      <a:pt x="6259" y="2897"/>
                    </a:cubicBezTo>
                    <a:cubicBezTo>
                      <a:pt x="6206" y="2339"/>
                      <a:pt x="6206" y="1782"/>
                      <a:pt x="6259" y="1241"/>
                    </a:cubicBezTo>
                    <a:cubicBezTo>
                      <a:pt x="6313" y="888"/>
                      <a:pt x="6230" y="588"/>
                      <a:pt x="6026" y="588"/>
                    </a:cubicBezTo>
                    <a:cubicBezTo>
                      <a:pt x="5968" y="588"/>
                      <a:pt x="5900" y="612"/>
                      <a:pt x="5823" y="666"/>
                    </a:cubicBezTo>
                    <a:cubicBezTo>
                      <a:pt x="5492" y="928"/>
                      <a:pt x="5283" y="1921"/>
                      <a:pt x="5283" y="1921"/>
                    </a:cubicBezTo>
                    <a:cubicBezTo>
                      <a:pt x="4882" y="2165"/>
                      <a:pt x="4603" y="3106"/>
                      <a:pt x="4603" y="4205"/>
                    </a:cubicBezTo>
                    <a:cubicBezTo>
                      <a:pt x="4603" y="5303"/>
                      <a:pt x="5213" y="7517"/>
                      <a:pt x="5021" y="7795"/>
                    </a:cubicBezTo>
                    <a:cubicBezTo>
                      <a:pt x="4585" y="8406"/>
                      <a:pt x="1" y="13966"/>
                      <a:pt x="1326" y="17295"/>
                    </a:cubicBezTo>
                    <a:cubicBezTo>
                      <a:pt x="2668" y="20607"/>
                      <a:pt x="7217" y="20886"/>
                      <a:pt x="7217" y="20886"/>
                    </a:cubicBezTo>
                    <a:lnTo>
                      <a:pt x="8699" y="15082"/>
                    </a:lnTo>
                    <a:lnTo>
                      <a:pt x="8699" y="15082"/>
                    </a:lnTo>
                    <a:cubicBezTo>
                      <a:pt x="8467" y="15102"/>
                      <a:pt x="8247" y="15111"/>
                      <a:pt x="8040" y="15111"/>
                    </a:cubicBezTo>
                    <a:cubicBezTo>
                      <a:pt x="6971" y="15111"/>
                      <a:pt x="6232" y="14865"/>
                      <a:pt x="5823" y="14559"/>
                    </a:cubicBezTo>
                    <a:cubicBezTo>
                      <a:pt x="5335" y="14210"/>
                      <a:pt x="6851" y="9800"/>
                      <a:pt x="7217" y="8998"/>
                    </a:cubicBezTo>
                    <a:cubicBezTo>
                      <a:pt x="7427" y="8562"/>
                      <a:pt x="8194" y="7830"/>
                      <a:pt x="8664" y="6680"/>
                    </a:cubicBezTo>
                    <a:cubicBezTo>
                      <a:pt x="9135" y="5529"/>
                      <a:pt x="9187" y="4083"/>
                      <a:pt x="9013" y="3560"/>
                    </a:cubicBezTo>
                    <a:cubicBezTo>
                      <a:pt x="8965" y="3421"/>
                      <a:pt x="8888" y="3365"/>
                      <a:pt x="8799" y="3365"/>
                    </a:cubicBezTo>
                    <a:cubicBezTo>
                      <a:pt x="8564" y="3365"/>
                      <a:pt x="8243" y="3757"/>
                      <a:pt x="8141" y="4048"/>
                    </a:cubicBezTo>
                    <a:cubicBezTo>
                      <a:pt x="8002" y="4431"/>
                      <a:pt x="7758" y="4972"/>
                      <a:pt x="7758" y="4972"/>
                    </a:cubicBezTo>
                    <a:cubicBezTo>
                      <a:pt x="7584" y="4536"/>
                      <a:pt x="7549" y="2723"/>
                      <a:pt x="7723" y="1869"/>
                    </a:cubicBezTo>
                    <a:cubicBezTo>
                      <a:pt x="7897" y="997"/>
                      <a:pt x="8072" y="248"/>
                      <a:pt x="7723" y="56"/>
                    </a:cubicBezTo>
                    <a:cubicBezTo>
                      <a:pt x="7660" y="18"/>
                      <a:pt x="7596" y="0"/>
                      <a:pt x="7532" y="0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40"/>
              <p:cNvSpPr/>
              <p:nvPr/>
            </p:nvSpPr>
            <p:spPr>
              <a:xfrm>
                <a:off x="-1084900" y="1702000"/>
                <a:ext cx="508150" cy="527700"/>
              </a:xfrm>
              <a:custGeom>
                <a:rect b="b" l="l" r="r" t="t"/>
                <a:pathLst>
                  <a:path extrusionOk="0" h="21108" w="20326">
                    <a:moveTo>
                      <a:pt x="12833" y="1"/>
                    </a:moveTo>
                    <a:cubicBezTo>
                      <a:pt x="12435" y="1"/>
                      <a:pt x="11801" y="235"/>
                      <a:pt x="11122" y="1481"/>
                    </a:cubicBezTo>
                    <a:cubicBezTo>
                      <a:pt x="10789" y="1148"/>
                      <a:pt x="10335" y="971"/>
                      <a:pt x="9871" y="971"/>
                    </a:cubicBezTo>
                    <a:cubicBezTo>
                      <a:pt x="9777" y="971"/>
                      <a:pt x="9682" y="978"/>
                      <a:pt x="9588" y="993"/>
                    </a:cubicBezTo>
                    <a:cubicBezTo>
                      <a:pt x="8594" y="1130"/>
                      <a:pt x="5866" y="2581"/>
                      <a:pt x="5525" y="2581"/>
                    </a:cubicBezTo>
                    <a:cubicBezTo>
                      <a:pt x="5519" y="2581"/>
                      <a:pt x="5514" y="2580"/>
                      <a:pt x="5509" y="2579"/>
                    </a:cubicBezTo>
                    <a:cubicBezTo>
                      <a:pt x="5509" y="2579"/>
                      <a:pt x="4376" y="4009"/>
                      <a:pt x="3836" y="8436"/>
                    </a:cubicBezTo>
                    <a:cubicBezTo>
                      <a:pt x="3836" y="8436"/>
                      <a:pt x="472" y="13317"/>
                      <a:pt x="228" y="16402"/>
                    </a:cubicBezTo>
                    <a:cubicBezTo>
                      <a:pt x="1" y="19470"/>
                      <a:pt x="5387" y="20115"/>
                      <a:pt x="7095" y="20429"/>
                    </a:cubicBezTo>
                    <a:cubicBezTo>
                      <a:pt x="8293" y="20661"/>
                      <a:pt x="11529" y="21107"/>
                      <a:pt x="13873" y="21107"/>
                    </a:cubicBezTo>
                    <a:cubicBezTo>
                      <a:pt x="14873" y="21107"/>
                      <a:pt x="15711" y="21026"/>
                      <a:pt x="16160" y="20812"/>
                    </a:cubicBezTo>
                    <a:cubicBezTo>
                      <a:pt x="17641" y="20080"/>
                      <a:pt x="18339" y="16315"/>
                      <a:pt x="18339" y="16315"/>
                    </a:cubicBezTo>
                    <a:cubicBezTo>
                      <a:pt x="18339" y="16315"/>
                      <a:pt x="19385" y="11556"/>
                      <a:pt x="19855" y="9778"/>
                    </a:cubicBezTo>
                    <a:cubicBezTo>
                      <a:pt x="20326" y="8000"/>
                      <a:pt x="18339" y="2858"/>
                      <a:pt x="17310" y="2213"/>
                    </a:cubicBezTo>
                    <a:cubicBezTo>
                      <a:pt x="16264" y="1568"/>
                      <a:pt x="14974" y="592"/>
                      <a:pt x="13092" y="34"/>
                    </a:cubicBezTo>
                    <a:cubicBezTo>
                      <a:pt x="13024" y="16"/>
                      <a:pt x="12936" y="1"/>
                      <a:pt x="12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40"/>
              <p:cNvSpPr/>
              <p:nvPr/>
            </p:nvSpPr>
            <p:spPr>
              <a:xfrm>
                <a:off x="-807550" y="1740350"/>
                <a:ext cx="111850" cy="37500"/>
              </a:xfrm>
              <a:custGeom>
                <a:rect b="b" l="l" r="r" t="t"/>
                <a:pathLst>
                  <a:path extrusionOk="0" h="1500" w="4474">
                    <a:moveTo>
                      <a:pt x="80" y="1"/>
                    </a:moveTo>
                    <a:cubicBezTo>
                      <a:pt x="38" y="1"/>
                      <a:pt x="1" y="63"/>
                      <a:pt x="28" y="104"/>
                    </a:cubicBezTo>
                    <a:lnTo>
                      <a:pt x="46" y="104"/>
                    </a:lnTo>
                    <a:cubicBezTo>
                      <a:pt x="984" y="1209"/>
                      <a:pt x="2383" y="1499"/>
                      <a:pt x="3774" y="1499"/>
                    </a:cubicBezTo>
                    <a:cubicBezTo>
                      <a:pt x="3985" y="1499"/>
                      <a:pt x="4195" y="1492"/>
                      <a:pt x="4403" y="1481"/>
                    </a:cubicBezTo>
                    <a:cubicBezTo>
                      <a:pt x="4473" y="1464"/>
                      <a:pt x="4473" y="1359"/>
                      <a:pt x="4403" y="1342"/>
                    </a:cubicBezTo>
                    <a:cubicBezTo>
                      <a:pt x="2835" y="1167"/>
                      <a:pt x="1283" y="1272"/>
                      <a:pt x="115" y="17"/>
                    </a:cubicBezTo>
                    <a:cubicBezTo>
                      <a:pt x="104" y="5"/>
                      <a:pt x="92" y="1"/>
                      <a:pt x="80" y="1"/>
                    </a:cubicBezTo>
                    <a:close/>
                  </a:path>
                </a:pathLst>
              </a:custGeom>
              <a:solidFill>
                <a:srgbClr val="ECDA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40"/>
              <p:cNvSpPr/>
              <p:nvPr/>
            </p:nvSpPr>
            <p:spPr>
              <a:xfrm>
                <a:off x="-1065275" y="1733350"/>
                <a:ext cx="415325" cy="424475"/>
              </a:xfrm>
              <a:custGeom>
                <a:rect b="b" l="l" r="r" t="t"/>
                <a:pathLst>
                  <a:path extrusionOk="0" h="16979" w="16613">
                    <a:moveTo>
                      <a:pt x="10076" y="0"/>
                    </a:moveTo>
                    <a:lnTo>
                      <a:pt x="9762" y="192"/>
                    </a:lnTo>
                    <a:cubicBezTo>
                      <a:pt x="9622" y="279"/>
                      <a:pt x="9448" y="384"/>
                      <a:pt x="9256" y="523"/>
                    </a:cubicBezTo>
                    <a:cubicBezTo>
                      <a:pt x="9065" y="645"/>
                      <a:pt x="8855" y="802"/>
                      <a:pt x="8611" y="977"/>
                    </a:cubicBezTo>
                    <a:cubicBezTo>
                      <a:pt x="8385" y="1151"/>
                      <a:pt x="8158" y="1360"/>
                      <a:pt x="7897" y="1569"/>
                    </a:cubicBezTo>
                    <a:cubicBezTo>
                      <a:pt x="7653" y="1778"/>
                      <a:pt x="7391" y="2005"/>
                      <a:pt x="7147" y="2267"/>
                    </a:cubicBezTo>
                    <a:cubicBezTo>
                      <a:pt x="6886" y="2528"/>
                      <a:pt x="6624" y="2789"/>
                      <a:pt x="6380" y="3086"/>
                    </a:cubicBezTo>
                    <a:cubicBezTo>
                      <a:pt x="6241" y="3225"/>
                      <a:pt x="6119" y="3365"/>
                      <a:pt x="5997" y="3522"/>
                    </a:cubicBezTo>
                    <a:cubicBezTo>
                      <a:pt x="5875" y="3661"/>
                      <a:pt x="5753" y="3818"/>
                      <a:pt x="5631" y="3975"/>
                    </a:cubicBezTo>
                    <a:cubicBezTo>
                      <a:pt x="5387" y="4271"/>
                      <a:pt x="5177" y="4585"/>
                      <a:pt x="4951" y="4899"/>
                    </a:cubicBezTo>
                    <a:cubicBezTo>
                      <a:pt x="4846" y="5056"/>
                      <a:pt x="4742" y="5212"/>
                      <a:pt x="4655" y="5369"/>
                    </a:cubicBezTo>
                    <a:lnTo>
                      <a:pt x="4358" y="5840"/>
                    </a:lnTo>
                    <a:cubicBezTo>
                      <a:pt x="4166" y="6154"/>
                      <a:pt x="4010" y="6467"/>
                      <a:pt x="3853" y="6764"/>
                    </a:cubicBezTo>
                    <a:cubicBezTo>
                      <a:pt x="3713" y="7043"/>
                      <a:pt x="3591" y="7339"/>
                      <a:pt x="3487" y="7635"/>
                    </a:cubicBezTo>
                    <a:cubicBezTo>
                      <a:pt x="3434" y="7775"/>
                      <a:pt x="3399" y="7897"/>
                      <a:pt x="3347" y="8019"/>
                    </a:cubicBezTo>
                    <a:cubicBezTo>
                      <a:pt x="3312" y="8141"/>
                      <a:pt x="3260" y="8263"/>
                      <a:pt x="3243" y="8385"/>
                    </a:cubicBezTo>
                    <a:cubicBezTo>
                      <a:pt x="3173" y="8611"/>
                      <a:pt x="3138" y="8821"/>
                      <a:pt x="3103" y="8978"/>
                    </a:cubicBezTo>
                    <a:cubicBezTo>
                      <a:pt x="3068" y="9152"/>
                      <a:pt x="3033" y="9309"/>
                      <a:pt x="3033" y="9413"/>
                    </a:cubicBezTo>
                    <a:lnTo>
                      <a:pt x="2981" y="9431"/>
                    </a:lnTo>
                    <a:lnTo>
                      <a:pt x="2720" y="9588"/>
                    </a:lnTo>
                    <a:cubicBezTo>
                      <a:pt x="2633" y="9640"/>
                      <a:pt x="2545" y="9710"/>
                      <a:pt x="2476" y="9762"/>
                    </a:cubicBezTo>
                    <a:cubicBezTo>
                      <a:pt x="2336" y="9884"/>
                      <a:pt x="2197" y="10023"/>
                      <a:pt x="2092" y="10180"/>
                    </a:cubicBezTo>
                    <a:lnTo>
                      <a:pt x="1813" y="10634"/>
                    </a:lnTo>
                    <a:cubicBezTo>
                      <a:pt x="1604" y="10930"/>
                      <a:pt x="1465" y="11261"/>
                      <a:pt x="1308" y="11557"/>
                    </a:cubicBezTo>
                    <a:cubicBezTo>
                      <a:pt x="1221" y="11714"/>
                      <a:pt x="1168" y="11871"/>
                      <a:pt x="1081" y="12028"/>
                    </a:cubicBezTo>
                    <a:cubicBezTo>
                      <a:pt x="1011" y="12185"/>
                      <a:pt x="942" y="12324"/>
                      <a:pt x="889" y="12481"/>
                    </a:cubicBezTo>
                    <a:cubicBezTo>
                      <a:pt x="785" y="12778"/>
                      <a:pt x="680" y="13056"/>
                      <a:pt x="593" y="13353"/>
                    </a:cubicBezTo>
                    <a:cubicBezTo>
                      <a:pt x="419" y="13858"/>
                      <a:pt x="297" y="14381"/>
                      <a:pt x="192" y="14904"/>
                    </a:cubicBezTo>
                    <a:cubicBezTo>
                      <a:pt x="105" y="15375"/>
                      <a:pt x="53" y="15793"/>
                      <a:pt x="18" y="16142"/>
                    </a:cubicBezTo>
                    <a:cubicBezTo>
                      <a:pt x="0" y="16421"/>
                      <a:pt x="0" y="16647"/>
                      <a:pt x="0" y="16839"/>
                    </a:cubicBezTo>
                    <a:cubicBezTo>
                      <a:pt x="35" y="16891"/>
                      <a:pt x="88" y="16926"/>
                      <a:pt x="140" y="16978"/>
                    </a:cubicBezTo>
                    <a:lnTo>
                      <a:pt x="140" y="16961"/>
                    </a:lnTo>
                    <a:cubicBezTo>
                      <a:pt x="210" y="16787"/>
                      <a:pt x="297" y="16543"/>
                      <a:pt x="436" y="16229"/>
                    </a:cubicBezTo>
                    <a:cubicBezTo>
                      <a:pt x="541" y="15915"/>
                      <a:pt x="698" y="15549"/>
                      <a:pt x="872" y="15113"/>
                    </a:cubicBezTo>
                    <a:cubicBezTo>
                      <a:pt x="1064" y="14695"/>
                      <a:pt x="1273" y="14224"/>
                      <a:pt x="1517" y="13719"/>
                    </a:cubicBezTo>
                    <a:cubicBezTo>
                      <a:pt x="1761" y="13213"/>
                      <a:pt x="2057" y="12690"/>
                      <a:pt x="2371" y="12133"/>
                    </a:cubicBezTo>
                    <a:cubicBezTo>
                      <a:pt x="2545" y="11871"/>
                      <a:pt x="2702" y="11592"/>
                      <a:pt x="2894" y="11313"/>
                    </a:cubicBezTo>
                    <a:lnTo>
                      <a:pt x="3173" y="10912"/>
                    </a:lnTo>
                    <a:cubicBezTo>
                      <a:pt x="3277" y="10773"/>
                      <a:pt x="3365" y="10616"/>
                      <a:pt x="3417" y="10459"/>
                    </a:cubicBezTo>
                    <a:cubicBezTo>
                      <a:pt x="3452" y="10372"/>
                      <a:pt x="3487" y="10285"/>
                      <a:pt x="3504" y="10198"/>
                    </a:cubicBezTo>
                    <a:lnTo>
                      <a:pt x="3591" y="9936"/>
                    </a:lnTo>
                    <a:cubicBezTo>
                      <a:pt x="3609" y="9849"/>
                      <a:pt x="3644" y="9762"/>
                      <a:pt x="3678" y="9675"/>
                    </a:cubicBezTo>
                    <a:cubicBezTo>
                      <a:pt x="3713" y="9622"/>
                      <a:pt x="3783" y="9500"/>
                      <a:pt x="3905" y="9309"/>
                    </a:cubicBezTo>
                    <a:cubicBezTo>
                      <a:pt x="4097" y="9047"/>
                      <a:pt x="4358" y="8838"/>
                      <a:pt x="4637" y="8681"/>
                    </a:cubicBezTo>
                    <a:cubicBezTo>
                      <a:pt x="4986" y="8489"/>
                      <a:pt x="5317" y="8298"/>
                      <a:pt x="5631" y="8089"/>
                    </a:cubicBezTo>
                    <a:cubicBezTo>
                      <a:pt x="5788" y="7967"/>
                      <a:pt x="5927" y="7845"/>
                      <a:pt x="6066" y="7705"/>
                    </a:cubicBezTo>
                    <a:lnTo>
                      <a:pt x="6485" y="7322"/>
                    </a:lnTo>
                    <a:cubicBezTo>
                      <a:pt x="7025" y="6816"/>
                      <a:pt x="7600" y="6311"/>
                      <a:pt x="8176" y="5840"/>
                    </a:cubicBezTo>
                    <a:cubicBezTo>
                      <a:pt x="8751" y="5369"/>
                      <a:pt x="9326" y="4916"/>
                      <a:pt x="9884" y="4498"/>
                    </a:cubicBezTo>
                    <a:cubicBezTo>
                      <a:pt x="10459" y="4079"/>
                      <a:pt x="11017" y="3696"/>
                      <a:pt x="11557" y="3365"/>
                    </a:cubicBezTo>
                    <a:cubicBezTo>
                      <a:pt x="11836" y="3190"/>
                      <a:pt x="12098" y="3034"/>
                      <a:pt x="12359" y="2877"/>
                    </a:cubicBezTo>
                    <a:cubicBezTo>
                      <a:pt x="12621" y="2720"/>
                      <a:pt x="12865" y="2580"/>
                      <a:pt x="13126" y="2458"/>
                    </a:cubicBezTo>
                    <a:cubicBezTo>
                      <a:pt x="13579" y="2232"/>
                      <a:pt x="14033" y="2022"/>
                      <a:pt x="14503" y="1831"/>
                    </a:cubicBezTo>
                    <a:cubicBezTo>
                      <a:pt x="14730" y="1761"/>
                      <a:pt x="14922" y="1691"/>
                      <a:pt x="15096" y="1622"/>
                    </a:cubicBezTo>
                    <a:cubicBezTo>
                      <a:pt x="15288" y="1552"/>
                      <a:pt x="15462" y="1500"/>
                      <a:pt x="15619" y="1465"/>
                    </a:cubicBezTo>
                    <a:lnTo>
                      <a:pt x="16037" y="1378"/>
                    </a:lnTo>
                    <a:cubicBezTo>
                      <a:pt x="16159" y="1343"/>
                      <a:pt x="16246" y="1343"/>
                      <a:pt x="16351" y="1325"/>
                    </a:cubicBezTo>
                    <a:lnTo>
                      <a:pt x="16612" y="1273"/>
                    </a:lnTo>
                    <a:lnTo>
                      <a:pt x="16612" y="1011"/>
                    </a:lnTo>
                    <a:cubicBezTo>
                      <a:pt x="16577" y="994"/>
                      <a:pt x="16560" y="977"/>
                      <a:pt x="16543" y="959"/>
                    </a:cubicBezTo>
                    <a:lnTo>
                      <a:pt x="16194" y="750"/>
                    </a:lnTo>
                    <a:lnTo>
                      <a:pt x="15967" y="750"/>
                    </a:lnTo>
                    <a:lnTo>
                      <a:pt x="15497" y="785"/>
                    </a:lnTo>
                    <a:cubicBezTo>
                      <a:pt x="15322" y="820"/>
                      <a:pt x="15131" y="855"/>
                      <a:pt x="14922" y="889"/>
                    </a:cubicBezTo>
                    <a:cubicBezTo>
                      <a:pt x="14712" y="907"/>
                      <a:pt x="14486" y="977"/>
                      <a:pt x="14277" y="1046"/>
                    </a:cubicBezTo>
                    <a:cubicBezTo>
                      <a:pt x="13754" y="1186"/>
                      <a:pt x="13248" y="1360"/>
                      <a:pt x="12743" y="1569"/>
                    </a:cubicBezTo>
                    <a:cubicBezTo>
                      <a:pt x="12167" y="1813"/>
                      <a:pt x="11592" y="2092"/>
                      <a:pt x="11034" y="2406"/>
                    </a:cubicBezTo>
                    <a:cubicBezTo>
                      <a:pt x="10459" y="2737"/>
                      <a:pt x="9849" y="3103"/>
                      <a:pt x="9239" y="3522"/>
                    </a:cubicBezTo>
                    <a:cubicBezTo>
                      <a:pt x="8629" y="3940"/>
                      <a:pt x="8036" y="4393"/>
                      <a:pt x="7426" y="4864"/>
                    </a:cubicBezTo>
                    <a:cubicBezTo>
                      <a:pt x="6833" y="5352"/>
                      <a:pt x="6241" y="5857"/>
                      <a:pt x="5666" y="6398"/>
                    </a:cubicBezTo>
                    <a:lnTo>
                      <a:pt x="5230" y="6799"/>
                    </a:lnTo>
                    <a:lnTo>
                      <a:pt x="5073" y="6938"/>
                    </a:lnTo>
                    <a:lnTo>
                      <a:pt x="5073" y="6938"/>
                    </a:lnTo>
                    <a:lnTo>
                      <a:pt x="5125" y="6834"/>
                    </a:lnTo>
                    <a:cubicBezTo>
                      <a:pt x="5195" y="6677"/>
                      <a:pt x="5282" y="6520"/>
                      <a:pt x="5352" y="6380"/>
                    </a:cubicBezTo>
                    <a:lnTo>
                      <a:pt x="5596" y="5927"/>
                    </a:lnTo>
                    <a:cubicBezTo>
                      <a:pt x="5683" y="5770"/>
                      <a:pt x="5770" y="5613"/>
                      <a:pt x="5875" y="5456"/>
                    </a:cubicBezTo>
                    <a:cubicBezTo>
                      <a:pt x="6066" y="5160"/>
                      <a:pt x="6241" y="4829"/>
                      <a:pt x="6450" y="4533"/>
                    </a:cubicBezTo>
                    <a:lnTo>
                      <a:pt x="6746" y="4097"/>
                    </a:lnTo>
                    <a:cubicBezTo>
                      <a:pt x="6851" y="3940"/>
                      <a:pt x="6973" y="3800"/>
                      <a:pt x="7077" y="3661"/>
                    </a:cubicBezTo>
                    <a:cubicBezTo>
                      <a:pt x="7287" y="3365"/>
                      <a:pt x="7513" y="3086"/>
                      <a:pt x="7722" y="2824"/>
                    </a:cubicBezTo>
                    <a:cubicBezTo>
                      <a:pt x="7949" y="2563"/>
                      <a:pt x="8158" y="2301"/>
                      <a:pt x="8385" y="2075"/>
                    </a:cubicBezTo>
                    <a:cubicBezTo>
                      <a:pt x="8594" y="1831"/>
                      <a:pt x="8803" y="1604"/>
                      <a:pt x="8995" y="1412"/>
                    </a:cubicBezTo>
                    <a:cubicBezTo>
                      <a:pt x="9204" y="1221"/>
                      <a:pt x="9378" y="1029"/>
                      <a:pt x="9535" y="872"/>
                    </a:cubicBezTo>
                    <a:cubicBezTo>
                      <a:pt x="9710" y="715"/>
                      <a:pt x="9849" y="593"/>
                      <a:pt x="9971" y="489"/>
                    </a:cubicBezTo>
                    <a:cubicBezTo>
                      <a:pt x="10093" y="367"/>
                      <a:pt x="10198" y="297"/>
                      <a:pt x="10267" y="227"/>
                    </a:cubicBezTo>
                    <a:lnTo>
                      <a:pt x="10320" y="192"/>
                    </a:lnTo>
                    <a:cubicBezTo>
                      <a:pt x="10233" y="122"/>
                      <a:pt x="10163" y="53"/>
                      <a:pt x="100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40"/>
              <p:cNvSpPr/>
              <p:nvPr/>
            </p:nvSpPr>
            <p:spPr>
              <a:xfrm>
                <a:off x="-997725" y="1897550"/>
                <a:ext cx="74100" cy="91200"/>
              </a:xfrm>
              <a:custGeom>
                <a:rect b="b" l="l" r="r" t="t"/>
                <a:pathLst>
                  <a:path extrusionOk="0" h="3648" w="2964">
                    <a:moveTo>
                      <a:pt x="2659" y="0"/>
                    </a:moveTo>
                    <a:cubicBezTo>
                      <a:pt x="2185" y="0"/>
                      <a:pt x="146" y="1290"/>
                      <a:pt x="0" y="2671"/>
                    </a:cubicBezTo>
                    <a:cubicBezTo>
                      <a:pt x="0" y="2671"/>
                      <a:pt x="1098" y="3647"/>
                      <a:pt x="1621" y="3647"/>
                    </a:cubicBezTo>
                    <a:cubicBezTo>
                      <a:pt x="1621" y="3647"/>
                      <a:pt x="2964" y="231"/>
                      <a:pt x="2737" y="21"/>
                    </a:cubicBezTo>
                    <a:cubicBezTo>
                      <a:pt x="2720" y="7"/>
                      <a:pt x="2694" y="0"/>
                      <a:pt x="26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40"/>
              <p:cNvSpPr/>
              <p:nvPr/>
            </p:nvSpPr>
            <p:spPr>
              <a:xfrm>
                <a:off x="-361500" y="2022275"/>
                <a:ext cx="289400" cy="180925"/>
              </a:xfrm>
              <a:custGeom>
                <a:rect b="b" l="l" r="r" t="t"/>
                <a:pathLst>
                  <a:path extrusionOk="0" h="7237" w="11576">
                    <a:moveTo>
                      <a:pt x="8612" y="0"/>
                    </a:moveTo>
                    <a:cubicBezTo>
                      <a:pt x="8612" y="0"/>
                      <a:pt x="6398" y="3382"/>
                      <a:pt x="4550" y="3922"/>
                    </a:cubicBezTo>
                    <a:cubicBezTo>
                      <a:pt x="3104" y="4341"/>
                      <a:pt x="1" y="4637"/>
                      <a:pt x="1" y="4637"/>
                    </a:cubicBezTo>
                    <a:lnTo>
                      <a:pt x="1" y="6432"/>
                    </a:lnTo>
                    <a:cubicBezTo>
                      <a:pt x="1273" y="6833"/>
                      <a:pt x="2598" y="7095"/>
                      <a:pt x="3940" y="7217"/>
                    </a:cubicBezTo>
                    <a:cubicBezTo>
                      <a:pt x="4075" y="7230"/>
                      <a:pt x="4211" y="7236"/>
                      <a:pt x="4349" y="7236"/>
                    </a:cubicBezTo>
                    <a:cubicBezTo>
                      <a:pt x="6446" y="7236"/>
                      <a:pt x="8942" y="5768"/>
                      <a:pt x="11575" y="3609"/>
                    </a:cubicBezTo>
                    <a:lnTo>
                      <a:pt x="8612" y="0"/>
                    </a:ln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40"/>
              <p:cNvSpPr/>
              <p:nvPr/>
            </p:nvSpPr>
            <p:spPr>
              <a:xfrm>
                <a:off x="-770250" y="1987850"/>
                <a:ext cx="436675" cy="228850"/>
              </a:xfrm>
              <a:custGeom>
                <a:rect b="b" l="l" r="r" t="t"/>
                <a:pathLst>
                  <a:path extrusionOk="0" h="9154" w="17467">
                    <a:moveTo>
                      <a:pt x="5247" y="0"/>
                    </a:moveTo>
                    <a:lnTo>
                      <a:pt x="0" y="3016"/>
                    </a:lnTo>
                    <a:cubicBezTo>
                      <a:pt x="0" y="3016"/>
                      <a:pt x="663" y="6973"/>
                      <a:pt x="4585" y="7565"/>
                    </a:cubicBezTo>
                    <a:cubicBezTo>
                      <a:pt x="5531" y="7713"/>
                      <a:pt x="6480" y="7769"/>
                      <a:pt x="7375" y="7769"/>
                    </a:cubicBezTo>
                    <a:cubicBezTo>
                      <a:pt x="10186" y="7769"/>
                      <a:pt x="12464" y="7217"/>
                      <a:pt x="12464" y="7217"/>
                    </a:cubicBezTo>
                    <a:cubicBezTo>
                      <a:pt x="12464" y="7217"/>
                      <a:pt x="13541" y="9153"/>
                      <a:pt x="14704" y="9153"/>
                    </a:cubicBezTo>
                    <a:cubicBezTo>
                      <a:pt x="14724" y="9153"/>
                      <a:pt x="14744" y="9153"/>
                      <a:pt x="14765" y="9152"/>
                    </a:cubicBezTo>
                    <a:cubicBezTo>
                      <a:pt x="17466" y="8977"/>
                      <a:pt x="17100" y="6258"/>
                      <a:pt x="16229" y="5753"/>
                    </a:cubicBezTo>
                    <a:cubicBezTo>
                      <a:pt x="15340" y="5265"/>
                      <a:pt x="15305" y="5108"/>
                      <a:pt x="15305" y="5108"/>
                    </a:cubicBezTo>
                    <a:cubicBezTo>
                      <a:pt x="15375" y="4707"/>
                      <a:pt x="15113" y="4341"/>
                      <a:pt x="14730" y="4254"/>
                    </a:cubicBezTo>
                    <a:cubicBezTo>
                      <a:pt x="14603" y="4215"/>
                      <a:pt x="14472" y="4197"/>
                      <a:pt x="14340" y="4197"/>
                    </a:cubicBezTo>
                    <a:cubicBezTo>
                      <a:pt x="13746" y="4197"/>
                      <a:pt x="13116" y="4568"/>
                      <a:pt x="12603" y="5195"/>
                    </a:cubicBezTo>
                    <a:cubicBezTo>
                      <a:pt x="11174" y="5195"/>
                      <a:pt x="9744" y="4968"/>
                      <a:pt x="8385" y="4550"/>
                    </a:cubicBezTo>
                    <a:cubicBezTo>
                      <a:pt x="6136" y="3835"/>
                      <a:pt x="5735" y="1587"/>
                      <a:pt x="5247" y="0"/>
                    </a:cubicBezTo>
                    <a:close/>
                  </a:path>
                </a:pathLst>
              </a:custGeom>
              <a:solidFill>
                <a:srgbClr val="B882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40"/>
              <p:cNvSpPr/>
              <p:nvPr/>
            </p:nvSpPr>
            <p:spPr>
              <a:xfrm>
                <a:off x="-795525" y="1758725"/>
                <a:ext cx="243175" cy="410875"/>
              </a:xfrm>
              <a:custGeom>
                <a:rect b="b" l="l" r="r" t="t"/>
                <a:pathLst>
                  <a:path extrusionOk="0" h="16435" w="9727">
                    <a:moveTo>
                      <a:pt x="5700" y="1"/>
                    </a:moveTo>
                    <a:cubicBezTo>
                      <a:pt x="4674" y="1"/>
                      <a:pt x="3557" y="421"/>
                      <a:pt x="2354" y="1652"/>
                    </a:cubicBezTo>
                    <a:cubicBezTo>
                      <a:pt x="122" y="3936"/>
                      <a:pt x="18" y="8712"/>
                      <a:pt x="140" y="11536"/>
                    </a:cubicBezTo>
                    <a:cubicBezTo>
                      <a:pt x="140" y="11536"/>
                      <a:pt x="0" y="14482"/>
                      <a:pt x="2197" y="16434"/>
                    </a:cubicBezTo>
                    <a:cubicBezTo>
                      <a:pt x="2197" y="16434"/>
                      <a:pt x="6328" y="15301"/>
                      <a:pt x="8908" y="12285"/>
                    </a:cubicBezTo>
                    <a:cubicBezTo>
                      <a:pt x="8908" y="12285"/>
                      <a:pt x="7932" y="10874"/>
                      <a:pt x="8629" y="7649"/>
                    </a:cubicBezTo>
                    <a:cubicBezTo>
                      <a:pt x="9326" y="4407"/>
                      <a:pt x="9727" y="1478"/>
                      <a:pt x="8123" y="676"/>
                    </a:cubicBezTo>
                    <a:cubicBezTo>
                      <a:pt x="7385" y="307"/>
                      <a:pt x="6576" y="1"/>
                      <a:pt x="57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40"/>
              <p:cNvSpPr/>
              <p:nvPr/>
            </p:nvSpPr>
            <p:spPr>
              <a:xfrm>
                <a:off x="-445600" y="2162900"/>
                <a:ext cx="41000" cy="61650"/>
              </a:xfrm>
              <a:custGeom>
                <a:rect b="b" l="l" r="r" t="t"/>
                <a:pathLst>
                  <a:path extrusionOk="0" h="2466" w="1640">
                    <a:moveTo>
                      <a:pt x="1209" y="0"/>
                    </a:moveTo>
                    <a:cubicBezTo>
                      <a:pt x="942" y="0"/>
                      <a:pt x="654" y="338"/>
                      <a:pt x="471" y="703"/>
                    </a:cubicBezTo>
                    <a:cubicBezTo>
                      <a:pt x="279" y="1069"/>
                      <a:pt x="1" y="2028"/>
                      <a:pt x="332" y="2359"/>
                    </a:cubicBezTo>
                    <a:cubicBezTo>
                      <a:pt x="402" y="2433"/>
                      <a:pt x="480" y="2466"/>
                      <a:pt x="561" y="2466"/>
                    </a:cubicBezTo>
                    <a:cubicBezTo>
                      <a:pt x="845" y="2466"/>
                      <a:pt x="1175" y="2066"/>
                      <a:pt x="1378" y="1592"/>
                    </a:cubicBezTo>
                    <a:cubicBezTo>
                      <a:pt x="1639" y="999"/>
                      <a:pt x="1622" y="145"/>
                      <a:pt x="1325" y="23"/>
                    </a:cubicBezTo>
                    <a:cubicBezTo>
                      <a:pt x="1287" y="7"/>
                      <a:pt x="1248" y="0"/>
                      <a:pt x="1209" y="0"/>
                    </a:cubicBez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40"/>
              <p:cNvSpPr/>
              <p:nvPr/>
            </p:nvSpPr>
            <p:spPr>
              <a:xfrm>
                <a:off x="-420750" y="2168200"/>
                <a:ext cx="46200" cy="66250"/>
              </a:xfrm>
              <a:custGeom>
                <a:rect b="b" l="l" r="r" t="t"/>
                <a:pathLst>
                  <a:path extrusionOk="0" h="2650" w="1848">
                    <a:moveTo>
                      <a:pt x="1206" y="0"/>
                    </a:moveTo>
                    <a:cubicBezTo>
                      <a:pt x="716" y="0"/>
                      <a:pt x="0" y="780"/>
                      <a:pt x="0" y="1973"/>
                    </a:cubicBezTo>
                    <a:cubicBezTo>
                      <a:pt x="0" y="2358"/>
                      <a:pt x="294" y="2649"/>
                      <a:pt x="603" y="2649"/>
                    </a:cubicBezTo>
                    <a:cubicBezTo>
                      <a:pt x="712" y="2649"/>
                      <a:pt x="823" y="2613"/>
                      <a:pt x="924" y="2530"/>
                    </a:cubicBezTo>
                    <a:cubicBezTo>
                      <a:pt x="1308" y="2217"/>
                      <a:pt x="1848" y="264"/>
                      <a:pt x="1377" y="38"/>
                    </a:cubicBezTo>
                    <a:cubicBezTo>
                      <a:pt x="1325" y="12"/>
                      <a:pt x="1267" y="0"/>
                      <a:pt x="1206" y="0"/>
                    </a:cubicBez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40"/>
              <p:cNvSpPr/>
              <p:nvPr/>
            </p:nvSpPr>
            <p:spPr>
              <a:xfrm>
                <a:off x="-397650" y="2178725"/>
                <a:ext cx="34875" cy="56575"/>
              </a:xfrm>
              <a:custGeom>
                <a:rect b="b" l="l" r="r" t="t"/>
                <a:pathLst>
                  <a:path extrusionOk="0" h="2263" w="1395">
                    <a:moveTo>
                      <a:pt x="1028" y="0"/>
                    </a:moveTo>
                    <a:cubicBezTo>
                      <a:pt x="767" y="0"/>
                      <a:pt x="0" y="907"/>
                      <a:pt x="35" y="1952"/>
                    </a:cubicBezTo>
                    <a:cubicBezTo>
                      <a:pt x="42" y="2157"/>
                      <a:pt x="144" y="2263"/>
                      <a:pt x="291" y="2263"/>
                    </a:cubicBezTo>
                    <a:cubicBezTo>
                      <a:pt x="519" y="2263"/>
                      <a:pt x="854" y="2006"/>
                      <a:pt x="1098" y="1464"/>
                    </a:cubicBezTo>
                    <a:cubicBezTo>
                      <a:pt x="1395" y="785"/>
                      <a:pt x="1273" y="18"/>
                      <a:pt x="1028" y="0"/>
                    </a:cubicBez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40"/>
              <p:cNvSpPr/>
              <p:nvPr/>
            </p:nvSpPr>
            <p:spPr>
              <a:xfrm>
                <a:off x="-412250" y="2103650"/>
                <a:ext cx="59500" cy="42675"/>
              </a:xfrm>
              <a:custGeom>
                <a:rect b="b" l="l" r="r" t="t"/>
                <a:pathLst>
                  <a:path extrusionOk="0" h="1707" w="2380">
                    <a:moveTo>
                      <a:pt x="1580" y="0"/>
                    </a:moveTo>
                    <a:cubicBezTo>
                      <a:pt x="941" y="0"/>
                      <a:pt x="1" y="983"/>
                      <a:pt x="113" y="1417"/>
                    </a:cubicBezTo>
                    <a:cubicBezTo>
                      <a:pt x="158" y="1626"/>
                      <a:pt x="302" y="1707"/>
                      <a:pt x="483" y="1707"/>
                    </a:cubicBezTo>
                    <a:cubicBezTo>
                      <a:pt x="725" y="1707"/>
                      <a:pt x="1034" y="1562"/>
                      <a:pt x="1264" y="1382"/>
                    </a:cubicBezTo>
                    <a:cubicBezTo>
                      <a:pt x="1578" y="1125"/>
                      <a:pt x="1786" y="1102"/>
                      <a:pt x="1852" y="1102"/>
                    </a:cubicBezTo>
                    <a:cubicBezTo>
                      <a:pt x="1866" y="1102"/>
                      <a:pt x="1874" y="1103"/>
                      <a:pt x="1874" y="1103"/>
                    </a:cubicBezTo>
                    <a:cubicBezTo>
                      <a:pt x="1996" y="1190"/>
                      <a:pt x="2118" y="1295"/>
                      <a:pt x="2223" y="1417"/>
                    </a:cubicBezTo>
                    <a:cubicBezTo>
                      <a:pt x="2223" y="1417"/>
                      <a:pt x="2379" y="232"/>
                      <a:pt x="1734" y="22"/>
                    </a:cubicBezTo>
                    <a:cubicBezTo>
                      <a:pt x="1686" y="7"/>
                      <a:pt x="1634" y="0"/>
                      <a:pt x="1580" y="0"/>
                    </a:cubicBez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40"/>
              <p:cNvSpPr/>
              <p:nvPr/>
            </p:nvSpPr>
            <p:spPr>
              <a:xfrm>
                <a:off x="-441250" y="2836000"/>
                <a:ext cx="292450" cy="54800"/>
              </a:xfrm>
              <a:custGeom>
                <a:rect b="b" l="l" r="r" t="t"/>
                <a:pathLst>
                  <a:path extrusionOk="0" h="2192" w="11698">
                    <a:moveTo>
                      <a:pt x="601" y="0"/>
                    </a:moveTo>
                    <a:cubicBezTo>
                      <a:pt x="513" y="0"/>
                      <a:pt x="445" y="15"/>
                      <a:pt x="402" y="48"/>
                    </a:cubicBezTo>
                    <a:cubicBezTo>
                      <a:pt x="210" y="187"/>
                      <a:pt x="53" y="1024"/>
                      <a:pt x="1" y="1808"/>
                    </a:cubicBezTo>
                    <a:cubicBezTo>
                      <a:pt x="1744" y="2070"/>
                      <a:pt x="3522" y="2192"/>
                      <a:pt x="5300" y="2192"/>
                    </a:cubicBezTo>
                    <a:cubicBezTo>
                      <a:pt x="7444" y="2192"/>
                      <a:pt x="9588" y="2017"/>
                      <a:pt x="11697" y="1634"/>
                    </a:cubicBezTo>
                    <a:cubicBezTo>
                      <a:pt x="11331" y="1320"/>
                      <a:pt x="10913" y="1059"/>
                      <a:pt x="10442" y="919"/>
                    </a:cubicBezTo>
                    <a:cubicBezTo>
                      <a:pt x="9745" y="728"/>
                      <a:pt x="7113" y="553"/>
                      <a:pt x="5736" y="48"/>
                    </a:cubicBezTo>
                    <a:cubicBezTo>
                      <a:pt x="5696" y="33"/>
                      <a:pt x="5654" y="27"/>
                      <a:pt x="5608" y="27"/>
                    </a:cubicBezTo>
                    <a:cubicBezTo>
                      <a:pt x="5149" y="27"/>
                      <a:pt x="4394" y="682"/>
                      <a:pt x="3696" y="745"/>
                    </a:cubicBezTo>
                    <a:cubicBezTo>
                      <a:pt x="3671" y="747"/>
                      <a:pt x="3644" y="748"/>
                      <a:pt x="3616" y="748"/>
                    </a:cubicBezTo>
                    <a:cubicBezTo>
                      <a:pt x="2878" y="748"/>
                      <a:pt x="1231" y="0"/>
                      <a:pt x="6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40"/>
              <p:cNvSpPr/>
              <p:nvPr/>
            </p:nvSpPr>
            <p:spPr>
              <a:xfrm>
                <a:off x="-83900" y="2537375"/>
                <a:ext cx="214875" cy="281975"/>
              </a:xfrm>
              <a:custGeom>
                <a:rect b="b" l="l" r="r" t="t"/>
                <a:pathLst>
                  <a:path extrusionOk="0" h="11279" w="8595">
                    <a:moveTo>
                      <a:pt x="1831" y="0"/>
                    </a:moveTo>
                    <a:cubicBezTo>
                      <a:pt x="1831" y="0"/>
                      <a:pt x="1" y="5526"/>
                      <a:pt x="5230" y="11278"/>
                    </a:cubicBezTo>
                    <a:cubicBezTo>
                      <a:pt x="6206" y="10860"/>
                      <a:pt x="7165" y="10406"/>
                      <a:pt x="8106" y="9901"/>
                    </a:cubicBezTo>
                    <a:cubicBezTo>
                      <a:pt x="7269" y="7687"/>
                      <a:pt x="7444" y="5229"/>
                      <a:pt x="8594" y="3155"/>
                    </a:cubicBezTo>
                    <a:lnTo>
                      <a:pt x="1831" y="0"/>
                    </a:ln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40"/>
              <p:cNvSpPr/>
              <p:nvPr/>
            </p:nvSpPr>
            <p:spPr>
              <a:xfrm>
                <a:off x="-624700" y="2389625"/>
                <a:ext cx="361725" cy="221650"/>
              </a:xfrm>
              <a:custGeom>
                <a:rect b="b" l="l" r="r" t="t"/>
                <a:pathLst>
                  <a:path extrusionOk="0" h="8866" w="14469">
                    <a:moveTo>
                      <a:pt x="14085" y="1"/>
                    </a:moveTo>
                    <a:cubicBezTo>
                      <a:pt x="9640" y="1674"/>
                      <a:pt x="4428" y="6625"/>
                      <a:pt x="4428" y="6625"/>
                    </a:cubicBezTo>
                    <a:cubicBezTo>
                      <a:pt x="2723" y="4286"/>
                      <a:pt x="1768" y="3558"/>
                      <a:pt x="1229" y="3558"/>
                    </a:cubicBezTo>
                    <a:cubicBezTo>
                      <a:pt x="820" y="3558"/>
                      <a:pt x="651" y="3977"/>
                      <a:pt x="576" y="4428"/>
                    </a:cubicBezTo>
                    <a:cubicBezTo>
                      <a:pt x="0" y="7862"/>
                      <a:pt x="4742" y="8751"/>
                      <a:pt x="5073" y="8856"/>
                    </a:cubicBezTo>
                    <a:cubicBezTo>
                      <a:pt x="5094" y="8863"/>
                      <a:pt x="5114" y="8866"/>
                      <a:pt x="5134" y="8866"/>
                    </a:cubicBezTo>
                    <a:cubicBezTo>
                      <a:pt x="5421" y="8866"/>
                      <a:pt x="5543" y="8194"/>
                      <a:pt x="5543" y="8194"/>
                    </a:cubicBezTo>
                    <a:cubicBezTo>
                      <a:pt x="8489" y="6328"/>
                      <a:pt x="14468" y="5771"/>
                      <a:pt x="14468" y="5771"/>
                    </a:cubicBezTo>
                    <a:lnTo>
                      <a:pt x="14085" y="1"/>
                    </a:ln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40"/>
              <p:cNvSpPr/>
              <p:nvPr/>
            </p:nvSpPr>
            <p:spPr>
              <a:xfrm>
                <a:off x="-665275" y="2440250"/>
                <a:ext cx="183900" cy="179950"/>
              </a:xfrm>
              <a:custGeom>
                <a:rect b="b" l="l" r="r" t="t"/>
                <a:pathLst>
                  <a:path extrusionOk="0" h="7198" w="7356">
                    <a:moveTo>
                      <a:pt x="1761" y="0"/>
                    </a:moveTo>
                    <a:cubicBezTo>
                      <a:pt x="1236" y="0"/>
                      <a:pt x="0" y="1043"/>
                      <a:pt x="1222" y="3240"/>
                    </a:cubicBezTo>
                    <a:cubicBezTo>
                      <a:pt x="2669" y="5890"/>
                      <a:pt x="6295" y="7180"/>
                      <a:pt x="6696" y="7197"/>
                    </a:cubicBezTo>
                    <a:cubicBezTo>
                      <a:pt x="6701" y="7197"/>
                      <a:pt x="6707" y="7197"/>
                      <a:pt x="6712" y="7197"/>
                    </a:cubicBezTo>
                    <a:cubicBezTo>
                      <a:pt x="7104" y="7197"/>
                      <a:pt x="7356" y="6586"/>
                      <a:pt x="7166" y="6552"/>
                    </a:cubicBezTo>
                    <a:cubicBezTo>
                      <a:pt x="5789" y="6186"/>
                      <a:pt x="3767" y="5001"/>
                      <a:pt x="3175" y="3780"/>
                    </a:cubicBezTo>
                    <a:cubicBezTo>
                      <a:pt x="2565" y="2560"/>
                      <a:pt x="3802" y="1950"/>
                      <a:pt x="3645" y="1811"/>
                    </a:cubicBezTo>
                    <a:cubicBezTo>
                      <a:pt x="3471" y="1654"/>
                      <a:pt x="2233" y="329"/>
                      <a:pt x="1920" y="50"/>
                    </a:cubicBezTo>
                    <a:cubicBezTo>
                      <a:pt x="1882" y="17"/>
                      <a:pt x="1827" y="0"/>
                      <a:pt x="17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40"/>
              <p:cNvSpPr/>
              <p:nvPr/>
            </p:nvSpPr>
            <p:spPr>
              <a:xfrm>
                <a:off x="-606400" y="2452625"/>
                <a:ext cx="74100" cy="47525"/>
              </a:xfrm>
              <a:custGeom>
                <a:rect b="b" l="l" r="r" t="t"/>
                <a:pathLst>
                  <a:path extrusionOk="0" h="1901" w="2964">
                    <a:moveTo>
                      <a:pt x="2051" y="118"/>
                    </a:moveTo>
                    <a:cubicBezTo>
                      <a:pt x="2112" y="118"/>
                      <a:pt x="2178" y="127"/>
                      <a:pt x="2249" y="148"/>
                    </a:cubicBezTo>
                    <a:cubicBezTo>
                      <a:pt x="2598" y="270"/>
                      <a:pt x="2057" y="723"/>
                      <a:pt x="1935" y="828"/>
                    </a:cubicBezTo>
                    <a:lnTo>
                      <a:pt x="1935" y="810"/>
                    </a:lnTo>
                    <a:cubicBezTo>
                      <a:pt x="1726" y="967"/>
                      <a:pt x="1500" y="1089"/>
                      <a:pt x="1308" y="1246"/>
                    </a:cubicBezTo>
                    <a:lnTo>
                      <a:pt x="1290" y="1246"/>
                    </a:lnTo>
                    <a:cubicBezTo>
                      <a:pt x="1353" y="779"/>
                      <a:pt x="1540" y="118"/>
                      <a:pt x="2051" y="118"/>
                    </a:cubicBezTo>
                    <a:close/>
                    <a:moveTo>
                      <a:pt x="863" y="1316"/>
                    </a:moveTo>
                    <a:cubicBezTo>
                      <a:pt x="968" y="1316"/>
                      <a:pt x="1072" y="1333"/>
                      <a:pt x="1168" y="1368"/>
                    </a:cubicBezTo>
                    <a:cubicBezTo>
                      <a:pt x="977" y="1577"/>
                      <a:pt x="698" y="1699"/>
                      <a:pt x="419" y="1717"/>
                    </a:cubicBezTo>
                    <a:cubicBezTo>
                      <a:pt x="332" y="1717"/>
                      <a:pt x="297" y="1664"/>
                      <a:pt x="297" y="1577"/>
                    </a:cubicBezTo>
                    <a:cubicBezTo>
                      <a:pt x="314" y="1525"/>
                      <a:pt x="349" y="1490"/>
                      <a:pt x="401" y="1473"/>
                    </a:cubicBezTo>
                    <a:cubicBezTo>
                      <a:pt x="454" y="1420"/>
                      <a:pt x="506" y="1403"/>
                      <a:pt x="558" y="1368"/>
                    </a:cubicBezTo>
                    <a:cubicBezTo>
                      <a:pt x="654" y="1333"/>
                      <a:pt x="759" y="1316"/>
                      <a:pt x="863" y="1316"/>
                    </a:cubicBezTo>
                    <a:close/>
                    <a:moveTo>
                      <a:pt x="2026" y="1"/>
                    </a:moveTo>
                    <a:cubicBezTo>
                      <a:pt x="1815" y="1"/>
                      <a:pt x="1610" y="101"/>
                      <a:pt x="1482" y="287"/>
                    </a:cubicBezTo>
                    <a:cubicBezTo>
                      <a:pt x="1273" y="584"/>
                      <a:pt x="1168" y="950"/>
                      <a:pt x="1221" y="1316"/>
                    </a:cubicBezTo>
                    <a:cubicBezTo>
                      <a:pt x="1083" y="1189"/>
                      <a:pt x="906" y="1123"/>
                      <a:pt x="727" y="1123"/>
                    </a:cubicBezTo>
                    <a:cubicBezTo>
                      <a:pt x="635" y="1123"/>
                      <a:pt x="543" y="1141"/>
                      <a:pt x="454" y="1176"/>
                    </a:cubicBezTo>
                    <a:cubicBezTo>
                      <a:pt x="245" y="1263"/>
                      <a:pt x="0" y="1473"/>
                      <a:pt x="88" y="1717"/>
                    </a:cubicBezTo>
                    <a:cubicBezTo>
                      <a:pt x="138" y="1858"/>
                      <a:pt x="253" y="1900"/>
                      <a:pt x="378" y="1900"/>
                    </a:cubicBezTo>
                    <a:cubicBezTo>
                      <a:pt x="469" y="1900"/>
                      <a:pt x="565" y="1878"/>
                      <a:pt x="645" y="1856"/>
                    </a:cubicBezTo>
                    <a:cubicBezTo>
                      <a:pt x="907" y="1786"/>
                      <a:pt x="1134" y="1612"/>
                      <a:pt x="1290" y="1403"/>
                    </a:cubicBezTo>
                    <a:lnTo>
                      <a:pt x="1308" y="1403"/>
                    </a:lnTo>
                    <a:cubicBezTo>
                      <a:pt x="1482" y="1229"/>
                      <a:pt x="2964" y="444"/>
                      <a:pt x="2336" y="78"/>
                    </a:cubicBezTo>
                    <a:cubicBezTo>
                      <a:pt x="2237" y="26"/>
                      <a:pt x="2131" y="1"/>
                      <a:pt x="20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40"/>
              <p:cNvSpPr/>
              <p:nvPr/>
            </p:nvSpPr>
            <p:spPr>
              <a:xfrm>
                <a:off x="-330125" y="1895325"/>
                <a:ext cx="761775" cy="765800"/>
              </a:xfrm>
              <a:custGeom>
                <a:rect b="b" l="l" r="r" t="t"/>
                <a:pathLst>
                  <a:path extrusionOk="0" h="30632" w="30471">
                    <a:moveTo>
                      <a:pt x="15543" y="1"/>
                    </a:moveTo>
                    <a:cubicBezTo>
                      <a:pt x="14936" y="1"/>
                      <a:pt x="12900" y="302"/>
                      <a:pt x="12900" y="302"/>
                    </a:cubicBezTo>
                    <a:cubicBezTo>
                      <a:pt x="12900" y="302"/>
                      <a:pt x="12555" y="13"/>
                      <a:pt x="12017" y="13"/>
                    </a:cubicBezTo>
                    <a:cubicBezTo>
                      <a:pt x="11708" y="13"/>
                      <a:pt x="11337" y="108"/>
                      <a:pt x="10930" y="407"/>
                    </a:cubicBezTo>
                    <a:cubicBezTo>
                      <a:pt x="9832" y="1226"/>
                      <a:pt x="7043" y="4277"/>
                      <a:pt x="7130" y="5479"/>
                    </a:cubicBezTo>
                    <a:cubicBezTo>
                      <a:pt x="7217" y="6665"/>
                      <a:pt x="9117" y="9401"/>
                      <a:pt x="9797" y="9419"/>
                    </a:cubicBezTo>
                    <a:cubicBezTo>
                      <a:pt x="9801" y="9419"/>
                      <a:pt x="9804" y="9419"/>
                      <a:pt x="9807" y="9419"/>
                    </a:cubicBezTo>
                    <a:cubicBezTo>
                      <a:pt x="10405" y="9419"/>
                      <a:pt x="11512" y="8141"/>
                      <a:pt x="12256" y="8141"/>
                    </a:cubicBezTo>
                    <a:cubicBezTo>
                      <a:pt x="12384" y="8141"/>
                      <a:pt x="12501" y="8179"/>
                      <a:pt x="12604" y="8268"/>
                    </a:cubicBezTo>
                    <a:cubicBezTo>
                      <a:pt x="13283" y="8878"/>
                      <a:pt x="13179" y="12818"/>
                      <a:pt x="12604" y="13759"/>
                    </a:cubicBezTo>
                    <a:cubicBezTo>
                      <a:pt x="12168" y="14474"/>
                      <a:pt x="9013" y="13532"/>
                      <a:pt x="4951" y="15764"/>
                    </a:cubicBezTo>
                    <a:cubicBezTo>
                      <a:pt x="872" y="17995"/>
                      <a:pt x="1" y="20261"/>
                      <a:pt x="1082" y="24044"/>
                    </a:cubicBezTo>
                    <a:cubicBezTo>
                      <a:pt x="2128" y="27706"/>
                      <a:pt x="6803" y="30012"/>
                      <a:pt x="9583" y="30012"/>
                    </a:cubicBezTo>
                    <a:cubicBezTo>
                      <a:pt x="9674" y="30012"/>
                      <a:pt x="9763" y="30010"/>
                      <a:pt x="9850" y="30005"/>
                    </a:cubicBezTo>
                    <a:cubicBezTo>
                      <a:pt x="9850" y="30005"/>
                      <a:pt x="8194" y="28210"/>
                      <a:pt x="9187" y="27286"/>
                    </a:cubicBezTo>
                    <a:cubicBezTo>
                      <a:pt x="9456" y="27036"/>
                      <a:pt x="9862" y="26920"/>
                      <a:pt x="10375" y="26920"/>
                    </a:cubicBezTo>
                    <a:cubicBezTo>
                      <a:pt x="11725" y="26920"/>
                      <a:pt x="13812" y="27723"/>
                      <a:pt x="16072" y="29011"/>
                    </a:cubicBezTo>
                    <a:cubicBezTo>
                      <a:pt x="18019" y="30110"/>
                      <a:pt x="20312" y="30631"/>
                      <a:pt x="22286" y="30631"/>
                    </a:cubicBezTo>
                    <a:cubicBezTo>
                      <a:pt x="23476" y="30631"/>
                      <a:pt x="24550" y="30442"/>
                      <a:pt x="25363" y="30075"/>
                    </a:cubicBezTo>
                    <a:cubicBezTo>
                      <a:pt x="25590" y="29970"/>
                      <a:pt x="25834" y="29866"/>
                      <a:pt x="26061" y="29778"/>
                    </a:cubicBezTo>
                    <a:cubicBezTo>
                      <a:pt x="27682" y="28244"/>
                      <a:pt x="29146" y="26554"/>
                      <a:pt x="30471" y="24758"/>
                    </a:cubicBezTo>
                    <a:cubicBezTo>
                      <a:pt x="29599" y="21342"/>
                      <a:pt x="26967" y="17263"/>
                      <a:pt x="24666" y="14875"/>
                    </a:cubicBezTo>
                    <a:cubicBezTo>
                      <a:pt x="24771" y="11720"/>
                      <a:pt x="24405" y="8547"/>
                      <a:pt x="23550" y="5497"/>
                    </a:cubicBezTo>
                    <a:cubicBezTo>
                      <a:pt x="22173" y="703"/>
                      <a:pt x="19350" y="180"/>
                      <a:pt x="19350" y="180"/>
                    </a:cubicBezTo>
                    <a:cubicBezTo>
                      <a:pt x="19350" y="180"/>
                      <a:pt x="16038" y="76"/>
                      <a:pt x="15654" y="6"/>
                    </a:cubicBezTo>
                    <a:cubicBezTo>
                      <a:pt x="15626" y="2"/>
                      <a:pt x="15589" y="1"/>
                      <a:pt x="155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40"/>
              <p:cNvSpPr/>
              <p:nvPr/>
            </p:nvSpPr>
            <p:spPr>
              <a:xfrm>
                <a:off x="-169325" y="2500325"/>
                <a:ext cx="186550" cy="145125"/>
              </a:xfrm>
              <a:custGeom>
                <a:rect b="b" l="l" r="r" t="t"/>
                <a:pathLst>
                  <a:path extrusionOk="0" h="5805" w="7462">
                    <a:moveTo>
                      <a:pt x="4463" y="0"/>
                    </a:moveTo>
                    <a:cubicBezTo>
                      <a:pt x="4463" y="0"/>
                      <a:pt x="1" y="2859"/>
                      <a:pt x="1239" y="4184"/>
                    </a:cubicBezTo>
                    <a:cubicBezTo>
                      <a:pt x="2494" y="5509"/>
                      <a:pt x="3418" y="5805"/>
                      <a:pt x="3418" y="5805"/>
                    </a:cubicBezTo>
                    <a:cubicBezTo>
                      <a:pt x="4115" y="5666"/>
                      <a:pt x="7462" y="2266"/>
                      <a:pt x="7462" y="2266"/>
                    </a:cubicBezTo>
                    <a:lnTo>
                      <a:pt x="4463" y="0"/>
                    </a:lnTo>
                    <a:close/>
                  </a:path>
                </a:pathLst>
              </a:custGeom>
              <a:solidFill>
                <a:srgbClr val="D1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40"/>
              <p:cNvSpPr/>
              <p:nvPr/>
            </p:nvSpPr>
            <p:spPr>
              <a:xfrm>
                <a:off x="-100900" y="2021975"/>
                <a:ext cx="95475" cy="108825"/>
              </a:xfrm>
              <a:custGeom>
                <a:rect b="b" l="l" r="r" t="t"/>
                <a:pathLst>
                  <a:path extrusionOk="0" h="4353" w="3819">
                    <a:moveTo>
                      <a:pt x="2775" y="1"/>
                    </a:moveTo>
                    <a:cubicBezTo>
                      <a:pt x="2571" y="1"/>
                      <a:pt x="2561" y="830"/>
                      <a:pt x="2214" y="1843"/>
                    </a:cubicBezTo>
                    <a:cubicBezTo>
                      <a:pt x="1866" y="2836"/>
                      <a:pt x="593" y="3638"/>
                      <a:pt x="1" y="3969"/>
                    </a:cubicBezTo>
                    <a:cubicBezTo>
                      <a:pt x="262" y="4196"/>
                      <a:pt x="471" y="4353"/>
                      <a:pt x="628" y="4353"/>
                    </a:cubicBezTo>
                    <a:cubicBezTo>
                      <a:pt x="1222" y="4353"/>
                      <a:pt x="2336" y="3074"/>
                      <a:pt x="3084" y="3074"/>
                    </a:cubicBezTo>
                    <a:cubicBezTo>
                      <a:pt x="3213" y="3074"/>
                      <a:pt x="3332" y="3112"/>
                      <a:pt x="3435" y="3202"/>
                    </a:cubicBezTo>
                    <a:cubicBezTo>
                      <a:pt x="3609" y="3377"/>
                      <a:pt x="3748" y="3795"/>
                      <a:pt x="3818" y="4335"/>
                    </a:cubicBezTo>
                    <a:cubicBezTo>
                      <a:pt x="3731" y="2540"/>
                      <a:pt x="3313" y="692"/>
                      <a:pt x="3034" y="256"/>
                    </a:cubicBezTo>
                    <a:cubicBezTo>
                      <a:pt x="2919" y="80"/>
                      <a:pt x="2838" y="1"/>
                      <a:pt x="2775" y="1"/>
                    </a:cubicBezTo>
                    <a:close/>
                  </a:path>
                </a:pathLst>
              </a:custGeom>
              <a:solidFill>
                <a:srgbClr val="E091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40"/>
              <p:cNvSpPr/>
              <p:nvPr/>
            </p:nvSpPr>
            <p:spPr>
              <a:xfrm>
                <a:off x="-259525" y="2325575"/>
                <a:ext cx="388750" cy="320050"/>
              </a:xfrm>
              <a:custGeom>
                <a:rect b="b" l="l" r="r" t="t"/>
                <a:pathLst>
                  <a:path extrusionOk="0" h="12802" w="15550">
                    <a:moveTo>
                      <a:pt x="14573" y="0"/>
                    </a:moveTo>
                    <a:cubicBezTo>
                      <a:pt x="14246" y="0"/>
                      <a:pt x="13920" y="35"/>
                      <a:pt x="13597" y="105"/>
                    </a:cubicBezTo>
                    <a:cubicBezTo>
                      <a:pt x="10581" y="436"/>
                      <a:pt x="7444" y="1726"/>
                      <a:pt x="4934" y="3452"/>
                    </a:cubicBezTo>
                    <a:cubicBezTo>
                      <a:pt x="2563" y="5056"/>
                      <a:pt x="1081" y="7200"/>
                      <a:pt x="1" y="9692"/>
                    </a:cubicBezTo>
                    <a:cubicBezTo>
                      <a:pt x="1921" y="11663"/>
                      <a:pt x="4834" y="12802"/>
                      <a:pt x="6792" y="12802"/>
                    </a:cubicBezTo>
                    <a:cubicBezTo>
                      <a:pt x="6877" y="12802"/>
                      <a:pt x="6961" y="12799"/>
                      <a:pt x="7043" y="12795"/>
                    </a:cubicBezTo>
                    <a:cubicBezTo>
                      <a:pt x="7043" y="12795"/>
                      <a:pt x="5736" y="11366"/>
                      <a:pt x="6137" y="10389"/>
                    </a:cubicBezTo>
                    <a:cubicBezTo>
                      <a:pt x="5910" y="8176"/>
                      <a:pt x="7949" y="5875"/>
                      <a:pt x="9431" y="4341"/>
                    </a:cubicBezTo>
                    <a:cubicBezTo>
                      <a:pt x="11174" y="2545"/>
                      <a:pt x="13248" y="1116"/>
                      <a:pt x="15549" y="105"/>
                    </a:cubicBezTo>
                    <a:cubicBezTo>
                      <a:pt x="15227" y="35"/>
                      <a:pt x="14900" y="0"/>
                      <a:pt x="14573" y="0"/>
                    </a:cubicBezTo>
                    <a:close/>
                  </a:path>
                </a:pathLst>
              </a:custGeom>
              <a:solidFill>
                <a:srgbClr val="E091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40"/>
              <p:cNvSpPr/>
              <p:nvPr/>
            </p:nvSpPr>
            <p:spPr>
              <a:xfrm>
                <a:off x="133550" y="1899375"/>
                <a:ext cx="294175" cy="600975"/>
              </a:xfrm>
              <a:custGeom>
                <a:rect b="b" l="l" r="r" t="t"/>
                <a:pathLst>
                  <a:path extrusionOk="0" h="24039" w="11767">
                    <a:moveTo>
                      <a:pt x="419" y="1"/>
                    </a:moveTo>
                    <a:cubicBezTo>
                      <a:pt x="1" y="1866"/>
                      <a:pt x="489" y="3400"/>
                      <a:pt x="1692" y="5178"/>
                    </a:cubicBezTo>
                    <a:cubicBezTo>
                      <a:pt x="2981" y="7095"/>
                      <a:pt x="4446" y="8978"/>
                      <a:pt x="4358" y="11436"/>
                    </a:cubicBezTo>
                    <a:cubicBezTo>
                      <a:pt x="4254" y="13214"/>
                      <a:pt x="3313" y="14626"/>
                      <a:pt x="2981" y="16316"/>
                    </a:cubicBezTo>
                    <a:cubicBezTo>
                      <a:pt x="2476" y="18426"/>
                      <a:pt x="5544" y="19402"/>
                      <a:pt x="6956" y="20256"/>
                    </a:cubicBezTo>
                    <a:cubicBezTo>
                      <a:pt x="8769" y="21284"/>
                      <a:pt x="10459" y="22470"/>
                      <a:pt x="11767" y="24038"/>
                    </a:cubicBezTo>
                    <a:cubicBezTo>
                      <a:pt x="10773" y="20744"/>
                      <a:pt x="8298" y="16979"/>
                      <a:pt x="6119" y="14713"/>
                    </a:cubicBezTo>
                    <a:cubicBezTo>
                      <a:pt x="6224" y="11558"/>
                      <a:pt x="5858" y="8385"/>
                      <a:pt x="5003" y="5335"/>
                    </a:cubicBezTo>
                    <a:cubicBezTo>
                      <a:pt x="3626" y="541"/>
                      <a:pt x="803" y="18"/>
                      <a:pt x="803" y="18"/>
                    </a:cubicBezTo>
                    <a:lnTo>
                      <a:pt x="419" y="1"/>
                    </a:lnTo>
                    <a:close/>
                  </a:path>
                </a:pathLst>
              </a:custGeom>
              <a:solidFill>
                <a:srgbClr val="E091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40"/>
              <p:cNvSpPr/>
              <p:nvPr/>
            </p:nvSpPr>
            <p:spPr>
              <a:xfrm>
                <a:off x="-113975" y="2308075"/>
                <a:ext cx="270950" cy="285525"/>
              </a:xfrm>
              <a:custGeom>
                <a:rect b="b" l="l" r="r" t="t"/>
                <a:pathLst>
                  <a:path extrusionOk="0" h="11421" w="10838">
                    <a:moveTo>
                      <a:pt x="10751" y="0"/>
                    </a:moveTo>
                    <a:cubicBezTo>
                      <a:pt x="10746" y="0"/>
                      <a:pt x="10742" y="1"/>
                      <a:pt x="10738" y="3"/>
                    </a:cubicBezTo>
                    <a:cubicBezTo>
                      <a:pt x="7845" y="1467"/>
                      <a:pt x="4690" y="2757"/>
                      <a:pt x="2650" y="5407"/>
                    </a:cubicBezTo>
                    <a:cubicBezTo>
                      <a:pt x="1604" y="6767"/>
                      <a:pt x="192" y="8353"/>
                      <a:pt x="53" y="10113"/>
                    </a:cubicBezTo>
                    <a:cubicBezTo>
                      <a:pt x="1" y="10567"/>
                      <a:pt x="70" y="11002"/>
                      <a:pt x="227" y="11421"/>
                    </a:cubicBezTo>
                    <a:cubicBezTo>
                      <a:pt x="227" y="11177"/>
                      <a:pt x="349" y="10933"/>
                      <a:pt x="541" y="10758"/>
                    </a:cubicBezTo>
                    <a:cubicBezTo>
                      <a:pt x="820" y="10514"/>
                      <a:pt x="1186" y="10392"/>
                      <a:pt x="1570" y="10392"/>
                    </a:cubicBezTo>
                    <a:cubicBezTo>
                      <a:pt x="1587" y="10113"/>
                      <a:pt x="1657" y="9852"/>
                      <a:pt x="1744" y="9590"/>
                    </a:cubicBezTo>
                    <a:cubicBezTo>
                      <a:pt x="2005" y="8841"/>
                      <a:pt x="2546" y="8109"/>
                      <a:pt x="2947" y="7411"/>
                    </a:cubicBezTo>
                    <a:cubicBezTo>
                      <a:pt x="3313" y="6732"/>
                      <a:pt x="3731" y="6069"/>
                      <a:pt x="4184" y="5442"/>
                    </a:cubicBezTo>
                    <a:cubicBezTo>
                      <a:pt x="5945" y="3211"/>
                      <a:pt x="8594" y="1851"/>
                      <a:pt x="10791" y="90"/>
                    </a:cubicBezTo>
                    <a:cubicBezTo>
                      <a:pt x="10837" y="59"/>
                      <a:pt x="10787" y="0"/>
                      <a:pt x="10751" y="0"/>
                    </a:cubicBezTo>
                    <a:close/>
                  </a:path>
                </a:pathLst>
              </a:custGeom>
              <a:solidFill>
                <a:srgbClr val="F5B3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40"/>
              <p:cNvSpPr/>
              <p:nvPr/>
            </p:nvSpPr>
            <p:spPr>
              <a:xfrm>
                <a:off x="-10250" y="1881000"/>
                <a:ext cx="141325" cy="100275"/>
              </a:xfrm>
              <a:custGeom>
                <a:rect b="b" l="l" r="r" t="t"/>
                <a:pathLst>
                  <a:path extrusionOk="0" h="4011" w="5653">
                    <a:moveTo>
                      <a:pt x="2850" y="0"/>
                    </a:moveTo>
                    <a:cubicBezTo>
                      <a:pt x="2593" y="0"/>
                      <a:pt x="2311" y="29"/>
                      <a:pt x="2005" y="91"/>
                    </a:cubicBezTo>
                    <a:cubicBezTo>
                      <a:pt x="1377" y="213"/>
                      <a:pt x="0" y="1398"/>
                      <a:pt x="192" y="3176"/>
                    </a:cubicBezTo>
                    <a:cubicBezTo>
                      <a:pt x="260" y="3802"/>
                      <a:pt x="506" y="4011"/>
                      <a:pt x="811" y="4011"/>
                    </a:cubicBezTo>
                    <a:cubicBezTo>
                      <a:pt x="1373" y="4011"/>
                      <a:pt x="2133" y="3300"/>
                      <a:pt x="2336" y="3176"/>
                    </a:cubicBezTo>
                    <a:cubicBezTo>
                      <a:pt x="2356" y="3163"/>
                      <a:pt x="2381" y="3158"/>
                      <a:pt x="2410" y="3158"/>
                    </a:cubicBezTo>
                    <a:cubicBezTo>
                      <a:pt x="2759" y="3158"/>
                      <a:pt x="3768" y="3958"/>
                      <a:pt x="4521" y="3958"/>
                    </a:cubicBezTo>
                    <a:cubicBezTo>
                      <a:pt x="4678" y="3958"/>
                      <a:pt x="4824" y="3923"/>
                      <a:pt x="4951" y="3839"/>
                    </a:cubicBezTo>
                    <a:cubicBezTo>
                      <a:pt x="5653" y="3344"/>
                      <a:pt x="5639" y="0"/>
                      <a:pt x="28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40"/>
              <p:cNvSpPr/>
              <p:nvPr/>
            </p:nvSpPr>
            <p:spPr>
              <a:xfrm>
                <a:off x="315275" y="1681700"/>
                <a:ext cx="222300" cy="428350"/>
              </a:xfrm>
              <a:custGeom>
                <a:rect b="b" l="l" r="r" t="t"/>
                <a:pathLst>
                  <a:path extrusionOk="0" h="17134" w="8892">
                    <a:moveTo>
                      <a:pt x="6547" y="0"/>
                    </a:moveTo>
                    <a:cubicBezTo>
                      <a:pt x="6418" y="0"/>
                      <a:pt x="6245" y="165"/>
                      <a:pt x="6067" y="620"/>
                    </a:cubicBezTo>
                    <a:cubicBezTo>
                      <a:pt x="5648" y="1683"/>
                      <a:pt x="5387" y="3618"/>
                      <a:pt x="5369" y="4385"/>
                    </a:cubicBezTo>
                    <a:cubicBezTo>
                      <a:pt x="5352" y="5169"/>
                      <a:pt x="5474" y="6076"/>
                      <a:pt x="5422" y="6355"/>
                    </a:cubicBezTo>
                    <a:cubicBezTo>
                      <a:pt x="5387" y="6633"/>
                      <a:pt x="4637" y="11933"/>
                      <a:pt x="2650" y="12124"/>
                    </a:cubicBezTo>
                    <a:cubicBezTo>
                      <a:pt x="2090" y="12178"/>
                      <a:pt x="1634" y="12198"/>
                      <a:pt x="1270" y="12198"/>
                    </a:cubicBezTo>
                    <a:cubicBezTo>
                      <a:pt x="342" y="12198"/>
                      <a:pt x="1" y="12072"/>
                      <a:pt x="1" y="12072"/>
                    </a:cubicBezTo>
                    <a:lnTo>
                      <a:pt x="1" y="12072"/>
                    </a:lnTo>
                    <a:lnTo>
                      <a:pt x="332" y="16848"/>
                    </a:lnTo>
                    <a:cubicBezTo>
                      <a:pt x="332" y="16848"/>
                      <a:pt x="1122" y="17134"/>
                      <a:pt x="2145" y="17134"/>
                    </a:cubicBezTo>
                    <a:cubicBezTo>
                      <a:pt x="3161" y="17134"/>
                      <a:pt x="4405" y="16853"/>
                      <a:pt x="5334" y="15733"/>
                    </a:cubicBezTo>
                    <a:cubicBezTo>
                      <a:pt x="7200" y="13466"/>
                      <a:pt x="7426" y="9841"/>
                      <a:pt x="7025" y="6721"/>
                    </a:cubicBezTo>
                    <a:cubicBezTo>
                      <a:pt x="7025" y="6721"/>
                      <a:pt x="7548" y="6424"/>
                      <a:pt x="7775" y="5448"/>
                    </a:cubicBezTo>
                    <a:cubicBezTo>
                      <a:pt x="8001" y="4455"/>
                      <a:pt x="7914" y="3949"/>
                      <a:pt x="7914" y="3949"/>
                    </a:cubicBezTo>
                    <a:cubicBezTo>
                      <a:pt x="7914" y="3949"/>
                      <a:pt x="8768" y="2101"/>
                      <a:pt x="8856" y="1718"/>
                    </a:cubicBezTo>
                    <a:cubicBezTo>
                      <a:pt x="8892" y="1559"/>
                      <a:pt x="8853" y="1478"/>
                      <a:pt x="8769" y="1478"/>
                    </a:cubicBezTo>
                    <a:cubicBezTo>
                      <a:pt x="8649" y="1478"/>
                      <a:pt x="8436" y="1642"/>
                      <a:pt x="8211" y="1979"/>
                    </a:cubicBezTo>
                    <a:cubicBezTo>
                      <a:pt x="7827" y="2555"/>
                      <a:pt x="7426" y="3287"/>
                      <a:pt x="7426" y="3287"/>
                    </a:cubicBezTo>
                    <a:cubicBezTo>
                      <a:pt x="7478" y="2694"/>
                      <a:pt x="7583" y="2101"/>
                      <a:pt x="7740" y="1526"/>
                    </a:cubicBezTo>
                    <a:cubicBezTo>
                      <a:pt x="7957" y="926"/>
                      <a:pt x="8125" y="56"/>
                      <a:pt x="7866" y="56"/>
                    </a:cubicBezTo>
                    <a:cubicBezTo>
                      <a:pt x="7854" y="56"/>
                      <a:pt x="7841" y="58"/>
                      <a:pt x="7827" y="62"/>
                    </a:cubicBezTo>
                    <a:cubicBezTo>
                      <a:pt x="7496" y="149"/>
                      <a:pt x="6799" y="1422"/>
                      <a:pt x="6450" y="2624"/>
                    </a:cubicBezTo>
                    <a:cubicBezTo>
                      <a:pt x="6450" y="2624"/>
                      <a:pt x="6624" y="1108"/>
                      <a:pt x="6746" y="585"/>
                    </a:cubicBezTo>
                    <a:cubicBezTo>
                      <a:pt x="6816" y="295"/>
                      <a:pt x="6720" y="0"/>
                      <a:pt x="6547" y="0"/>
                    </a:cubicBez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40"/>
              <p:cNvSpPr/>
              <p:nvPr/>
            </p:nvSpPr>
            <p:spPr>
              <a:xfrm>
                <a:off x="140525" y="1874200"/>
                <a:ext cx="245375" cy="257075"/>
              </a:xfrm>
              <a:custGeom>
                <a:rect b="b" l="l" r="r" t="t"/>
                <a:pathLst>
                  <a:path extrusionOk="0" h="10283" w="9815">
                    <a:moveTo>
                      <a:pt x="1852" y="0"/>
                    </a:moveTo>
                    <a:cubicBezTo>
                      <a:pt x="1636" y="0"/>
                      <a:pt x="1446" y="22"/>
                      <a:pt x="1290" y="66"/>
                    </a:cubicBezTo>
                    <a:cubicBezTo>
                      <a:pt x="506" y="241"/>
                      <a:pt x="1" y="1025"/>
                      <a:pt x="175" y="1810"/>
                    </a:cubicBezTo>
                    <a:cubicBezTo>
                      <a:pt x="245" y="3518"/>
                      <a:pt x="890" y="5139"/>
                      <a:pt x="2005" y="6429"/>
                    </a:cubicBezTo>
                    <a:cubicBezTo>
                      <a:pt x="2722" y="7246"/>
                      <a:pt x="6441" y="10283"/>
                      <a:pt x="7141" y="10283"/>
                    </a:cubicBezTo>
                    <a:cubicBezTo>
                      <a:pt x="7173" y="10283"/>
                      <a:pt x="7198" y="10276"/>
                      <a:pt x="7217" y="10264"/>
                    </a:cubicBezTo>
                    <a:cubicBezTo>
                      <a:pt x="9762" y="8433"/>
                      <a:pt x="9814" y="4111"/>
                      <a:pt x="9518" y="3814"/>
                    </a:cubicBezTo>
                    <a:cubicBezTo>
                      <a:pt x="7130" y="1411"/>
                      <a:pt x="3597" y="0"/>
                      <a:pt x="18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40"/>
              <p:cNvSpPr/>
              <p:nvPr/>
            </p:nvSpPr>
            <p:spPr>
              <a:xfrm>
                <a:off x="-229875" y="1460500"/>
                <a:ext cx="528575" cy="432700"/>
              </a:xfrm>
              <a:custGeom>
                <a:rect b="b" l="l" r="r" t="t"/>
                <a:pathLst>
                  <a:path extrusionOk="0" h="17308" w="21143">
                    <a:moveTo>
                      <a:pt x="9049" y="0"/>
                    </a:moveTo>
                    <a:cubicBezTo>
                      <a:pt x="7526" y="0"/>
                      <a:pt x="6653" y="1505"/>
                      <a:pt x="6415" y="1676"/>
                    </a:cubicBezTo>
                    <a:cubicBezTo>
                      <a:pt x="6359" y="1720"/>
                      <a:pt x="6273" y="1745"/>
                      <a:pt x="6162" y="1745"/>
                    </a:cubicBezTo>
                    <a:cubicBezTo>
                      <a:pt x="5787" y="1745"/>
                      <a:pt x="5117" y="1466"/>
                      <a:pt x="4271" y="700"/>
                    </a:cubicBezTo>
                    <a:cubicBezTo>
                      <a:pt x="3797" y="271"/>
                      <a:pt x="3216" y="11"/>
                      <a:pt x="2648" y="11"/>
                    </a:cubicBezTo>
                    <a:cubicBezTo>
                      <a:pt x="1900" y="11"/>
                      <a:pt x="1176" y="462"/>
                      <a:pt x="750" y="1571"/>
                    </a:cubicBezTo>
                    <a:cubicBezTo>
                      <a:pt x="0" y="3541"/>
                      <a:pt x="523" y="5772"/>
                      <a:pt x="2806" y="7254"/>
                    </a:cubicBezTo>
                    <a:cubicBezTo>
                      <a:pt x="5090" y="8718"/>
                      <a:pt x="3626" y="13860"/>
                      <a:pt x="3626" y="13860"/>
                    </a:cubicBezTo>
                    <a:cubicBezTo>
                      <a:pt x="3626" y="13860"/>
                      <a:pt x="2318" y="14192"/>
                      <a:pt x="2580" y="15900"/>
                    </a:cubicBezTo>
                    <a:cubicBezTo>
                      <a:pt x="2716" y="16791"/>
                      <a:pt x="3589" y="17308"/>
                      <a:pt x="4647" y="17308"/>
                    </a:cubicBezTo>
                    <a:cubicBezTo>
                      <a:pt x="5617" y="17308"/>
                      <a:pt x="6742" y="16875"/>
                      <a:pt x="7600" y="15900"/>
                    </a:cubicBezTo>
                    <a:lnTo>
                      <a:pt x="11400" y="16092"/>
                    </a:lnTo>
                    <a:cubicBezTo>
                      <a:pt x="11400" y="16092"/>
                      <a:pt x="12476" y="16575"/>
                      <a:pt x="13972" y="16575"/>
                    </a:cubicBezTo>
                    <a:cubicBezTo>
                      <a:pt x="15230" y="16575"/>
                      <a:pt x="16786" y="16234"/>
                      <a:pt x="18251" y="14976"/>
                    </a:cubicBezTo>
                    <a:cubicBezTo>
                      <a:pt x="21142" y="12506"/>
                      <a:pt x="20908" y="10064"/>
                      <a:pt x="19383" y="10064"/>
                    </a:cubicBezTo>
                    <a:cubicBezTo>
                      <a:pt x="19208" y="10064"/>
                      <a:pt x="19015" y="10097"/>
                      <a:pt x="18808" y="10165"/>
                    </a:cubicBezTo>
                    <a:cubicBezTo>
                      <a:pt x="18808" y="10165"/>
                      <a:pt x="19645" y="9415"/>
                      <a:pt x="19296" y="8683"/>
                    </a:cubicBezTo>
                    <a:cubicBezTo>
                      <a:pt x="19198" y="8470"/>
                      <a:pt x="19022" y="8414"/>
                      <a:pt x="18817" y="8414"/>
                    </a:cubicBezTo>
                    <a:cubicBezTo>
                      <a:pt x="18584" y="8414"/>
                      <a:pt x="18314" y="8487"/>
                      <a:pt x="18079" y="8487"/>
                    </a:cubicBezTo>
                    <a:cubicBezTo>
                      <a:pt x="17829" y="8487"/>
                      <a:pt x="17618" y="8403"/>
                      <a:pt x="17536" y="8056"/>
                    </a:cubicBezTo>
                    <a:cubicBezTo>
                      <a:pt x="17309" y="7097"/>
                      <a:pt x="17170" y="6417"/>
                      <a:pt x="17414" y="5720"/>
                    </a:cubicBezTo>
                    <a:cubicBezTo>
                      <a:pt x="17658" y="5023"/>
                      <a:pt x="18129" y="3977"/>
                      <a:pt x="17240" y="3419"/>
                    </a:cubicBezTo>
                    <a:cubicBezTo>
                      <a:pt x="16943" y="3233"/>
                      <a:pt x="16597" y="3171"/>
                      <a:pt x="16266" y="3171"/>
                    </a:cubicBezTo>
                    <a:cubicBezTo>
                      <a:pt x="15605" y="3171"/>
                      <a:pt x="15008" y="3419"/>
                      <a:pt x="15008" y="3419"/>
                    </a:cubicBezTo>
                    <a:cubicBezTo>
                      <a:pt x="15008" y="3419"/>
                      <a:pt x="15026" y="1815"/>
                      <a:pt x="14137" y="1589"/>
                    </a:cubicBezTo>
                    <a:cubicBezTo>
                      <a:pt x="14012" y="1555"/>
                      <a:pt x="13890" y="1541"/>
                      <a:pt x="13771" y="1541"/>
                    </a:cubicBezTo>
                    <a:cubicBezTo>
                      <a:pt x="13025" y="1541"/>
                      <a:pt x="12429" y="2112"/>
                      <a:pt x="12429" y="2112"/>
                    </a:cubicBezTo>
                    <a:cubicBezTo>
                      <a:pt x="12429" y="2112"/>
                      <a:pt x="10738" y="72"/>
                      <a:pt x="9151" y="3"/>
                    </a:cubicBezTo>
                    <a:cubicBezTo>
                      <a:pt x="9117" y="1"/>
                      <a:pt x="9083" y="0"/>
                      <a:pt x="90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40"/>
              <p:cNvSpPr/>
              <p:nvPr/>
            </p:nvSpPr>
            <p:spPr>
              <a:xfrm>
                <a:off x="-5450" y="1807000"/>
                <a:ext cx="96025" cy="115850"/>
              </a:xfrm>
              <a:custGeom>
                <a:rect b="b" l="l" r="r" t="t"/>
                <a:pathLst>
                  <a:path extrusionOk="0" h="4634" w="3841">
                    <a:moveTo>
                      <a:pt x="3556" y="0"/>
                    </a:moveTo>
                    <a:lnTo>
                      <a:pt x="0" y="1552"/>
                    </a:lnTo>
                    <a:cubicBezTo>
                      <a:pt x="0" y="1552"/>
                      <a:pt x="1168" y="4132"/>
                      <a:pt x="1499" y="4498"/>
                    </a:cubicBezTo>
                    <a:cubicBezTo>
                      <a:pt x="1584" y="4587"/>
                      <a:pt x="1770" y="4634"/>
                      <a:pt x="1999" y="4634"/>
                    </a:cubicBezTo>
                    <a:cubicBezTo>
                      <a:pt x="2708" y="4634"/>
                      <a:pt x="3840" y="4187"/>
                      <a:pt x="3748" y="3173"/>
                    </a:cubicBezTo>
                    <a:cubicBezTo>
                      <a:pt x="3626" y="1831"/>
                      <a:pt x="3556" y="0"/>
                      <a:pt x="3556" y="0"/>
                    </a:cubicBezTo>
                    <a:close/>
                  </a:path>
                </a:pathLst>
              </a:custGeom>
              <a:solidFill>
                <a:srgbClr val="E9B5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40"/>
              <p:cNvSpPr/>
              <p:nvPr/>
            </p:nvSpPr>
            <p:spPr>
              <a:xfrm>
                <a:off x="-202875" y="1588225"/>
                <a:ext cx="317725" cy="285500"/>
              </a:xfrm>
              <a:custGeom>
                <a:rect b="b" l="l" r="r" t="t"/>
                <a:pathLst>
                  <a:path extrusionOk="0" h="11420" w="12709">
                    <a:moveTo>
                      <a:pt x="2598" y="1"/>
                    </a:moveTo>
                    <a:lnTo>
                      <a:pt x="2598" y="1"/>
                    </a:lnTo>
                    <a:cubicBezTo>
                      <a:pt x="1" y="2790"/>
                      <a:pt x="210" y="7165"/>
                      <a:pt x="3034" y="9693"/>
                    </a:cubicBezTo>
                    <a:cubicBezTo>
                      <a:pt x="4336" y="10851"/>
                      <a:pt x="5955" y="11419"/>
                      <a:pt x="7567" y="11419"/>
                    </a:cubicBezTo>
                    <a:cubicBezTo>
                      <a:pt x="9473" y="11419"/>
                      <a:pt x="11367" y="10624"/>
                      <a:pt x="12708" y="9065"/>
                    </a:cubicBezTo>
                    <a:cubicBezTo>
                      <a:pt x="10372" y="8141"/>
                      <a:pt x="11488" y="5300"/>
                      <a:pt x="11488" y="5300"/>
                    </a:cubicBezTo>
                    <a:cubicBezTo>
                      <a:pt x="8751" y="3993"/>
                      <a:pt x="9553" y="1814"/>
                      <a:pt x="9553" y="1814"/>
                    </a:cubicBezTo>
                    <a:lnTo>
                      <a:pt x="9553" y="1814"/>
                    </a:lnTo>
                    <a:cubicBezTo>
                      <a:pt x="9070" y="1865"/>
                      <a:pt x="8613" y="1888"/>
                      <a:pt x="8180" y="1888"/>
                    </a:cubicBezTo>
                    <a:cubicBezTo>
                      <a:pt x="5369" y="1888"/>
                      <a:pt x="3610" y="892"/>
                      <a:pt x="2598" y="1"/>
                    </a:cubicBez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40"/>
              <p:cNvSpPr/>
              <p:nvPr/>
            </p:nvSpPr>
            <p:spPr>
              <a:xfrm>
                <a:off x="-26375" y="1745450"/>
                <a:ext cx="78775" cy="47750"/>
              </a:xfrm>
              <a:custGeom>
                <a:rect b="b" l="l" r="r" t="t"/>
                <a:pathLst>
                  <a:path extrusionOk="0" h="1910" w="3151">
                    <a:moveTo>
                      <a:pt x="2363" y="1"/>
                    </a:moveTo>
                    <a:cubicBezTo>
                      <a:pt x="2104" y="1"/>
                      <a:pt x="1823" y="62"/>
                      <a:pt x="1604" y="161"/>
                    </a:cubicBezTo>
                    <a:cubicBezTo>
                      <a:pt x="1029" y="405"/>
                      <a:pt x="0" y="1207"/>
                      <a:pt x="698" y="1765"/>
                    </a:cubicBezTo>
                    <a:cubicBezTo>
                      <a:pt x="819" y="1866"/>
                      <a:pt x="978" y="1910"/>
                      <a:pt x="1156" y="1910"/>
                    </a:cubicBezTo>
                    <a:cubicBezTo>
                      <a:pt x="1902" y="1910"/>
                      <a:pt x="2987" y="1146"/>
                      <a:pt x="3086" y="597"/>
                    </a:cubicBezTo>
                    <a:cubicBezTo>
                      <a:pt x="3151" y="165"/>
                      <a:pt x="2786" y="1"/>
                      <a:pt x="2363" y="1"/>
                    </a:cubicBezTo>
                    <a:close/>
                  </a:path>
                </a:pathLst>
              </a:custGeom>
              <a:solidFill>
                <a:srgbClr val="E9B5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40"/>
              <p:cNvSpPr/>
              <p:nvPr/>
            </p:nvSpPr>
            <p:spPr>
              <a:xfrm>
                <a:off x="-50150" y="1721825"/>
                <a:ext cx="56925" cy="39700"/>
              </a:xfrm>
              <a:custGeom>
                <a:rect b="b" l="l" r="r" t="t"/>
                <a:pathLst>
                  <a:path extrusionOk="0" h="1588" w="2277">
                    <a:moveTo>
                      <a:pt x="1025" y="1"/>
                    </a:moveTo>
                    <a:cubicBezTo>
                      <a:pt x="963" y="1"/>
                      <a:pt x="898" y="9"/>
                      <a:pt x="829" y="26"/>
                    </a:cubicBezTo>
                    <a:cubicBezTo>
                      <a:pt x="202" y="183"/>
                      <a:pt x="115" y="950"/>
                      <a:pt x="10" y="1472"/>
                    </a:cubicBezTo>
                    <a:cubicBezTo>
                      <a:pt x="0" y="1512"/>
                      <a:pt x="24" y="1534"/>
                      <a:pt x="49" y="1534"/>
                    </a:cubicBezTo>
                    <a:cubicBezTo>
                      <a:pt x="69" y="1534"/>
                      <a:pt x="90" y="1520"/>
                      <a:pt x="97" y="1490"/>
                    </a:cubicBezTo>
                    <a:cubicBezTo>
                      <a:pt x="254" y="1141"/>
                      <a:pt x="394" y="636"/>
                      <a:pt x="725" y="409"/>
                    </a:cubicBezTo>
                    <a:cubicBezTo>
                      <a:pt x="805" y="349"/>
                      <a:pt x="881" y="323"/>
                      <a:pt x="952" y="323"/>
                    </a:cubicBezTo>
                    <a:cubicBezTo>
                      <a:pt x="1358" y="323"/>
                      <a:pt x="1604" y="1176"/>
                      <a:pt x="1649" y="1472"/>
                    </a:cubicBezTo>
                    <a:cubicBezTo>
                      <a:pt x="1662" y="1541"/>
                      <a:pt x="1730" y="1588"/>
                      <a:pt x="1801" y="1588"/>
                    </a:cubicBezTo>
                    <a:cubicBezTo>
                      <a:pt x="1820" y="1588"/>
                      <a:pt x="1839" y="1585"/>
                      <a:pt x="1858" y="1577"/>
                    </a:cubicBezTo>
                    <a:cubicBezTo>
                      <a:pt x="1875" y="1577"/>
                      <a:pt x="1910" y="1560"/>
                      <a:pt x="1928" y="1542"/>
                    </a:cubicBezTo>
                    <a:cubicBezTo>
                      <a:pt x="2137" y="1368"/>
                      <a:pt x="2206" y="1054"/>
                      <a:pt x="2276" y="810"/>
                    </a:cubicBezTo>
                    <a:cubicBezTo>
                      <a:pt x="2276" y="772"/>
                      <a:pt x="2249" y="744"/>
                      <a:pt x="2221" y="744"/>
                    </a:cubicBezTo>
                    <a:cubicBezTo>
                      <a:pt x="2210" y="744"/>
                      <a:pt x="2199" y="748"/>
                      <a:pt x="2189" y="758"/>
                    </a:cubicBezTo>
                    <a:cubicBezTo>
                      <a:pt x="2119" y="915"/>
                      <a:pt x="2032" y="1072"/>
                      <a:pt x="1945" y="1228"/>
                    </a:cubicBezTo>
                    <a:cubicBezTo>
                      <a:pt x="1851" y="693"/>
                      <a:pt x="1599" y="1"/>
                      <a:pt x="1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40"/>
              <p:cNvSpPr/>
              <p:nvPr/>
            </p:nvSpPr>
            <p:spPr>
              <a:xfrm>
                <a:off x="-165825" y="1707500"/>
                <a:ext cx="36625" cy="29650"/>
              </a:xfrm>
              <a:custGeom>
                <a:rect b="b" l="l" r="r" t="t"/>
                <a:pathLst>
                  <a:path extrusionOk="0" h="1186" w="1465">
                    <a:moveTo>
                      <a:pt x="858" y="0"/>
                    </a:moveTo>
                    <a:cubicBezTo>
                      <a:pt x="703" y="0"/>
                      <a:pt x="550" y="66"/>
                      <a:pt x="454" y="198"/>
                    </a:cubicBezTo>
                    <a:cubicBezTo>
                      <a:pt x="332" y="355"/>
                      <a:pt x="262" y="546"/>
                      <a:pt x="244" y="738"/>
                    </a:cubicBezTo>
                    <a:cubicBezTo>
                      <a:pt x="227" y="721"/>
                      <a:pt x="227" y="721"/>
                      <a:pt x="210" y="703"/>
                    </a:cubicBezTo>
                    <a:cubicBezTo>
                      <a:pt x="192" y="634"/>
                      <a:pt x="157" y="546"/>
                      <a:pt x="105" y="477"/>
                    </a:cubicBezTo>
                    <a:cubicBezTo>
                      <a:pt x="100" y="466"/>
                      <a:pt x="91" y="462"/>
                      <a:pt x="81" y="462"/>
                    </a:cubicBezTo>
                    <a:cubicBezTo>
                      <a:pt x="59" y="462"/>
                      <a:pt x="30" y="482"/>
                      <a:pt x="18" y="494"/>
                    </a:cubicBezTo>
                    <a:cubicBezTo>
                      <a:pt x="0" y="599"/>
                      <a:pt x="0" y="721"/>
                      <a:pt x="53" y="808"/>
                    </a:cubicBezTo>
                    <a:cubicBezTo>
                      <a:pt x="86" y="907"/>
                      <a:pt x="166" y="1053"/>
                      <a:pt x="278" y="1053"/>
                    </a:cubicBezTo>
                    <a:cubicBezTo>
                      <a:pt x="284" y="1053"/>
                      <a:pt x="290" y="1053"/>
                      <a:pt x="297" y="1052"/>
                    </a:cubicBezTo>
                    <a:cubicBezTo>
                      <a:pt x="332" y="1052"/>
                      <a:pt x="366" y="1034"/>
                      <a:pt x="384" y="1000"/>
                    </a:cubicBezTo>
                    <a:cubicBezTo>
                      <a:pt x="419" y="930"/>
                      <a:pt x="436" y="860"/>
                      <a:pt x="436" y="790"/>
                    </a:cubicBezTo>
                    <a:cubicBezTo>
                      <a:pt x="471" y="581"/>
                      <a:pt x="576" y="320"/>
                      <a:pt x="802" y="268"/>
                    </a:cubicBezTo>
                    <a:cubicBezTo>
                      <a:pt x="830" y="259"/>
                      <a:pt x="855" y="255"/>
                      <a:pt x="879" y="255"/>
                    </a:cubicBezTo>
                    <a:cubicBezTo>
                      <a:pt x="1193" y="255"/>
                      <a:pt x="1237" y="946"/>
                      <a:pt x="1221" y="1156"/>
                    </a:cubicBezTo>
                    <a:cubicBezTo>
                      <a:pt x="1221" y="1177"/>
                      <a:pt x="1233" y="1185"/>
                      <a:pt x="1246" y="1185"/>
                    </a:cubicBezTo>
                    <a:cubicBezTo>
                      <a:pt x="1255" y="1185"/>
                      <a:pt x="1266" y="1181"/>
                      <a:pt x="1273" y="1174"/>
                    </a:cubicBezTo>
                    <a:cubicBezTo>
                      <a:pt x="1430" y="825"/>
                      <a:pt x="1465" y="268"/>
                      <a:pt x="1064" y="41"/>
                    </a:cubicBezTo>
                    <a:cubicBezTo>
                      <a:pt x="998" y="14"/>
                      <a:pt x="928" y="0"/>
                      <a:pt x="8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40"/>
              <p:cNvSpPr/>
              <p:nvPr/>
            </p:nvSpPr>
            <p:spPr>
              <a:xfrm>
                <a:off x="-85950" y="1811550"/>
                <a:ext cx="24300" cy="29675"/>
              </a:xfrm>
              <a:custGeom>
                <a:rect b="b" l="l" r="r" t="t"/>
                <a:pathLst>
                  <a:path extrusionOk="0" h="1187" w="972">
                    <a:moveTo>
                      <a:pt x="530" y="1"/>
                    </a:moveTo>
                    <a:cubicBezTo>
                      <a:pt x="495" y="1"/>
                      <a:pt x="455" y="52"/>
                      <a:pt x="483" y="80"/>
                    </a:cubicBezTo>
                    <a:cubicBezTo>
                      <a:pt x="640" y="272"/>
                      <a:pt x="710" y="516"/>
                      <a:pt x="693" y="760"/>
                    </a:cubicBezTo>
                    <a:cubicBezTo>
                      <a:pt x="650" y="1013"/>
                      <a:pt x="427" y="1084"/>
                      <a:pt x="205" y="1084"/>
                    </a:cubicBezTo>
                    <a:cubicBezTo>
                      <a:pt x="152" y="1084"/>
                      <a:pt x="98" y="1080"/>
                      <a:pt x="48" y="1073"/>
                    </a:cubicBezTo>
                    <a:cubicBezTo>
                      <a:pt x="43" y="1071"/>
                      <a:pt x="38" y="1070"/>
                      <a:pt x="34" y="1070"/>
                    </a:cubicBezTo>
                    <a:cubicBezTo>
                      <a:pt x="9" y="1070"/>
                      <a:pt x="0" y="1111"/>
                      <a:pt x="30" y="1126"/>
                    </a:cubicBezTo>
                    <a:lnTo>
                      <a:pt x="48" y="1126"/>
                    </a:lnTo>
                    <a:cubicBezTo>
                      <a:pt x="153" y="1163"/>
                      <a:pt x="268" y="1187"/>
                      <a:pt x="380" y="1187"/>
                    </a:cubicBezTo>
                    <a:cubicBezTo>
                      <a:pt x="583" y="1187"/>
                      <a:pt x="771" y="1107"/>
                      <a:pt x="849" y="882"/>
                    </a:cubicBezTo>
                    <a:cubicBezTo>
                      <a:pt x="971" y="550"/>
                      <a:pt x="849" y="202"/>
                      <a:pt x="553" y="10"/>
                    </a:cubicBezTo>
                    <a:cubicBezTo>
                      <a:pt x="546" y="3"/>
                      <a:pt x="539" y="1"/>
                      <a:pt x="5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40"/>
              <p:cNvSpPr/>
              <p:nvPr/>
            </p:nvSpPr>
            <p:spPr>
              <a:xfrm>
                <a:off x="-161025" y="1727750"/>
                <a:ext cx="62325" cy="74750"/>
              </a:xfrm>
              <a:custGeom>
                <a:rect b="b" l="l" r="r" t="t"/>
                <a:pathLst>
                  <a:path extrusionOk="0" h="2990" w="2493">
                    <a:moveTo>
                      <a:pt x="2049" y="0"/>
                    </a:moveTo>
                    <a:cubicBezTo>
                      <a:pt x="1813" y="0"/>
                      <a:pt x="1533" y="1263"/>
                      <a:pt x="1238" y="1427"/>
                    </a:cubicBezTo>
                    <a:cubicBezTo>
                      <a:pt x="924" y="1619"/>
                      <a:pt x="0" y="1567"/>
                      <a:pt x="87" y="2316"/>
                    </a:cubicBezTo>
                    <a:cubicBezTo>
                      <a:pt x="128" y="2762"/>
                      <a:pt x="604" y="2990"/>
                      <a:pt x="1084" y="2990"/>
                    </a:cubicBezTo>
                    <a:cubicBezTo>
                      <a:pt x="1431" y="2990"/>
                      <a:pt x="1780" y="2871"/>
                      <a:pt x="1970" y="2630"/>
                    </a:cubicBezTo>
                    <a:cubicBezTo>
                      <a:pt x="2441" y="2055"/>
                      <a:pt x="2493" y="277"/>
                      <a:pt x="2092" y="15"/>
                    </a:cubicBezTo>
                    <a:cubicBezTo>
                      <a:pt x="2078" y="5"/>
                      <a:pt x="2063" y="0"/>
                      <a:pt x="2049" y="0"/>
                    </a:cubicBezTo>
                    <a:close/>
                  </a:path>
                </a:pathLst>
              </a:custGeom>
              <a:solidFill>
                <a:srgbClr val="E9B5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40"/>
              <p:cNvSpPr/>
              <p:nvPr/>
            </p:nvSpPr>
            <p:spPr>
              <a:xfrm>
                <a:off x="-174825" y="1727000"/>
                <a:ext cx="20800" cy="27150"/>
              </a:xfrm>
              <a:custGeom>
                <a:rect b="b" l="l" r="r" t="t"/>
                <a:pathLst>
                  <a:path extrusionOk="0" h="1086" w="832">
                    <a:moveTo>
                      <a:pt x="217" y="1"/>
                    </a:moveTo>
                    <a:cubicBezTo>
                      <a:pt x="92" y="1"/>
                      <a:pt x="0" y="153"/>
                      <a:pt x="12" y="376"/>
                    </a:cubicBezTo>
                    <a:cubicBezTo>
                      <a:pt x="12" y="591"/>
                      <a:pt x="70" y="1085"/>
                      <a:pt x="292" y="1085"/>
                    </a:cubicBezTo>
                    <a:cubicBezTo>
                      <a:pt x="342" y="1085"/>
                      <a:pt x="399" y="1061"/>
                      <a:pt x="465" y="1004"/>
                    </a:cubicBezTo>
                    <a:cubicBezTo>
                      <a:pt x="831" y="690"/>
                      <a:pt x="604" y="342"/>
                      <a:pt x="413" y="115"/>
                    </a:cubicBezTo>
                    <a:cubicBezTo>
                      <a:pt x="345" y="36"/>
                      <a:pt x="277" y="1"/>
                      <a:pt x="217" y="1"/>
                    </a:cubicBezTo>
                    <a:close/>
                  </a:path>
                </a:pathLst>
              </a:custGeom>
              <a:solidFill>
                <a:srgbClr val="E9B5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40"/>
              <p:cNvSpPr/>
              <p:nvPr/>
            </p:nvSpPr>
            <p:spPr>
              <a:xfrm>
                <a:off x="67750" y="1724800"/>
                <a:ext cx="119425" cy="121925"/>
              </a:xfrm>
              <a:custGeom>
                <a:rect b="b" l="l" r="r" t="t"/>
                <a:pathLst>
                  <a:path extrusionOk="0" h="4877" w="4777">
                    <a:moveTo>
                      <a:pt x="2295" y="1"/>
                    </a:moveTo>
                    <a:cubicBezTo>
                      <a:pt x="801" y="1"/>
                      <a:pt x="1" y="1842"/>
                      <a:pt x="1" y="1842"/>
                    </a:cubicBezTo>
                    <a:lnTo>
                      <a:pt x="524" y="4247"/>
                    </a:lnTo>
                    <a:cubicBezTo>
                      <a:pt x="858" y="4677"/>
                      <a:pt x="1376" y="4877"/>
                      <a:pt x="1923" y="4877"/>
                    </a:cubicBezTo>
                    <a:cubicBezTo>
                      <a:pt x="2774" y="4877"/>
                      <a:pt x="3694" y="4392"/>
                      <a:pt x="4097" y="3532"/>
                    </a:cubicBezTo>
                    <a:cubicBezTo>
                      <a:pt x="4777" y="2138"/>
                      <a:pt x="4132" y="186"/>
                      <a:pt x="2493" y="11"/>
                    </a:cubicBezTo>
                    <a:cubicBezTo>
                      <a:pt x="2426" y="4"/>
                      <a:pt x="2359" y="1"/>
                      <a:pt x="2295" y="1"/>
                    </a:cubicBezTo>
                    <a:close/>
                  </a:path>
                </a:pathLst>
              </a:custGeom>
              <a:solidFill>
                <a:srgbClr val="FCD2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40"/>
              <p:cNvSpPr/>
              <p:nvPr/>
            </p:nvSpPr>
            <p:spPr>
              <a:xfrm>
                <a:off x="89100" y="1757800"/>
                <a:ext cx="70200" cy="61675"/>
              </a:xfrm>
              <a:custGeom>
                <a:rect b="b" l="l" r="r" t="t"/>
                <a:pathLst>
                  <a:path extrusionOk="0" h="2467" w="2808">
                    <a:moveTo>
                      <a:pt x="1958" y="0"/>
                    </a:moveTo>
                    <a:cubicBezTo>
                      <a:pt x="1641" y="0"/>
                      <a:pt x="1335" y="108"/>
                      <a:pt x="1029" y="347"/>
                    </a:cubicBezTo>
                    <a:cubicBezTo>
                      <a:pt x="471" y="800"/>
                      <a:pt x="1" y="1759"/>
                      <a:pt x="436" y="2422"/>
                    </a:cubicBezTo>
                    <a:cubicBezTo>
                      <a:pt x="455" y="2453"/>
                      <a:pt x="483" y="2466"/>
                      <a:pt x="511" y="2466"/>
                    </a:cubicBezTo>
                    <a:cubicBezTo>
                      <a:pt x="559" y="2466"/>
                      <a:pt x="604" y="2425"/>
                      <a:pt x="593" y="2369"/>
                    </a:cubicBezTo>
                    <a:cubicBezTo>
                      <a:pt x="559" y="2178"/>
                      <a:pt x="541" y="1986"/>
                      <a:pt x="559" y="1794"/>
                    </a:cubicBezTo>
                    <a:cubicBezTo>
                      <a:pt x="701" y="1525"/>
                      <a:pt x="772" y="1155"/>
                      <a:pt x="1123" y="1155"/>
                    </a:cubicBezTo>
                    <a:cubicBezTo>
                      <a:pt x="1159" y="1155"/>
                      <a:pt x="1197" y="1159"/>
                      <a:pt x="1238" y="1167"/>
                    </a:cubicBezTo>
                    <a:cubicBezTo>
                      <a:pt x="1604" y="1219"/>
                      <a:pt x="1500" y="1777"/>
                      <a:pt x="1465" y="2038"/>
                    </a:cubicBezTo>
                    <a:cubicBezTo>
                      <a:pt x="1465" y="2063"/>
                      <a:pt x="1491" y="2087"/>
                      <a:pt x="1513" y="2087"/>
                    </a:cubicBezTo>
                    <a:cubicBezTo>
                      <a:pt x="1521" y="2087"/>
                      <a:pt x="1530" y="2083"/>
                      <a:pt x="1535" y="2073"/>
                    </a:cubicBezTo>
                    <a:cubicBezTo>
                      <a:pt x="1709" y="1707"/>
                      <a:pt x="1866" y="1097"/>
                      <a:pt x="1360" y="940"/>
                    </a:cubicBezTo>
                    <a:cubicBezTo>
                      <a:pt x="1288" y="911"/>
                      <a:pt x="1215" y="897"/>
                      <a:pt x="1143" y="897"/>
                    </a:cubicBezTo>
                    <a:cubicBezTo>
                      <a:pt x="1044" y="897"/>
                      <a:pt x="946" y="924"/>
                      <a:pt x="855" y="975"/>
                    </a:cubicBezTo>
                    <a:cubicBezTo>
                      <a:pt x="942" y="800"/>
                      <a:pt x="1064" y="661"/>
                      <a:pt x="1203" y="539"/>
                    </a:cubicBezTo>
                    <a:cubicBezTo>
                      <a:pt x="1461" y="281"/>
                      <a:pt x="1805" y="196"/>
                      <a:pt x="2157" y="196"/>
                    </a:cubicBezTo>
                    <a:cubicBezTo>
                      <a:pt x="2353" y="196"/>
                      <a:pt x="2551" y="223"/>
                      <a:pt x="2737" y="260"/>
                    </a:cubicBezTo>
                    <a:cubicBezTo>
                      <a:pt x="2772" y="260"/>
                      <a:pt x="2807" y="225"/>
                      <a:pt x="2772" y="208"/>
                    </a:cubicBezTo>
                    <a:cubicBezTo>
                      <a:pt x="2489" y="74"/>
                      <a:pt x="2219" y="0"/>
                      <a:pt x="1958" y="0"/>
                    </a:cubicBezTo>
                    <a:close/>
                  </a:path>
                </a:pathLst>
              </a:custGeom>
              <a:solidFill>
                <a:srgbClr val="E9B5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3" name="Shape 3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4" name="Google Shape;3804;p41"/>
          <p:cNvPicPr preferRelativeResize="0"/>
          <p:nvPr/>
        </p:nvPicPr>
        <p:blipFill rotWithShape="1">
          <a:blip r:embed="rId3">
            <a:alphaModFix/>
          </a:blip>
          <a:srcRect b="17880" l="0" r="0" t="887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8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p42"/>
          <p:cNvSpPr/>
          <p:nvPr/>
        </p:nvSpPr>
        <p:spPr>
          <a:xfrm>
            <a:off x="529563" y="3045850"/>
            <a:ext cx="1568700" cy="14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0" name="Google Shape;3810;p42"/>
          <p:cNvSpPr/>
          <p:nvPr/>
        </p:nvSpPr>
        <p:spPr>
          <a:xfrm>
            <a:off x="6967525" y="3034750"/>
            <a:ext cx="1568700" cy="14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1" name="Google Shape;3811;p42"/>
          <p:cNvSpPr/>
          <p:nvPr/>
        </p:nvSpPr>
        <p:spPr>
          <a:xfrm>
            <a:off x="6962525" y="1531775"/>
            <a:ext cx="1568700" cy="14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2" name="Google Shape;3812;p42"/>
          <p:cNvSpPr/>
          <p:nvPr/>
        </p:nvSpPr>
        <p:spPr>
          <a:xfrm>
            <a:off x="3782675" y="3044575"/>
            <a:ext cx="1568700" cy="14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3" name="Google Shape;3813;p42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Say + Do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14" name="Google Shape;3814;p42"/>
          <p:cNvSpPr txBox="1"/>
          <p:nvPr>
            <p:ph idx="1" type="subTitle"/>
          </p:nvPr>
        </p:nvSpPr>
        <p:spPr>
          <a:xfrm>
            <a:off x="634250" y="1645013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“Not everybody has good health”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15" name="Google Shape;3815;p42"/>
          <p:cNvSpPr txBox="1"/>
          <p:nvPr>
            <p:ph idx="1" type="subTitle"/>
          </p:nvPr>
        </p:nvSpPr>
        <p:spPr>
          <a:xfrm>
            <a:off x="7072175" y="1645013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Wants to/attempts to talk to residents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16" name="Google Shape;3816;p42"/>
          <p:cNvSpPr txBox="1"/>
          <p:nvPr>
            <p:ph idx="1" type="subTitle"/>
          </p:nvPr>
        </p:nvSpPr>
        <p:spPr>
          <a:xfrm>
            <a:off x="634250" y="3159100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“People don’t participate”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17" name="Google Shape;3817;p42"/>
          <p:cNvSpPr txBox="1"/>
          <p:nvPr>
            <p:ph idx="1" type="subTitle"/>
          </p:nvPr>
        </p:nvSpPr>
        <p:spPr>
          <a:xfrm>
            <a:off x="2265763" y="1633925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“I’m not lost”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18" name="Google Shape;3818;p42"/>
          <p:cNvSpPr txBox="1"/>
          <p:nvPr>
            <p:ph idx="1" type="subTitle"/>
          </p:nvPr>
        </p:nvSpPr>
        <p:spPr>
          <a:xfrm>
            <a:off x="2265763" y="3147975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“The same story over and over…”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19" name="Google Shape;3819;p42"/>
          <p:cNvSpPr txBox="1"/>
          <p:nvPr>
            <p:ph idx="1" type="subTitle"/>
          </p:nvPr>
        </p:nvSpPr>
        <p:spPr>
          <a:xfrm>
            <a:off x="3897300" y="1633925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“What little garbage we had </a:t>
            </a:r>
            <a:r>
              <a:rPr lang="en">
                <a:solidFill>
                  <a:schemeClr val="dk1"/>
                </a:solidFill>
              </a:rPr>
              <a:t>meant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something”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20" name="Google Shape;3820;p42"/>
          <p:cNvSpPr txBox="1"/>
          <p:nvPr>
            <p:ph idx="1" type="subTitle"/>
          </p:nvPr>
        </p:nvSpPr>
        <p:spPr>
          <a:xfrm>
            <a:off x="7072175" y="3159088"/>
            <a:ext cx="1349400" cy="119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Tries to make activities for community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21" name="Google Shape;3821;p42"/>
          <p:cNvSpPr txBox="1"/>
          <p:nvPr>
            <p:ph idx="1" type="subTitle"/>
          </p:nvPr>
        </p:nvSpPr>
        <p:spPr>
          <a:xfrm>
            <a:off x="3897300" y="3148000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“To this day, I don’t know them”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22" name="Google Shape;3822;p42"/>
          <p:cNvSpPr txBox="1"/>
          <p:nvPr>
            <p:ph idx="1" type="subTitle"/>
          </p:nvPr>
        </p:nvSpPr>
        <p:spPr>
          <a:xfrm>
            <a:off x="5484738" y="1645013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Spent many months in her room, met no 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23" name="Google Shape;3823;p42"/>
          <p:cNvSpPr txBox="1"/>
          <p:nvPr>
            <p:ph idx="1" type="subTitle"/>
          </p:nvPr>
        </p:nvSpPr>
        <p:spPr>
          <a:xfrm>
            <a:off x="5484738" y="3159100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Doesn’t use the button, carries her phone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7" name="Shape 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8" name="Google Shape;3828;p43"/>
          <p:cNvSpPr/>
          <p:nvPr/>
        </p:nvSpPr>
        <p:spPr>
          <a:xfrm>
            <a:off x="4777263" y="2951075"/>
            <a:ext cx="1568700" cy="14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9" name="Google Shape;3829;p43"/>
          <p:cNvSpPr/>
          <p:nvPr/>
        </p:nvSpPr>
        <p:spPr>
          <a:xfrm>
            <a:off x="838738" y="1404900"/>
            <a:ext cx="1568700" cy="14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0" name="Google Shape;3830;p43"/>
          <p:cNvSpPr/>
          <p:nvPr/>
        </p:nvSpPr>
        <p:spPr>
          <a:xfrm>
            <a:off x="2808013" y="1404900"/>
            <a:ext cx="1568700" cy="14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1" name="Google Shape;3831;p43"/>
          <p:cNvSpPr/>
          <p:nvPr/>
        </p:nvSpPr>
        <p:spPr>
          <a:xfrm>
            <a:off x="6736475" y="2951075"/>
            <a:ext cx="1568700" cy="14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2" name="Google Shape;3832;p43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Think + Feel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33" name="Google Shape;3833;p43"/>
          <p:cNvSpPr txBox="1"/>
          <p:nvPr>
            <p:ph idx="1" type="subTitle"/>
          </p:nvPr>
        </p:nvSpPr>
        <p:spPr>
          <a:xfrm>
            <a:off x="948400" y="1518138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Ability &gt; 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4" name="Google Shape;3834;p43"/>
          <p:cNvSpPr txBox="1"/>
          <p:nvPr>
            <p:ph idx="1" type="subTitle"/>
          </p:nvPr>
        </p:nvSpPr>
        <p:spPr>
          <a:xfrm>
            <a:off x="2927725" y="1518138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“How do I engage this community?”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835" name="Google Shape;3835;p43"/>
          <p:cNvSpPr txBox="1"/>
          <p:nvPr>
            <p:ph idx="1" type="subTitle"/>
          </p:nvPr>
        </p:nvSpPr>
        <p:spPr>
          <a:xfrm>
            <a:off x="4886913" y="1518138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Knows where she will be buried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6" name="Google Shape;3836;p43"/>
          <p:cNvSpPr txBox="1"/>
          <p:nvPr>
            <p:ph idx="1" type="subTitle"/>
          </p:nvPr>
        </p:nvSpPr>
        <p:spPr>
          <a:xfrm>
            <a:off x="948400" y="3064313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Anticipating loss of ability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7" name="Google Shape;3837;p43"/>
          <p:cNvSpPr txBox="1"/>
          <p:nvPr>
            <p:ph idx="1" type="subTitle"/>
          </p:nvPr>
        </p:nvSpPr>
        <p:spPr>
          <a:xfrm>
            <a:off x="2927725" y="3064313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Bored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8" name="Google Shape;3838;p43"/>
          <p:cNvSpPr txBox="1"/>
          <p:nvPr>
            <p:ph idx="1" type="subTitle"/>
          </p:nvPr>
        </p:nvSpPr>
        <p:spPr>
          <a:xfrm>
            <a:off x="4886925" y="3064313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Lonely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9" name="Google Shape;3839;p43"/>
          <p:cNvSpPr txBox="1"/>
          <p:nvPr>
            <p:ph idx="1" type="subTitle"/>
          </p:nvPr>
        </p:nvSpPr>
        <p:spPr>
          <a:xfrm>
            <a:off x="6846100" y="1518138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Embarrassed</a:t>
            </a:r>
            <a:r>
              <a:rPr lang="en" sz="1400">
                <a:solidFill>
                  <a:schemeClr val="dk1"/>
                </a:solidFill>
              </a:rPr>
              <a:t> to ask for ambulance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840" name="Google Shape;3840;p43"/>
          <p:cNvSpPr txBox="1"/>
          <p:nvPr>
            <p:ph idx="1" type="subTitle"/>
          </p:nvPr>
        </p:nvSpPr>
        <p:spPr>
          <a:xfrm>
            <a:off x="6846125" y="3064313"/>
            <a:ext cx="1349400" cy="1191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Frustrated that others don’t </a:t>
            </a:r>
            <a:r>
              <a:rPr lang="en">
                <a:solidFill>
                  <a:schemeClr val="dk1"/>
                </a:solidFill>
              </a:rPr>
              <a:t>participate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p44"/>
          <p:cNvSpPr/>
          <p:nvPr/>
        </p:nvSpPr>
        <p:spPr>
          <a:xfrm>
            <a:off x="7715048" y="4913912"/>
            <a:ext cx="4319" cy="1134"/>
          </a:xfrm>
          <a:custGeom>
            <a:rect b="b" l="l" r="r" t="t"/>
            <a:pathLst>
              <a:path extrusionOk="0" h="21" w="80">
                <a:moveTo>
                  <a:pt x="0" y="1"/>
                </a:moveTo>
                <a:cubicBezTo>
                  <a:pt x="14" y="14"/>
                  <a:pt x="27" y="21"/>
                  <a:pt x="40" y="21"/>
                </a:cubicBezTo>
                <a:cubicBezTo>
                  <a:pt x="53" y="21"/>
                  <a:pt x="66" y="14"/>
                  <a:pt x="79" y="1"/>
                </a:cubicBezTo>
                <a:lnTo>
                  <a:pt x="79" y="1"/>
                </a:lnTo>
                <a:cubicBezTo>
                  <a:pt x="79" y="1"/>
                  <a:pt x="68" y="12"/>
                  <a:pt x="44" y="12"/>
                </a:cubicBezTo>
                <a:cubicBezTo>
                  <a:pt x="33" y="12"/>
                  <a:pt x="18" y="10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6" name="Google Shape;3846;p44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erriweather"/>
                <a:ea typeface="Merriweather"/>
                <a:cs typeface="Merriweather"/>
                <a:sym typeface="Merriweather"/>
              </a:rPr>
              <a:t>Insights </a:t>
            </a:r>
            <a:r>
              <a:rPr lang="en" sz="3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→</a:t>
            </a:r>
            <a:r>
              <a:rPr lang="en" sz="34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34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Needs</a:t>
            </a:r>
            <a:endParaRPr sz="34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47" name="Google Shape;3847;p44"/>
          <p:cNvSpPr/>
          <p:nvPr/>
        </p:nvSpPr>
        <p:spPr>
          <a:xfrm>
            <a:off x="678575" y="1492900"/>
            <a:ext cx="3633300" cy="762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r="150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Old folks value both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surface level </a:t>
            </a:r>
            <a:r>
              <a:rPr b="1" i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deeper relationships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8" name="Google Shape;3848;p44"/>
          <p:cNvSpPr/>
          <p:nvPr/>
        </p:nvSpPr>
        <p:spPr>
          <a:xfrm>
            <a:off x="4332185" y="1492900"/>
            <a:ext cx="4089300" cy="762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r="150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 multiple avenues to create </a:t>
            </a:r>
            <a:r>
              <a:rPr b="1" i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maintain relationships.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49" name="Google Shape;3849;p44"/>
          <p:cNvSpPr/>
          <p:nvPr/>
        </p:nvSpPr>
        <p:spPr>
          <a:xfrm>
            <a:off x="678575" y="2277375"/>
            <a:ext cx="3633300" cy="762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r="150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Old folks cover a wide range of ability levels</a:t>
            </a: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sp>
        <p:nvSpPr>
          <p:cNvPr id="3850" name="Google Shape;3850;p44"/>
          <p:cNvSpPr/>
          <p:nvPr/>
        </p:nvSpPr>
        <p:spPr>
          <a:xfrm>
            <a:off x="4332185" y="2277366"/>
            <a:ext cx="4089300" cy="762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r="150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 opportunities for engagement that consider high-ability and low-ability (mobility, mental, tech)</a:t>
            </a:r>
            <a:endParaRPr/>
          </a:p>
        </p:txBody>
      </p:sp>
      <p:sp>
        <p:nvSpPr>
          <p:cNvPr id="3851" name="Google Shape;3851;p44"/>
          <p:cNvSpPr/>
          <p:nvPr/>
        </p:nvSpPr>
        <p:spPr>
          <a:xfrm>
            <a:off x="678550" y="3061825"/>
            <a:ext cx="3633300" cy="762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r="150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Community engagement becomes more difficult as one ages</a:t>
            </a:r>
            <a:endParaRPr/>
          </a:p>
        </p:txBody>
      </p:sp>
      <p:sp>
        <p:nvSpPr>
          <p:cNvPr id="3852" name="Google Shape;3852;p44"/>
          <p:cNvSpPr/>
          <p:nvPr/>
        </p:nvSpPr>
        <p:spPr>
          <a:xfrm>
            <a:off x="4332185" y="3061833"/>
            <a:ext cx="4089300" cy="762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r="150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 a way to keep aging </a:t>
            </a: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members engaged, have them open up to each other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p45"/>
          <p:cNvSpPr/>
          <p:nvPr/>
        </p:nvSpPr>
        <p:spPr>
          <a:xfrm>
            <a:off x="4518300" y="3038725"/>
            <a:ext cx="2466000" cy="1764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8" name="Google Shape;3858;p45"/>
          <p:cNvSpPr/>
          <p:nvPr/>
        </p:nvSpPr>
        <p:spPr>
          <a:xfrm>
            <a:off x="4518288" y="1174525"/>
            <a:ext cx="2499300" cy="1764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9" name="Google Shape;3859;p45"/>
          <p:cNvSpPr/>
          <p:nvPr/>
        </p:nvSpPr>
        <p:spPr>
          <a:xfrm>
            <a:off x="2007825" y="1174525"/>
            <a:ext cx="2385300" cy="1764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0" name="Google Shape;3860;p45"/>
          <p:cNvSpPr txBox="1"/>
          <p:nvPr>
            <p:ph type="title"/>
          </p:nvPr>
        </p:nvSpPr>
        <p:spPr>
          <a:xfrm>
            <a:off x="722375" y="501925"/>
            <a:ext cx="819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Questions +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Future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Considerations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61" name="Google Shape;3861;p45"/>
          <p:cNvSpPr txBox="1"/>
          <p:nvPr>
            <p:ph idx="13" type="title"/>
          </p:nvPr>
        </p:nvSpPr>
        <p:spPr>
          <a:xfrm>
            <a:off x="4407225" y="1335425"/>
            <a:ext cx="26712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 DURATION</a:t>
            </a:r>
            <a:endParaRPr/>
          </a:p>
        </p:txBody>
      </p:sp>
      <p:sp>
        <p:nvSpPr>
          <p:cNvPr id="3862" name="Google Shape;3862;p45"/>
          <p:cNvSpPr txBox="1"/>
          <p:nvPr>
            <p:ph idx="6" type="title"/>
          </p:nvPr>
        </p:nvSpPr>
        <p:spPr>
          <a:xfrm>
            <a:off x="4680975" y="3199631"/>
            <a:ext cx="21237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LOW-ABILITY??</a:t>
            </a:r>
            <a:endParaRPr/>
          </a:p>
        </p:txBody>
      </p:sp>
      <p:sp>
        <p:nvSpPr>
          <p:cNvPr id="3863" name="Google Shape;3863;p45"/>
          <p:cNvSpPr txBox="1"/>
          <p:nvPr>
            <p:ph idx="3" type="title"/>
          </p:nvPr>
        </p:nvSpPr>
        <p:spPr>
          <a:xfrm>
            <a:off x="2055650" y="1335425"/>
            <a:ext cx="22065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VS. ABILITY</a:t>
            </a:r>
            <a:endParaRPr/>
          </a:p>
        </p:txBody>
      </p:sp>
      <p:sp>
        <p:nvSpPr>
          <p:cNvPr id="3864" name="Google Shape;3864;p45"/>
          <p:cNvSpPr txBox="1"/>
          <p:nvPr>
            <p:ph idx="4" type="subTitle"/>
          </p:nvPr>
        </p:nvSpPr>
        <p:spPr>
          <a:xfrm>
            <a:off x="2007825" y="1622800"/>
            <a:ext cx="2385300" cy="13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relationship between the two? Is there a trend? Exceptions?</a:t>
            </a:r>
            <a:r>
              <a:rPr lang="en"/>
              <a:t> </a:t>
            </a:r>
            <a:endParaRPr/>
          </a:p>
        </p:txBody>
      </p:sp>
      <p:sp>
        <p:nvSpPr>
          <p:cNvPr id="3865" name="Google Shape;3865;p45"/>
          <p:cNvSpPr txBox="1"/>
          <p:nvPr>
            <p:ph idx="8" type="subTitle"/>
          </p:nvPr>
        </p:nvSpPr>
        <p:spPr>
          <a:xfrm>
            <a:off x="4746575" y="3511625"/>
            <a:ext cx="2123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experiences of people with low-ability?</a:t>
            </a:r>
            <a:endParaRPr/>
          </a:p>
        </p:txBody>
      </p:sp>
      <p:sp>
        <p:nvSpPr>
          <p:cNvPr id="3866" name="Google Shape;3866;p45"/>
          <p:cNvSpPr txBox="1"/>
          <p:nvPr>
            <p:ph idx="15" type="subTitle"/>
          </p:nvPr>
        </p:nvSpPr>
        <p:spPr>
          <a:xfrm>
            <a:off x="4697750" y="1604250"/>
            <a:ext cx="2123700" cy="13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Folks age, lose long-held friends. Replaced with newer </a:t>
            </a:r>
            <a:r>
              <a:rPr lang="en"/>
              <a:t>friendships</a:t>
            </a:r>
            <a:r>
              <a:rPr lang="en"/>
              <a:t>?</a:t>
            </a:r>
            <a:endParaRPr/>
          </a:p>
        </p:txBody>
      </p:sp>
      <p:sp>
        <p:nvSpPr>
          <p:cNvPr id="3867" name="Google Shape;3867;p45"/>
          <p:cNvSpPr/>
          <p:nvPr/>
        </p:nvSpPr>
        <p:spPr>
          <a:xfrm rot="641915">
            <a:off x="6765619" y="3767035"/>
            <a:ext cx="1570182" cy="982156"/>
          </a:xfrm>
          <a:prstGeom prst="cloud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Will we be able to interview this group?</a:t>
            </a:r>
            <a:endParaRPr i="1" sz="12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8" name="Google Shape;3868;p45"/>
          <p:cNvSpPr/>
          <p:nvPr/>
        </p:nvSpPr>
        <p:spPr>
          <a:xfrm>
            <a:off x="2007825" y="3038725"/>
            <a:ext cx="2385300" cy="1764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9" name="Google Shape;3869;p45"/>
          <p:cNvSpPr txBox="1"/>
          <p:nvPr>
            <p:ph idx="3" type="title"/>
          </p:nvPr>
        </p:nvSpPr>
        <p:spPr>
          <a:xfrm>
            <a:off x="2055650" y="3199625"/>
            <a:ext cx="22065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DEPTH?</a:t>
            </a:r>
            <a:endParaRPr/>
          </a:p>
        </p:txBody>
      </p:sp>
      <p:sp>
        <p:nvSpPr>
          <p:cNvPr id="3870" name="Google Shape;3870;p45"/>
          <p:cNvSpPr txBox="1"/>
          <p:nvPr>
            <p:ph idx="4" type="subTitle"/>
          </p:nvPr>
        </p:nvSpPr>
        <p:spPr>
          <a:xfrm>
            <a:off x="1909250" y="3468325"/>
            <a:ext cx="2609100" cy="13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right balance surface-level and deep relationships? How does it change as you age?</a:t>
            </a:r>
            <a:endParaRPr/>
          </a:p>
        </p:txBody>
      </p:sp>
      <p:sp>
        <p:nvSpPr>
          <p:cNvPr id="3871" name="Google Shape;3871;p45"/>
          <p:cNvSpPr/>
          <p:nvPr/>
        </p:nvSpPr>
        <p:spPr>
          <a:xfrm rot="-942690">
            <a:off x="291993" y="1694286"/>
            <a:ext cx="1886056" cy="1173068"/>
          </a:xfrm>
          <a:prstGeom prst="cloud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WHY</a:t>
            </a:r>
            <a:r>
              <a:rPr i="1" lang="en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is bingo such a hit??</a:t>
            </a:r>
            <a:endParaRPr i="1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p46"/>
          <p:cNvSpPr txBox="1"/>
          <p:nvPr>
            <p:ph type="title"/>
          </p:nvPr>
        </p:nvSpPr>
        <p:spPr>
          <a:xfrm>
            <a:off x="722375" y="5781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Summary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77" name="Google Shape;3877;p46"/>
          <p:cNvSpPr/>
          <p:nvPr/>
        </p:nvSpPr>
        <p:spPr>
          <a:xfrm>
            <a:off x="2089300" y="1515425"/>
            <a:ext cx="2679900" cy="2499600"/>
          </a:xfrm>
          <a:prstGeom prst="cube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8" name="Google Shape;3878;p46"/>
          <p:cNvSpPr txBox="1"/>
          <p:nvPr>
            <p:ph idx="3" type="title"/>
          </p:nvPr>
        </p:nvSpPr>
        <p:spPr>
          <a:xfrm>
            <a:off x="2433675" y="2924500"/>
            <a:ext cx="13221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AGENCY</a:t>
            </a:r>
            <a:endParaRPr/>
          </a:p>
        </p:txBody>
      </p:sp>
      <p:sp>
        <p:nvSpPr>
          <p:cNvPr id="3879" name="Google Shape;3879;p46"/>
          <p:cNvSpPr/>
          <p:nvPr/>
        </p:nvSpPr>
        <p:spPr>
          <a:xfrm>
            <a:off x="4145575" y="1515425"/>
            <a:ext cx="2679900" cy="2499600"/>
          </a:xfrm>
          <a:prstGeom prst="cube">
            <a:avLst>
              <a:gd fmla="val 25000" name="adj"/>
            </a:avLst>
          </a:prstGeom>
          <a:solidFill>
            <a:srgbClr val="5DDE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0" name="Google Shape;3880;p46"/>
          <p:cNvSpPr txBox="1"/>
          <p:nvPr>
            <p:ph idx="6" type="title"/>
          </p:nvPr>
        </p:nvSpPr>
        <p:spPr>
          <a:xfrm>
            <a:off x="4246525" y="2737600"/>
            <a:ext cx="18192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EMOTIONAL INVESTMENT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9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30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erriweather"/>
                <a:ea typeface="Merriweather"/>
                <a:cs typeface="Merriweather"/>
                <a:sym typeface="Merriweather"/>
              </a:rPr>
              <a:t>Our Team</a:t>
            </a:r>
            <a:endParaRPr sz="3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61" name="Google Shape;3161;p30"/>
          <p:cNvSpPr txBox="1"/>
          <p:nvPr>
            <p:ph idx="2" type="title"/>
          </p:nvPr>
        </p:nvSpPr>
        <p:spPr>
          <a:xfrm>
            <a:off x="759500" y="4144651"/>
            <a:ext cx="25797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Annie Nguyen</a:t>
            </a:r>
            <a:endParaRPr/>
          </a:p>
        </p:txBody>
      </p:sp>
      <p:sp>
        <p:nvSpPr>
          <p:cNvPr id="3162" name="Google Shape;3162;p30"/>
          <p:cNvSpPr txBox="1"/>
          <p:nvPr>
            <p:ph idx="3" type="title"/>
          </p:nvPr>
        </p:nvSpPr>
        <p:spPr>
          <a:xfrm>
            <a:off x="6151825" y="4094814"/>
            <a:ext cx="25797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Opferman</a:t>
            </a:r>
            <a:endParaRPr/>
          </a:p>
        </p:txBody>
      </p:sp>
      <p:sp>
        <p:nvSpPr>
          <p:cNvPr id="3163" name="Google Shape;3163;p30"/>
          <p:cNvSpPr txBox="1"/>
          <p:nvPr>
            <p:ph idx="1" type="subTitle"/>
          </p:nvPr>
        </p:nvSpPr>
        <p:spPr>
          <a:xfrm>
            <a:off x="635600" y="4406825"/>
            <a:ext cx="28275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2023, </a:t>
            </a:r>
            <a:r>
              <a:rPr lang="en"/>
              <a:t>Electrical</a:t>
            </a:r>
            <a:r>
              <a:rPr lang="en"/>
              <a:t> Engineering</a:t>
            </a:r>
            <a:endParaRPr/>
          </a:p>
        </p:txBody>
      </p:sp>
      <p:sp>
        <p:nvSpPr>
          <p:cNvPr id="3164" name="Google Shape;3164;p30"/>
          <p:cNvSpPr txBox="1"/>
          <p:nvPr>
            <p:ph idx="4" type="subTitle"/>
          </p:nvPr>
        </p:nvSpPr>
        <p:spPr>
          <a:xfrm>
            <a:off x="6151825" y="4336475"/>
            <a:ext cx="25797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202?, Computer Science</a:t>
            </a:r>
            <a:endParaRPr/>
          </a:p>
        </p:txBody>
      </p:sp>
      <p:sp>
        <p:nvSpPr>
          <p:cNvPr id="3165" name="Google Shape;3165;p30"/>
          <p:cNvSpPr/>
          <p:nvPr/>
        </p:nvSpPr>
        <p:spPr>
          <a:xfrm flipH="1" rot="-10205288">
            <a:off x="3027360" y="752811"/>
            <a:ext cx="547159" cy="276780"/>
          </a:xfrm>
          <a:custGeom>
            <a:rect b="b" l="l" r="r" t="t"/>
            <a:pathLst>
              <a:path extrusionOk="0" h="4843" w="9574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6" name="Google Shape;3166;p30"/>
          <p:cNvGrpSpPr/>
          <p:nvPr/>
        </p:nvGrpSpPr>
        <p:grpSpPr>
          <a:xfrm>
            <a:off x="6496291" y="994002"/>
            <a:ext cx="1808778" cy="2986964"/>
            <a:chOff x="4341910" y="-340798"/>
            <a:chExt cx="4082100" cy="4947762"/>
          </a:xfrm>
        </p:grpSpPr>
        <p:sp>
          <p:nvSpPr>
            <p:cNvPr id="3167" name="Google Shape;3167;p30"/>
            <p:cNvSpPr/>
            <p:nvPr/>
          </p:nvSpPr>
          <p:spPr>
            <a:xfrm>
              <a:off x="4341910" y="524864"/>
              <a:ext cx="4082100" cy="4082100"/>
            </a:xfrm>
            <a:custGeom>
              <a:rect b="b" l="l" r="r" t="t"/>
              <a:pathLst>
                <a:path extrusionOk="0" h="64999" w="64999">
                  <a:moveTo>
                    <a:pt x="32507" y="1"/>
                  </a:moveTo>
                  <a:cubicBezTo>
                    <a:pt x="14553" y="1"/>
                    <a:pt x="1" y="14553"/>
                    <a:pt x="1" y="32507"/>
                  </a:cubicBezTo>
                  <a:cubicBezTo>
                    <a:pt x="1" y="50446"/>
                    <a:pt x="14553" y="64999"/>
                    <a:pt x="32507" y="64999"/>
                  </a:cubicBezTo>
                  <a:cubicBezTo>
                    <a:pt x="50460" y="64999"/>
                    <a:pt x="64999" y="50446"/>
                    <a:pt x="64999" y="32507"/>
                  </a:cubicBezTo>
                  <a:cubicBezTo>
                    <a:pt x="64999" y="14553"/>
                    <a:pt x="50460" y="1"/>
                    <a:pt x="3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1500000" dist="28575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30"/>
            <p:cNvSpPr/>
            <p:nvPr/>
          </p:nvSpPr>
          <p:spPr>
            <a:xfrm>
              <a:off x="4455804" y="648654"/>
              <a:ext cx="3845209" cy="3845209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chemeClr val="dk2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30"/>
            <p:cNvSpPr/>
            <p:nvPr/>
          </p:nvSpPr>
          <p:spPr>
            <a:xfrm>
              <a:off x="5146466" y="-254634"/>
              <a:ext cx="2473916" cy="1236958"/>
            </a:xfrm>
            <a:custGeom>
              <a:rect b="b" l="l" r="r" t="t"/>
              <a:pathLst>
                <a:path extrusionOk="0" fill="none" h="19696" w="39392">
                  <a:moveTo>
                    <a:pt x="0" y="19696"/>
                  </a:moveTo>
                  <a:lnTo>
                    <a:pt x="19696" y="0"/>
                  </a:lnTo>
                  <a:lnTo>
                    <a:pt x="39391" y="1969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30"/>
            <p:cNvSpPr/>
            <p:nvPr/>
          </p:nvSpPr>
          <p:spPr>
            <a:xfrm>
              <a:off x="6309307" y="-340798"/>
              <a:ext cx="147335" cy="146518"/>
            </a:xfrm>
            <a:custGeom>
              <a:rect b="b" l="l" r="r" t="t"/>
              <a:pathLst>
                <a:path extrusionOk="0" h="2333" w="2346">
                  <a:moveTo>
                    <a:pt x="1180" y="1"/>
                  </a:moveTo>
                  <a:cubicBezTo>
                    <a:pt x="535" y="1"/>
                    <a:pt x="0" y="522"/>
                    <a:pt x="0" y="1166"/>
                  </a:cubicBezTo>
                  <a:cubicBezTo>
                    <a:pt x="0" y="1811"/>
                    <a:pt x="535" y="2332"/>
                    <a:pt x="1180" y="2332"/>
                  </a:cubicBezTo>
                  <a:cubicBezTo>
                    <a:pt x="1824" y="2332"/>
                    <a:pt x="2346" y="1811"/>
                    <a:pt x="2346" y="1166"/>
                  </a:cubicBezTo>
                  <a:cubicBezTo>
                    <a:pt x="2346" y="522"/>
                    <a:pt x="1824" y="1"/>
                    <a:pt x="1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30"/>
            <p:cNvSpPr/>
            <p:nvPr/>
          </p:nvSpPr>
          <p:spPr>
            <a:xfrm>
              <a:off x="4449615" y="632570"/>
              <a:ext cx="3845209" cy="3845209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chemeClr val="accent1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72" name="Google Shape;3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8938" y="1631388"/>
            <a:ext cx="1460100" cy="21924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173" name="Google Shape;3173;p30"/>
          <p:cNvGrpSpPr/>
          <p:nvPr/>
        </p:nvGrpSpPr>
        <p:grpSpPr>
          <a:xfrm>
            <a:off x="3860966" y="1144972"/>
            <a:ext cx="1808778" cy="2343260"/>
            <a:chOff x="4341910" y="-340798"/>
            <a:chExt cx="4082100" cy="4947762"/>
          </a:xfrm>
        </p:grpSpPr>
        <p:sp>
          <p:nvSpPr>
            <p:cNvPr id="3174" name="Google Shape;3174;p30"/>
            <p:cNvSpPr/>
            <p:nvPr/>
          </p:nvSpPr>
          <p:spPr>
            <a:xfrm>
              <a:off x="4341910" y="524864"/>
              <a:ext cx="4082100" cy="4082100"/>
            </a:xfrm>
            <a:custGeom>
              <a:rect b="b" l="l" r="r" t="t"/>
              <a:pathLst>
                <a:path extrusionOk="0" h="64999" w="64999">
                  <a:moveTo>
                    <a:pt x="32507" y="1"/>
                  </a:moveTo>
                  <a:cubicBezTo>
                    <a:pt x="14553" y="1"/>
                    <a:pt x="1" y="14553"/>
                    <a:pt x="1" y="32507"/>
                  </a:cubicBezTo>
                  <a:cubicBezTo>
                    <a:pt x="1" y="50446"/>
                    <a:pt x="14553" y="64999"/>
                    <a:pt x="32507" y="64999"/>
                  </a:cubicBezTo>
                  <a:cubicBezTo>
                    <a:pt x="50460" y="64999"/>
                    <a:pt x="64999" y="50446"/>
                    <a:pt x="64999" y="32507"/>
                  </a:cubicBezTo>
                  <a:cubicBezTo>
                    <a:pt x="64999" y="14553"/>
                    <a:pt x="50460" y="1"/>
                    <a:pt x="3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1500000" dist="28575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30"/>
            <p:cNvSpPr/>
            <p:nvPr/>
          </p:nvSpPr>
          <p:spPr>
            <a:xfrm>
              <a:off x="4455804" y="648654"/>
              <a:ext cx="3845209" cy="3845209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chemeClr val="dk2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30"/>
            <p:cNvSpPr/>
            <p:nvPr/>
          </p:nvSpPr>
          <p:spPr>
            <a:xfrm>
              <a:off x="5146466" y="-254634"/>
              <a:ext cx="2473916" cy="1236958"/>
            </a:xfrm>
            <a:custGeom>
              <a:rect b="b" l="l" r="r" t="t"/>
              <a:pathLst>
                <a:path extrusionOk="0" fill="none" h="19696" w="39392">
                  <a:moveTo>
                    <a:pt x="0" y="19696"/>
                  </a:moveTo>
                  <a:lnTo>
                    <a:pt x="19696" y="0"/>
                  </a:lnTo>
                  <a:lnTo>
                    <a:pt x="39391" y="1969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30"/>
            <p:cNvSpPr/>
            <p:nvPr/>
          </p:nvSpPr>
          <p:spPr>
            <a:xfrm>
              <a:off x="6309307" y="-340798"/>
              <a:ext cx="147335" cy="146518"/>
            </a:xfrm>
            <a:custGeom>
              <a:rect b="b" l="l" r="r" t="t"/>
              <a:pathLst>
                <a:path extrusionOk="0" h="2333" w="2346">
                  <a:moveTo>
                    <a:pt x="1180" y="1"/>
                  </a:moveTo>
                  <a:cubicBezTo>
                    <a:pt x="535" y="1"/>
                    <a:pt x="0" y="522"/>
                    <a:pt x="0" y="1166"/>
                  </a:cubicBezTo>
                  <a:cubicBezTo>
                    <a:pt x="0" y="1811"/>
                    <a:pt x="535" y="2332"/>
                    <a:pt x="1180" y="2332"/>
                  </a:cubicBezTo>
                  <a:cubicBezTo>
                    <a:pt x="1824" y="2332"/>
                    <a:pt x="2346" y="1811"/>
                    <a:pt x="2346" y="1166"/>
                  </a:cubicBezTo>
                  <a:cubicBezTo>
                    <a:pt x="2346" y="522"/>
                    <a:pt x="1824" y="1"/>
                    <a:pt x="1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30"/>
            <p:cNvSpPr/>
            <p:nvPr/>
          </p:nvSpPr>
          <p:spPr>
            <a:xfrm>
              <a:off x="4449615" y="632570"/>
              <a:ext cx="3845209" cy="3845209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chemeClr val="accent1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30"/>
          <p:cNvGrpSpPr/>
          <p:nvPr/>
        </p:nvGrpSpPr>
        <p:grpSpPr>
          <a:xfrm>
            <a:off x="1027606" y="1144976"/>
            <a:ext cx="2043499" cy="2986964"/>
            <a:chOff x="4341910" y="-340798"/>
            <a:chExt cx="4082100" cy="4947762"/>
          </a:xfrm>
        </p:grpSpPr>
        <p:sp>
          <p:nvSpPr>
            <p:cNvPr id="3180" name="Google Shape;3180;p30"/>
            <p:cNvSpPr/>
            <p:nvPr/>
          </p:nvSpPr>
          <p:spPr>
            <a:xfrm>
              <a:off x="4341910" y="524864"/>
              <a:ext cx="4082100" cy="4082100"/>
            </a:xfrm>
            <a:custGeom>
              <a:rect b="b" l="l" r="r" t="t"/>
              <a:pathLst>
                <a:path extrusionOk="0" h="64999" w="64999">
                  <a:moveTo>
                    <a:pt x="32507" y="1"/>
                  </a:moveTo>
                  <a:cubicBezTo>
                    <a:pt x="14553" y="1"/>
                    <a:pt x="1" y="14553"/>
                    <a:pt x="1" y="32507"/>
                  </a:cubicBezTo>
                  <a:cubicBezTo>
                    <a:pt x="1" y="50446"/>
                    <a:pt x="14553" y="64999"/>
                    <a:pt x="32507" y="64999"/>
                  </a:cubicBezTo>
                  <a:cubicBezTo>
                    <a:pt x="50460" y="64999"/>
                    <a:pt x="64999" y="50446"/>
                    <a:pt x="64999" y="32507"/>
                  </a:cubicBezTo>
                  <a:cubicBezTo>
                    <a:pt x="64999" y="14553"/>
                    <a:pt x="50460" y="1"/>
                    <a:pt x="3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1500000" dist="28575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30"/>
            <p:cNvSpPr/>
            <p:nvPr/>
          </p:nvSpPr>
          <p:spPr>
            <a:xfrm>
              <a:off x="4455804" y="648654"/>
              <a:ext cx="3845209" cy="3845209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chemeClr val="dk2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30"/>
            <p:cNvSpPr/>
            <p:nvPr/>
          </p:nvSpPr>
          <p:spPr>
            <a:xfrm>
              <a:off x="5146466" y="-254634"/>
              <a:ext cx="2473916" cy="1236958"/>
            </a:xfrm>
            <a:custGeom>
              <a:rect b="b" l="l" r="r" t="t"/>
              <a:pathLst>
                <a:path extrusionOk="0" fill="none" h="19696" w="39392">
                  <a:moveTo>
                    <a:pt x="0" y="19696"/>
                  </a:moveTo>
                  <a:lnTo>
                    <a:pt x="19696" y="0"/>
                  </a:lnTo>
                  <a:lnTo>
                    <a:pt x="39391" y="1969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30"/>
            <p:cNvSpPr/>
            <p:nvPr/>
          </p:nvSpPr>
          <p:spPr>
            <a:xfrm>
              <a:off x="6309307" y="-340798"/>
              <a:ext cx="147335" cy="146518"/>
            </a:xfrm>
            <a:custGeom>
              <a:rect b="b" l="l" r="r" t="t"/>
              <a:pathLst>
                <a:path extrusionOk="0" h="2333" w="2346">
                  <a:moveTo>
                    <a:pt x="1180" y="1"/>
                  </a:moveTo>
                  <a:cubicBezTo>
                    <a:pt x="535" y="1"/>
                    <a:pt x="0" y="522"/>
                    <a:pt x="0" y="1166"/>
                  </a:cubicBezTo>
                  <a:cubicBezTo>
                    <a:pt x="0" y="1811"/>
                    <a:pt x="535" y="2332"/>
                    <a:pt x="1180" y="2332"/>
                  </a:cubicBezTo>
                  <a:cubicBezTo>
                    <a:pt x="1824" y="2332"/>
                    <a:pt x="2346" y="1811"/>
                    <a:pt x="2346" y="1166"/>
                  </a:cubicBezTo>
                  <a:cubicBezTo>
                    <a:pt x="2346" y="522"/>
                    <a:pt x="1824" y="1"/>
                    <a:pt x="1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30"/>
            <p:cNvSpPr/>
            <p:nvPr/>
          </p:nvSpPr>
          <p:spPr>
            <a:xfrm>
              <a:off x="4449615" y="632570"/>
              <a:ext cx="3845209" cy="3845209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chemeClr val="accent1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85" name="Google Shape;3185;p30"/>
          <p:cNvPicPr preferRelativeResize="0"/>
          <p:nvPr/>
        </p:nvPicPr>
        <p:blipFill rotWithShape="1">
          <a:blip r:embed="rId4">
            <a:alphaModFix/>
          </a:blip>
          <a:srcRect b="37907" l="28057" r="53094" t="32256"/>
          <a:stretch/>
        </p:blipFill>
        <p:spPr>
          <a:xfrm>
            <a:off x="1145000" y="1845985"/>
            <a:ext cx="1808700" cy="214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86" name="Google Shape;3186;p30"/>
          <p:cNvSpPr txBox="1"/>
          <p:nvPr/>
        </p:nvSpPr>
        <p:spPr>
          <a:xfrm>
            <a:off x="3151813" y="34883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Cyrus D’Arcy</a:t>
            </a:r>
            <a:endParaRPr/>
          </a:p>
        </p:txBody>
      </p:sp>
      <p:sp>
        <p:nvSpPr>
          <p:cNvPr id="3187" name="Google Shape;3187;p30"/>
          <p:cNvSpPr txBox="1"/>
          <p:nvPr>
            <p:ph idx="1" type="subTitle"/>
          </p:nvPr>
        </p:nvSpPr>
        <p:spPr>
          <a:xfrm>
            <a:off x="3361975" y="3823800"/>
            <a:ext cx="25797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2024, Symbolic Systems</a:t>
            </a:r>
            <a:endParaRPr/>
          </a:p>
        </p:txBody>
      </p:sp>
      <p:pic>
        <p:nvPicPr>
          <p:cNvPr id="3188" name="Google Shape;318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9000" y="1704050"/>
            <a:ext cx="1652700" cy="1710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2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p31"/>
          <p:cNvSpPr txBox="1"/>
          <p:nvPr>
            <p:ph type="title"/>
          </p:nvPr>
        </p:nvSpPr>
        <p:spPr>
          <a:xfrm>
            <a:off x="415175" y="465800"/>
            <a:ext cx="83610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Problem Domain: Old Folks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3194" name="Google Shape;3194;p31"/>
          <p:cNvGrpSpPr/>
          <p:nvPr/>
        </p:nvGrpSpPr>
        <p:grpSpPr>
          <a:xfrm>
            <a:off x="722283" y="1867104"/>
            <a:ext cx="1727046" cy="2090967"/>
            <a:chOff x="722283" y="2171904"/>
            <a:chExt cx="1727046" cy="2090967"/>
          </a:xfrm>
        </p:grpSpPr>
        <p:sp>
          <p:nvSpPr>
            <p:cNvPr id="3195" name="Google Shape;3195;p31"/>
            <p:cNvSpPr/>
            <p:nvPr/>
          </p:nvSpPr>
          <p:spPr>
            <a:xfrm>
              <a:off x="1062537" y="2205365"/>
              <a:ext cx="1046470" cy="523269"/>
            </a:xfrm>
            <a:custGeom>
              <a:rect b="b" l="l" r="r" t="t"/>
              <a:pathLst>
                <a:path extrusionOk="0" fill="none" h="7694" w="15387">
                  <a:moveTo>
                    <a:pt x="1" y="7694"/>
                  </a:moveTo>
                  <a:lnTo>
                    <a:pt x="7694" y="1"/>
                  </a:lnTo>
                  <a:lnTo>
                    <a:pt x="15387" y="7694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1"/>
            <p:cNvSpPr/>
            <p:nvPr/>
          </p:nvSpPr>
          <p:spPr>
            <a:xfrm>
              <a:off x="722283" y="2536233"/>
              <a:ext cx="1727046" cy="1726638"/>
            </a:xfrm>
            <a:custGeom>
              <a:rect b="b" l="l" r="r" t="t"/>
              <a:pathLst>
                <a:path extrusionOk="0" h="25388" w="25394">
                  <a:moveTo>
                    <a:pt x="12697" y="0"/>
                  </a:moveTo>
                  <a:cubicBezTo>
                    <a:pt x="5684" y="0"/>
                    <a:pt x="0" y="5684"/>
                    <a:pt x="0" y="12696"/>
                  </a:cubicBezTo>
                  <a:cubicBezTo>
                    <a:pt x="0" y="19704"/>
                    <a:pt x="5684" y="25387"/>
                    <a:pt x="12697" y="25387"/>
                  </a:cubicBezTo>
                  <a:cubicBezTo>
                    <a:pt x="19709" y="25387"/>
                    <a:pt x="25393" y="19704"/>
                    <a:pt x="25393" y="12696"/>
                  </a:cubicBezTo>
                  <a:cubicBezTo>
                    <a:pt x="25393" y="5684"/>
                    <a:pt x="19709" y="0"/>
                    <a:pt x="12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1"/>
            <p:cNvSpPr/>
            <p:nvPr/>
          </p:nvSpPr>
          <p:spPr>
            <a:xfrm>
              <a:off x="776895" y="2590845"/>
              <a:ext cx="1626527" cy="1626459"/>
            </a:xfrm>
            <a:custGeom>
              <a:rect b="b" l="l" r="r" t="t"/>
              <a:pathLst>
                <a:path extrusionOk="0" fill="none" h="23915" w="23916">
                  <a:moveTo>
                    <a:pt x="23915" y="11958"/>
                  </a:moveTo>
                  <a:cubicBezTo>
                    <a:pt x="23915" y="18563"/>
                    <a:pt x="18563" y="23915"/>
                    <a:pt x="11958" y="23915"/>
                  </a:cubicBezTo>
                  <a:cubicBezTo>
                    <a:pt x="5352" y="23915"/>
                    <a:pt x="1" y="18563"/>
                    <a:pt x="1" y="11958"/>
                  </a:cubicBezTo>
                  <a:cubicBezTo>
                    <a:pt x="1" y="5352"/>
                    <a:pt x="5352" y="1"/>
                    <a:pt x="11958" y="1"/>
                  </a:cubicBezTo>
                  <a:cubicBezTo>
                    <a:pt x="18563" y="1"/>
                    <a:pt x="23915" y="5352"/>
                    <a:pt x="23915" y="119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1"/>
            <p:cNvSpPr/>
            <p:nvPr/>
          </p:nvSpPr>
          <p:spPr>
            <a:xfrm>
              <a:off x="820285" y="2634236"/>
              <a:ext cx="1531041" cy="1530973"/>
            </a:xfrm>
            <a:custGeom>
              <a:rect b="b" l="l" r="r" t="t"/>
              <a:pathLst>
                <a:path extrusionOk="0" h="22511" w="22512">
                  <a:moveTo>
                    <a:pt x="11256" y="0"/>
                  </a:moveTo>
                  <a:cubicBezTo>
                    <a:pt x="5036" y="0"/>
                    <a:pt x="0" y="5036"/>
                    <a:pt x="0" y="11255"/>
                  </a:cubicBezTo>
                  <a:cubicBezTo>
                    <a:pt x="0" y="17470"/>
                    <a:pt x="5036" y="22511"/>
                    <a:pt x="11256" y="22511"/>
                  </a:cubicBezTo>
                  <a:cubicBezTo>
                    <a:pt x="17470" y="22511"/>
                    <a:pt x="22511" y="17470"/>
                    <a:pt x="22511" y="11255"/>
                  </a:cubicBezTo>
                  <a:cubicBezTo>
                    <a:pt x="22511" y="5036"/>
                    <a:pt x="17470" y="0"/>
                    <a:pt x="1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1"/>
            <p:cNvSpPr/>
            <p:nvPr/>
          </p:nvSpPr>
          <p:spPr>
            <a:xfrm>
              <a:off x="1554793" y="2171904"/>
              <a:ext cx="62025" cy="62365"/>
            </a:xfrm>
            <a:custGeom>
              <a:rect b="b" l="l" r="r" t="t"/>
              <a:pathLst>
                <a:path extrusionOk="0" h="917" w="912">
                  <a:moveTo>
                    <a:pt x="456" y="0"/>
                  </a:moveTo>
                  <a:cubicBezTo>
                    <a:pt x="204" y="0"/>
                    <a:pt x="0" y="204"/>
                    <a:pt x="0" y="455"/>
                  </a:cubicBezTo>
                  <a:cubicBezTo>
                    <a:pt x="0" y="707"/>
                    <a:pt x="204" y="916"/>
                    <a:pt x="456" y="916"/>
                  </a:cubicBezTo>
                  <a:cubicBezTo>
                    <a:pt x="707" y="916"/>
                    <a:pt x="911" y="707"/>
                    <a:pt x="911" y="455"/>
                  </a:cubicBezTo>
                  <a:cubicBezTo>
                    <a:pt x="911" y="204"/>
                    <a:pt x="707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0" name="Google Shape;3200;p31"/>
            <p:cNvGrpSpPr/>
            <p:nvPr/>
          </p:nvGrpSpPr>
          <p:grpSpPr>
            <a:xfrm>
              <a:off x="901421" y="2964356"/>
              <a:ext cx="1388288" cy="1201261"/>
              <a:chOff x="901421" y="2964356"/>
              <a:chExt cx="1388288" cy="1201261"/>
            </a:xfrm>
          </p:grpSpPr>
          <p:sp>
            <p:nvSpPr>
              <p:cNvPr id="3201" name="Google Shape;3201;p31"/>
              <p:cNvSpPr/>
              <p:nvPr/>
            </p:nvSpPr>
            <p:spPr>
              <a:xfrm>
                <a:off x="903666" y="3508232"/>
                <a:ext cx="715669" cy="643511"/>
              </a:xfrm>
              <a:custGeom>
                <a:rect b="b" l="l" r="r" t="t"/>
                <a:pathLst>
                  <a:path extrusionOk="0" h="9462" w="10523">
                    <a:moveTo>
                      <a:pt x="5953" y="1"/>
                    </a:moveTo>
                    <a:cubicBezTo>
                      <a:pt x="5830" y="119"/>
                      <a:pt x="5690" y="215"/>
                      <a:pt x="5540" y="290"/>
                    </a:cubicBezTo>
                    <a:cubicBezTo>
                      <a:pt x="5222" y="447"/>
                      <a:pt x="4869" y="509"/>
                      <a:pt x="4513" y="509"/>
                    </a:cubicBezTo>
                    <a:cubicBezTo>
                      <a:pt x="4335" y="509"/>
                      <a:pt x="4156" y="494"/>
                      <a:pt x="3981" y="467"/>
                    </a:cubicBezTo>
                    <a:cubicBezTo>
                      <a:pt x="3633" y="424"/>
                      <a:pt x="3290" y="306"/>
                      <a:pt x="2990" y="124"/>
                    </a:cubicBezTo>
                    <a:cubicBezTo>
                      <a:pt x="2342" y="306"/>
                      <a:pt x="971" y="778"/>
                      <a:pt x="537" y="1592"/>
                    </a:cubicBezTo>
                    <a:cubicBezTo>
                      <a:pt x="333" y="1967"/>
                      <a:pt x="146" y="2679"/>
                      <a:pt x="1" y="3504"/>
                    </a:cubicBezTo>
                    <a:cubicBezTo>
                      <a:pt x="1571" y="6595"/>
                      <a:pt x="4480" y="8792"/>
                      <a:pt x="7881" y="9461"/>
                    </a:cubicBezTo>
                    <a:cubicBezTo>
                      <a:pt x="9006" y="9290"/>
                      <a:pt x="9730" y="9108"/>
                      <a:pt x="9730" y="9108"/>
                    </a:cubicBezTo>
                    <a:lnTo>
                      <a:pt x="9965" y="6070"/>
                    </a:lnTo>
                    <a:lnTo>
                      <a:pt x="10523" y="3708"/>
                    </a:lnTo>
                    <a:lnTo>
                      <a:pt x="10351" y="3537"/>
                    </a:lnTo>
                    <a:cubicBezTo>
                      <a:pt x="10014" y="3194"/>
                      <a:pt x="9746" y="2787"/>
                      <a:pt x="9574" y="2342"/>
                    </a:cubicBezTo>
                    <a:cubicBezTo>
                      <a:pt x="9242" y="1501"/>
                      <a:pt x="8514" y="108"/>
                      <a:pt x="7255" y="49"/>
                    </a:cubicBezTo>
                    <a:cubicBezTo>
                      <a:pt x="6606" y="22"/>
                      <a:pt x="6205" y="6"/>
                      <a:pt x="59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31"/>
              <p:cNvSpPr/>
              <p:nvPr/>
            </p:nvSpPr>
            <p:spPr>
              <a:xfrm>
                <a:off x="1532894" y="3643368"/>
                <a:ext cx="575365" cy="522249"/>
              </a:xfrm>
              <a:custGeom>
                <a:rect b="b" l="l" r="r" t="t"/>
                <a:pathLst>
                  <a:path extrusionOk="0" h="7679" w="8460">
                    <a:moveTo>
                      <a:pt x="1489" y="1"/>
                    </a:moveTo>
                    <a:cubicBezTo>
                      <a:pt x="1205" y="1"/>
                      <a:pt x="1219" y="552"/>
                      <a:pt x="1131" y="762"/>
                    </a:cubicBezTo>
                    <a:cubicBezTo>
                      <a:pt x="981" y="1121"/>
                      <a:pt x="762" y="1448"/>
                      <a:pt x="612" y="1812"/>
                    </a:cubicBezTo>
                    <a:cubicBezTo>
                      <a:pt x="456" y="2198"/>
                      <a:pt x="381" y="2610"/>
                      <a:pt x="397" y="3023"/>
                    </a:cubicBezTo>
                    <a:cubicBezTo>
                      <a:pt x="397" y="3414"/>
                      <a:pt x="585" y="3687"/>
                      <a:pt x="654" y="4062"/>
                    </a:cubicBezTo>
                    <a:cubicBezTo>
                      <a:pt x="756" y="4598"/>
                      <a:pt x="574" y="5101"/>
                      <a:pt x="365" y="5589"/>
                    </a:cubicBezTo>
                    <a:cubicBezTo>
                      <a:pt x="162" y="6076"/>
                      <a:pt x="1" y="6623"/>
                      <a:pt x="237" y="7078"/>
                    </a:cubicBezTo>
                    <a:cubicBezTo>
                      <a:pt x="381" y="7357"/>
                      <a:pt x="649" y="7549"/>
                      <a:pt x="944" y="7678"/>
                    </a:cubicBezTo>
                    <a:cubicBezTo>
                      <a:pt x="3735" y="7646"/>
                      <a:pt x="6419" y="6564"/>
                      <a:pt x="8460" y="4657"/>
                    </a:cubicBezTo>
                    <a:cubicBezTo>
                      <a:pt x="8390" y="4480"/>
                      <a:pt x="8321" y="4303"/>
                      <a:pt x="8251" y="4121"/>
                    </a:cubicBezTo>
                    <a:lnTo>
                      <a:pt x="7169" y="3366"/>
                    </a:lnTo>
                    <a:cubicBezTo>
                      <a:pt x="7185" y="3178"/>
                      <a:pt x="6992" y="3050"/>
                      <a:pt x="6810" y="2996"/>
                    </a:cubicBezTo>
                    <a:cubicBezTo>
                      <a:pt x="6660" y="2951"/>
                      <a:pt x="6507" y="2932"/>
                      <a:pt x="6353" y="2932"/>
                    </a:cubicBezTo>
                    <a:cubicBezTo>
                      <a:pt x="5975" y="2932"/>
                      <a:pt x="5591" y="3047"/>
                      <a:pt x="5230" y="3173"/>
                    </a:cubicBezTo>
                    <a:cubicBezTo>
                      <a:pt x="4738" y="3349"/>
                      <a:pt x="4242" y="3559"/>
                      <a:pt x="3722" y="3559"/>
                    </a:cubicBezTo>
                    <a:cubicBezTo>
                      <a:pt x="3703" y="3559"/>
                      <a:pt x="3684" y="3559"/>
                      <a:pt x="3665" y="3558"/>
                    </a:cubicBezTo>
                    <a:cubicBezTo>
                      <a:pt x="3183" y="3542"/>
                      <a:pt x="2701" y="3323"/>
                      <a:pt x="2433" y="2926"/>
                    </a:cubicBezTo>
                    <a:cubicBezTo>
                      <a:pt x="1924" y="2166"/>
                      <a:pt x="2310" y="1078"/>
                      <a:pt x="1865" y="285"/>
                    </a:cubicBezTo>
                    <a:cubicBezTo>
                      <a:pt x="1806" y="162"/>
                      <a:pt x="1704" y="66"/>
                      <a:pt x="1581" y="17"/>
                    </a:cubicBezTo>
                    <a:cubicBezTo>
                      <a:pt x="1547" y="6"/>
                      <a:pt x="1516" y="1"/>
                      <a:pt x="1489" y="1"/>
                    </a:cubicBezTo>
                    <a:close/>
                  </a:path>
                </a:pathLst>
              </a:custGeom>
              <a:solidFill>
                <a:srgbClr val="C73D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31"/>
              <p:cNvSpPr/>
              <p:nvPr/>
            </p:nvSpPr>
            <p:spPr>
              <a:xfrm>
                <a:off x="1450942" y="3555499"/>
                <a:ext cx="684657" cy="567815"/>
              </a:xfrm>
              <a:custGeom>
                <a:rect b="b" l="l" r="r" t="t"/>
                <a:pathLst>
                  <a:path extrusionOk="0" h="8349" w="10067">
                    <a:moveTo>
                      <a:pt x="3868" y="1"/>
                    </a:moveTo>
                    <a:cubicBezTo>
                      <a:pt x="3174" y="1"/>
                      <a:pt x="2501" y="308"/>
                      <a:pt x="1918" y="688"/>
                    </a:cubicBezTo>
                    <a:cubicBezTo>
                      <a:pt x="1265" y="1117"/>
                      <a:pt x="676" y="1642"/>
                      <a:pt x="0" y="2022"/>
                    </a:cubicBezTo>
                    <a:cubicBezTo>
                      <a:pt x="263" y="2654"/>
                      <a:pt x="290" y="3340"/>
                      <a:pt x="568" y="3961"/>
                    </a:cubicBezTo>
                    <a:cubicBezTo>
                      <a:pt x="868" y="4631"/>
                      <a:pt x="788" y="5365"/>
                      <a:pt x="895" y="6077"/>
                    </a:cubicBezTo>
                    <a:cubicBezTo>
                      <a:pt x="933" y="6356"/>
                      <a:pt x="1013" y="6645"/>
                      <a:pt x="1217" y="6827"/>
                    </a:cubicBezTo>
                    <a:cubicBezTo>
                      <a:pt x="1576" y="7143"/>
                      <a:pt x="2186" y="7036"/>
                      <a:pt x="2513" y="7384"/>
                    </a:cubicBezTo>
                    <a:cubicBezTo>
                      <a:pt x="2674" y="7556"/>
                      <a:pt x="2727" y="7802"/>
                      <a:pt x="2834" y="8011"/>
                    </a:cubicBezTo>
                    <a:cubicBezTo>
                      <a:pt x="2928" y="8185"/>
                      <a:pt x="3104" y="8348"/>
                      <a:pt x="3287" y="8348"/>
                    </a:cubicBezTo>
                    <a:cubicBezTo>
                      <a:pt x="3323" y="8348"/>
                      <a:pt x="3360" y="8342"/>
                      <a:pt x="3397" y="8327"/>
                    </a:cubicBezTo>
                    <a:lnTo>
                      <a:pt x="10035" y="3543"/>
                    </a:lnTo>
                    <a:cubicBezTo>
                      <a:pt x="10067" y="2975"/>
                      <a:pt x="9949" y="2413"/>
                      <a:pt x="9697" y="1909"/>
                    </a:cubicBezTo>
                    <a:cubicBezTo>
                      <a:pt x="9435" y="1395"/>
                      <a:pt x="9092" y="1277"/>
                      <a:pt x="8577" y="1052"/>
                    </a:cubicBezTo>
                    <a:cubicBezTo>
                      <a:pt x="8304" y="934"/>
                      <a:pt x="8042" y="795"/>
                      <a:pt x="7795" y="640"/>
                    </a:cubicBezTo>
                    <a:cubicBezTo>
                      <a:pt x="7710" y="586"/>
                      <a:pt x="7635" y="517"/>
                      <a:pt x="7576" y="436"/>
                    </a:cubicBezTo>
                    <a:cubicBezTo>
                      <a:pt x="7212" y="614"/>
                      <a:pt x="6815" y="701"/>
                      <a:pt x="6416" y="701"/>
                    </a:cubicBezTo>
                    <a:cubicBezTo>
                      <a:pt x="6310" y="701"/>
                      <a:pt x="6203" y="695"/>
                      <a:pt x="6097" y="683"/>
                    </a:cubicBezTo>
                    <a:cubicBezTo>
                      <a:pt x="5610" y="624"/>
                      <a:pt x="5111" y="415"/>
                      <a:pt x="4790" y="61"/>
                    </a:cubicBezTo>
                    <a:lnTo>
                      <a:pt x="4779" y="61"/>
                    </a:lnTo>
                    <a:cubicBezTo>
                      <a:pt x="4727" y="70"/>
                      <a:pt x="4676" y="73"/>
                      <a:pt x="4624" y="73"/>
                    </a:cubicBezTo>
                    <a:cubicBezTo>
                      <a:pt x="4451" y="73"/>
                      <a:pt x="4277" y="34"/>
                      <a:pt x="4104" y="13"/>
                    </a:cubicBezTo>
                    <a:cubicBezTo>
                      <a:pt x="4025" y="5"/>
                      <a:pt x="3947" y="1"/>
                      <a:pt x="38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31"/>
              <p:cNvSpPr/>
              <p:nvPr/>
            </p:nvSpPr>
            <p:spPr>
              <a:xfrm>
                <a:off x="1776642" y="3559648"/>
                <a:ext cx="68" cy="68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978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31"/>
              <p:cNvSpPr/>
              <p:nvPr/>
            </p:nvSpPr>
            <p:spPr>
              <a:xfrm>
                <a:off x="1719446" y="3555975"/>
                <a:ext cx="299924" cy="316451"/>
              </a:xfrm>
              <a:custGeom>
                <a:rect b="b" l="l" r="r" t="t"/>
                <a:pathLst>
                  <a:path extrusionOk="0" h="4653" w="4410">
                    <a:moveTo>
                      <a:pt x="113" y="1"/>
                    </a:moveTo>
                    <a:lnTo>
                      <a:pt x="113" y="1"/>
                    </a:lnTo>
                    <a:cubicBezTo>
                      <a:pt x="17" y="1308"/>
                      <a:pt x="1" y="2620"/>
                      <a:pt x="386" y="3868"/>
                    </a:cubicBezTo>
                    <a:cubicBezTo>
                      <a:pt x="435" y="4067"/>
                      <a:pt x="531" y="4254"/>
                      <a:pt x="660" y="4420"/>
                    </a:cubicBezTo>
                    <a:cubicBezTo>
                      <a:pt x="780" y="4554"/>
                      <a:pt x="956" y="4653"/>
                      <a:pt x="1140" y="4653"/>
                    </a:cubicBezTo>
                    <a:cubicBezTo>
                      <a:pt x="1169" y="4653"/>
                      <a:pt x="1198" y="4650"/>
                      <a:pt x="1228" y="4645"/>
                    </a:cubicBezTo>
                    <a:cubicBezTo>
                      <a:pt x="1404" y="4613"/>
                      <a:pt x="1544" y="4490"/>
                      <a:pt x="1667" y="4377"/>
                    </a:cubicBezTo>
                    <a:cubicBezTo>
                      <a:pt x="2744" y="3376"/>
                      <a:pt x="3670" y="2218"/>
                      <a:pt x="4410" y="943"/>
                    </a:cubicBezTo>
                    <a:cubicBezTo>
                      <a:pt x="4217" y="852"/>
                      <a:pt x="4024" y="745"/>
                      <a:pt x="3847" y="633"/>
                    </a:cubicBezTo>
                    <a:cubicBezTo>
                      <a:pt x="3762" y="579"/>
                      <a:pt x="3687" y="510"/>
                      <a:pt x="3628" y="429"/>
                    </a:cubicBezTo>
                    <a:cubicBezTo>
                      <a:pt x="3264" y="607"/>
                      <a:pt x="2867" y="694"/>
                      <a:pt x="2468" y="694"/>
                    </a:cubicBezTo>
                    <a:cubicBezTo>
                      <a:pt x="2362" y="694"/>
                      <a:pt x="2255" y="688"/>
                      <a:pt x="2149" y="676"/>
                    </a:cubicBezTo>
                    <a:cubicBezTo>
                      <a:pt x="1662" y="617"/>
                      <a:pt x="1163" y="408"/>
                      <a:pt x="842" y="54"/>
                    </a:cubicBezTo>
                    <a:lnTo>
                      <a:pt x="831" y="54"/>
                    </a:lnTo>
                    <a:cubicBezTo>
                      <a:pt x="779" y="63"/>
                      <a:pt x="728" y="66"/>
                      <a:pt x="676" y="66"/>
                    </a:cubicBezTo>
                    <a:cubicBezTo>
                      <a:pt x="503" y="66"/>
                      <a:pt x="329" y="27"/>
                      <a:pt x="156" y="6"/>
                    </a:cubicBez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31"/>
              <p:cNvSpPr/>
              <p:nvPr/>
            </p:nvSpPr>
            <p:spPr>
              <a:xfrm>
                <a:off x="1678640" y="2964356"/>
                <a:ext cx="537143" cy="441929"/>
              </a:xfrm>
              <a:custGeom>
                <a:rect b="b" l="l" r="r" t="t"/>
                <a:pathLst>
                  <a:path extrusionOk="0" h="6498" w="7898">
                    <a:moveTo>
                      <a:pt x="2239" y="1"/>
                    </a:moveTo>
                    <a:cubicBezTo>
                      <a:pt x="1726" y="1"/>
                      <a:pt x="1221" y="143"/>
                      <a:pt x="869" y="493"/>
                    </a:cubicBezTo>
                    <a:cubicBezTo>
                      <a:pt x="531" y="825"/>
                      <a:pt x="419" y="1403"/>
                      <a:pt x="681" y="1794"/>
                    </a:cubicBezTo>
                    <a:cubicBezTo>
                      <a:pt x="247" y="1944"/>
                      <a:pt x="1" y="2496"/>
                      <a:pt x="172" y="2925"/>
                    </a:cubicBezTo>
                    <a:cubicBezTo>
                      <a:pt x="194" y="2968"/>
                      <a:pt x="210" y="3010"/>
                      <a:pt x="210" y="3059"/>
                    </a:cubicBezTo>
                    <a:cubicBezTo>
                      <a:pt x="204" y="3096"/>
                      <a:pt x="194" y="3134"/>
                      <a:pt x="172" y="3166"/>
                    </a:cubicBezTo>
                    <a:cubicBezTo>
                      <a:pt x="44" y="3455"/>
                      <a:pt x="49" y="3782"/>
                      <a:pt x="178" y="4066"/>
                    </a:cubicBezTo>
                    <a:cubicBezTo>
                      <a:pt x="317" y="4350"/>
                      <a:pt x="569" y="4559"/>
                      <a:pt x="869" y="4639"/>
                    </a:cubicBezTo>
                    <a:lnTo>
                      <a:pt x="6708" y="6498"/>
                    </a:lnTo>
                    <a:cubicBezTo>
                      <a:pt x="7094" y="6203"/>
                      <a:pt x="7490" y="5855"/>
                      <a:pt x="7683" y="5394"/>
                    </a:cubicBezTo>
                    <a:cubicBezTo>
                      <a:pt x="7774" y="5180"/>
                      <a:pt x="7812" y="4950"/>
                      <a:pt x="7785" y="4719"/>
                    </a:cubicBezTo>
                    <a:cubicBezTo>
                      <a:pt x="7758" y="4489"/>
                      <a:pt x="7635" y="4280"/>
                      <a:pt x="7442" y="4146"/>
                    </a:cubicBezTo>
                    <a:cubicBezTo>
                      <a:pt x="7587" y="3868"/>
                      <a:pt x="7726" y="3584"/>
                      <a:pt x="7796" y="3278"/>
                    </a:cubicBezTo>
                    <a:cubicBezTo>
                      <a:pt x="7897" y="2828"/>
                      <a:pt x="7833" y="2234"/>
                      <a:pt x="7415" y="1976"/>
                    </a:cubicBezTo>
                    <a:cubicBezTo>
                      <a:pt x="7234" y="1870"/>
                      <a:pt x="7030" y="1811"/>
                      <a:pt x="6822" y="1811"/>
                    </a:cubicBezTo>
                    <a:cubicBezTo>
                      <a:pt x="6789" y="1811"/>
                      <a:pt x="6757" y="1813"/>
                      <a:pt x="6724" y="1816"/>
                    </a:cubicBezTo>
                    <a:cubicBezTo>
                      <a:pt x="6772" y="1569"/>
                      <a:pt x="6654" y="1307"/>
                      <a:pt x="6467" y="1146"/>
                    </a:cubicBezTo>
                    <a:cubicBezTo>
                      <a:pt x="6192" y="908"/>
                      <a:pt x="5877" y="870"/>
                      <a:pt x="5551" y="870"/>
                    </a:cubicBezTo>
                    <a:cubicBezTo>
                      <a:pt x="5400" y="870"/>
                      <a:pt x="5247" y="878"/>
                      <a:pt x="5094" y="878"/>
                    </a:cubicBezTo>
                    <a:cubicBezTo>
                      <a:pt x="4992" y="878"/>
                      <a:pt x="4891" y="874"/>
                      <a:pt x="4790" y="862"/>
                    </a:cubicBezTo>
                    <a:cubicBezTo>
                      <a:pt x="4324" y="803"/>
                      <a:pt x="3928" y="487"/>
                      <a:pt x="3504" y="284"/>
                    </a:cubicBezTo>
                    <a:cubicBezTo>
                      <a:pt x="3140" y="109"/>
                      <a:pt x="2687" y="1"/>
                      <a:pt x="2239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31"/>
              <p:cNvSpPr/>
              <p:nvPr/>
            </p:nvSpPr>
            <p:spPr>
              <a:xfrm>
                <a:off x="1777050" y="3450832"/>
                <a:ext cx="189476" cy="152342"/>
              </a:xfrm>
              <a:custGeom>
                <a:rect b="b" l="l" r="r" t="t"/>
                <a:pathLst>
                  <a:path extrusionOk="0" h="2240" w="2786">
                    <a:moveTo>
                      <a:pt x="1574" y="0"/>
                    </a:moveTo>
                    <a:cubicBezTo>
                      <a:pt x="1070" y="0"/>
                      <a:pt x="589" y="13"/>
                      <a:pt x="584" y="57"/>
                    </a:cubicBezTo>
                    <a:cubicBezTo>
                      <a:pt x="515" y="556"/>
                      <a:pt x="697" y="1482"/>
                      <a:pt x="0" y="1600"/>
                    </a:cubicBezTo>
                    <a:cubicBezTo>
                      <a:pt x="316" y="1954"/>
                      <a:pt x="815" y="2163"/>
                      <a:pt x="1302" y="2222"/>
                    </a:cubicBezTo>
                    <a:cubicBezTo>
                      <a:pt x="1405" y="2234"/>
                      <a:pt x="1509" y="2240"/>
                      <a:pt x="1614" y="2240"/>
                    </a:cubicBezTo>
                    <a:cubicBezTo>
                      <a:pt x="2016" y="2240"/>
                      <a:pt x="2420" y="2150"/>
                      <a:pt x="2786" y="1975"/>
                    </a:cubicBezTo>
                    <a:cubicBezTo>
                      <a:pt x="2416" y="1472"/>
                      <a:pt x="2679" y="572"/>
                      <a:pt x="2716" y="20"/>
                    </a:cubicBezTo>
                    <a:cubicBezTo>
                      <a:pt x="2661" y="14"/>
                      <a:pt x="2105" y="0"/>
                      <a:pt x="1574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31"/>
              <p:cNvSpPr/>
              <p:nvPr/>
            </p:nvSpPr>
            <p:spPr>
              <a:xfrm>
                <a:off x="1998219" y="3218238"/>
                <a:ext cx="291491" cy="343042"/>
              </a:xfrm>
              <a:custGeom>
                <a:rect b="b" l="l" r="r" t="t"/>
                <a:pathLst>
                  <a:path extrusionOk="0" h="5044" w="4286">
                    <a:moveTo>
                      <a:pt x="2544" y="0"/>
                    </a:moveTo>
                    <a:cubicBezTo>
                      <a:pt x="2331" y="0"/>
                      <a:pt x="2119" y="47"/>
                      <a:pt x="1929" y="145"/>
                    </a:cubicBezTo>
                    <a:lnTo>
                      <a:pt x="375" y="3151"/>
                    </a:lnTo>
                    <a:cubicBezTo>
                      <a:pt x="0" y="3718"/>
                      <a:pt x="416" y="4449"/>
                      <a:pt x="1061" y="4449"/>
                    </a:cubicBezTo>
                    <a:cubicBezTo>
                      <a:pt x="1098" y="4449"/>
                      <a:pt x="1135" y="4447"/>
                      <a:pt x="1173" y="4442"/>
                    </a:cubicBezTo>
                    <a:cubicBezTo>
                      <a:pt x="1348" y="4818"/>
                      <a:pt x="1725" y="5044"/>
                      <a:pt x="2123" y="5044"/>
                    </a:cubicBezTo>
                    <a:cubicBezTo>
                      <a:pt x="2224" y="5044"/>
                      <a:pt x="2326" y="5029"/>
                      <a:pt x="2427" y="4999"/>
                    </a:cubicBezTo>
                    <a:cubicBezTo>
                      <a:pt x="2925" y="4849"/>
                      <a:pt x="3241" y="4356"/>
                      <a:pt x="3161" y="3842"/>
                    </a:cubicBezTo>
                    <a:lnTo>
                      <a:pt x="3161" y="3842"/>
                    </a:lnTo>
                    <a:cubicBezTo>
                      <a:pt x="3166" y="3874"/>
                      <a:pt x="3198" y="3887"/>
                      <a:pt x="3245" y="3887"/>
                    </a:cubicBezTo>
                    <a:cubicBezTo>
                      <a:pt x="3424" y="3887"/>
                      <a:pt x="3826" y="3699"/>
                      <a:pt x="3868" y="3665"/>
                    </a:cubicBezTo>
                    <a:cubicBezTo>
                      <a:pt x="4093" y="3504"/>
                      <a:pt x="4232" y="3252"/>
                      <a:pt x="4254" y="2979"/>
                    </a:cubicBezTo>
                    <a:cubicBezTo>
                      <a:pt x="4286" y="2459"/>
                      <a:pt x="4136" y="1886"/>
                      <a:pt x="3622" y="1656"/>
                    </a:cubicBezTo>
                    <a:cubicBezTo>
                      <a:pt x="3798" y="1560"/>
                      <a:pt x="3911" y="1377"/>
                      <a:pt x="3916" y="1179"/>
                    </a:cubicBezTo>
                    <a:cubicBezTo>
                      <a:pt x="3922" y="981"/>
                      <a:pt x="3863" y="783"/>
                      <a:pt x="3750" y="622"/>
                    </a:cubicBezTo>
                    <a:cubicBezTo>
                      <a:pt x="3492" y="227"/>
                      <a:pt x="3015" y="0"/>
                      <a:pt x="2544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31"/>
              <p:cNvSpPr/>
              <p:nvPr/>
            </p:nvSpPr>
            <p:spPr>
              <a:xfrm>
                <a:off x="1704891" y="3087454"/>
                <a:ext cx="458047" cy="429075"/>
              </a:xfrm>
              <a:custGeom>
                <a:rect b="b" l="l" r="r" t="t"/>
                <a:pathLst>
                  <a:path extrusionOk="0" h="6309" w="6735">
                    <a:moveTo>
                      <a:pt x="2754" y="1"/>
                    </a:moveTo>
                    <a:cubicBezTo>
                      <a:pt x="2586" y="1"/>
                      <a:pt x="2421" y="8"/>
                      <a:pt x="2261" y="22"/>
                    </a:cubicBezTo>
                    <a:cubicBezTo>
                      <a:pt x="1801" y="59"/>
                      <a:pt x="1426" y="183"/>
                      <a:pt x="1099" y="504"/>
                    </a:cubicBezTo>
                    <a:cubicBezTo>
                      <a:pt x="772" y="831"/>
                      <a:pt x="574" y="1254"/>
                      <a:pt x="450" y="1688"/>
                    </a:cubicBezTo>
                    <a:cubicBezTo>
                      <a:pt x="327" y="2106"/>
                      <a:pt x="236" y="2529"/>
                      <a:pt x="167" y="2958"/>
                    </a:cubicBezTo>
                    <a:cubicBezTo>
                      <a:pt x="59" y="3772"/>
                      <a:pt x="0" y="4747"/>
                      <a:pt x="590" y="5400"/>
                    </a:cubicBezTo>
                    <a:cubicBezTo>
                      <a:pt x="1104" y="5971"/>
                      <a:pt x="2103" y="6309"/>
                      <a:pt x="2972" y="6309"/>
                    </a:cubicBezTo>
                    <a:cubicBezTo>
                      <a:pt x="3254" y="6309"/>
                      <a:pt x="3522" y="6273"/>
                      <a:pt x="3756" y="6199"/>
                    </a:cubicBezTo>
                    <a:cubicBezTo>
                      <a:pt x="4067" y="6097"/>
                      <a:pt x="4345" y="5920"/>
                      <a:pt x="4576" y="5690"/>
                    </a:cubicBezTo>
                    <a:cubicBezTo>
                      <a:pt x="4704" y="5561"/>
                      <a:pt x="4817" y="5416"/>
                      <a:pt x="4908" y="5261"/>
                    </a:cubicBezTo>
                    <a:cubicBezTo>
                      <a:pt x="5067" y="5312"/>
                      <a:pt x="5230" y="5338"/>
                      <a:pt x="5393" y="5338"/>
                    </a:cubicBezTo>
                    <a:cubicBezTo>
                      <a:pt x="5538" y="5338"/>
                      <a:pt x="5683" y="5317"/>
                      <a:pt x="5824" y="5277"/>
                    </a:cubicBezTo>
                    <a:cubicBezTo>
                      <a:pt x="6161" y="5175"/>
                      <a:pt x="6440" y="4940"/>
                      <a:pt x="6590" y="4618"/>
                    </a:cubicBezTo>
                    <a:cubicBezTo>
                      <a:pt x="6735" y="4297"/>
                      <a:pt x="6697" y="3922"/>
                      <a:pt x="6499" y="3633"/>
                    </a:cubicBezTo>
                    <a:cubicBezTo>
                      <a:pt x="6332" y="3415"/>
                      <a:pt x="6074" y="3288"/>
                      <a:pt x="5798" y="3288"/>
                    </a:cubicBezTo>
                    <a:cubicBezTo>
                      <a:pt x="5782" y="3288"/>
                      <a:pt x="5765" y="3289"/>
                      <a:pt x="5749" y="3290"/>
                    </a:cubicBezTo>
                    <a:cubicBezTo>
                      <a:pt x="5797" y="3150"/>
                      <a:pt x="5840" y="3006"/>
                      <a:pt x="5872" y="2866"/>
                    </a:cubicBezTo>
                    <a:cubicBezTo>
                      <a:pt x="5920" y="2706"/>
                      <a:pt x="5942" y="2540"/>
                      <a:pt x="5936" y="2374"/>
                    </a:cubicBezTo>
                    <a:cubicBezTo>
                      <a:pt x="5931" y="2224"/>
                      <a:pt x="5904" y="2079"/>
                      <a:pt x="5867" y="1934"/>
                    </a:cubicBezTo>
                    <a:cubicBezTo>
                      <a:pt x="5749" y="1436"/>
                      <a:pt x="5502" y="965"/>
                      <a:pt x="5074" y="649"/>
                    </a:cubicBezTo>
                    <a:cubicBezTo>
                      <a:pt x="4444" y="174"/>
                      <a:pt x="3564" y="1"/>
                      <a:pt x="2754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31"/>
              <p:cNvSpPr/>
              <p:nvPr/>
            </p:nvSpPr>
            <p:spPr>
              <a:xfrm>
                <a:off x="2054667" y="3437570"/>
                <a:ext cx="33189" cy="33257"/>
              </a:xfrm>
              <a:custGeom>
                <a:rect b="b" l="l" r="r" t="t"/>
                <a:pathLst>
                  <a:path extrusionOk="0" h="489" w="488">
                    <a:moveTo>
                      <a:pt x="242" y="1"/>
                    </a:moveTo>
                    <a:cubicBezTo>
                      <a:pt x="108" y="1"/>
                      <a:pt x="0" y="108"/>
                      <a:pt x="0" y="242"/>
                    </a:cubicBezTo>
                    <a:cubicBezTo>
                      <a:pt x="0" y="381"/>
                      <a:pt x="108" y="488"/>
                      <a:pt x="242" y="488"/>
                    </a:cubicBezTo>
                    <a:cubicBezTo>
                      <a:pt x="381" y="488"/>
                      <a:pt x="488" y="381"/>
                      <a:pt x="488" y="242"/>
                    </a:cubicBezTo>
                    <a:cubicBezTo>
                      <a:pt x="488" y="108"/>
                      <a:pt x="381" y="1"/>
                      <a:pt x="2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31"/>
              <p:cNvSpPr/>
              <p:nvPr/>
            </p:nvSpPr>
            <p:spPr>
              <a:xfrm>
                <a:off x="1824045" y="3347185"/>
                <a:ext cx="55428" cy="20199"/>
              </a:xfrm>
              <a:custGeom>
                <a:rect b="b" l="l" r="r" t="t"/>
                <a:pathLst>
                  <a:path extrusionOk="0" h="297" w="815">
                    <a:moveTo>
                      <a:pt x="12" y="1"/>
                    </a:moveTo>
                    <a:cubicBezTo>
                      <a:pt x="12" y="1"/>
                      <a:pt x="11" y="1"/>
                      <a:pt x="11" y="1"/>
                    </a:cubicBezTo>
                    <a:cubicBezTo>
                      <a:pt x="0" y="6"/>
                      <a:pt x="11" y="65"/>
                      <a:pt x="75" y="135"/>
                    </a:cubicBezTo>
                    <a:cubicBezTo>
                      <a:pt x="166" y="242"/>
                      <a:pt x="292" y="296"/>
                      <a:pt x="419" y="296"/>
                    </a:cubicBezTo>
                    <a:cubicBezTo>
                      <a:pt x="532" y="296"/>
                      <a:pt x="646" y="253"/>
                      <a:pt x="734" y="167"/>
                    </a:cubicBezTo>
                    <a:cubicBezTo>
                      <a:pt x="799" y="97"/>
                      <a:pt x="815" y="44"/>
                      <a:pt x="809" y="39"/>
                    </a:cubicBezTo>
                    <a:cubicBezTo>
                      <a:pt x="809" y="38"/>
                      <a:pt x="808" y="38"/>
                      <a:pt x="807" y="38"/>
                    </a:cubicBezTo>
                    <a:cubicBezTo>
                      <a:pt x="796" y="38"/>
                      <a:pt x="768" y="84"/>
                      <a:pt x="702" y="130"/>
                    </a:cubicBezTo>
                    <a:cubicBezTo>
                      <a:pt x="616" y="199"/>
                      <a:pt x="509" y="231"/>
                      <a:pt x="402" y="231"/>
                    </a:cubicBezTo>
                    <a:cubicBezTo>
                      <a:pt x="290" y="221"/>
                      <a:pt x="188" y="178"/>
                      <a:pt x="107" y="103"/>
                    </a:cubicBezTo>
                    <a:cubicBezTo>
                      <a:pt x="46" y="47"/>
                      <a:pt x="19" y="1"/>
                      <a:pt x="12" y="1"/>
                    </a:cubicBezTo>
                    <a:close/>
                  </a:path>
                </a:pathLst>
              </a:custGeom>
              <a:solidFill>
                <a:srgbClr val="976B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31"/>
              <p:cNvSpPr/>
              <p:nvPr/>
            </p:nvSpPr>
            <p:spPr>
              <a:xfrm>
                <a:off x="1813435" y="3255031"/>
                <a:ext cx="66786" cy="83652"/>
              </a:xfrm>
              <a:custGeom>
                <a:rect b="b" l="l" r="r" t="t"/>
                <a:pathLst>
                  <a:path extrusionOk="0" h="1230" w="982">
                    <a:moveTo>
                      <a:pt x="633" y="1"/>
                    </a:moveTo>
                    <a:cubicBezTo>
                      <a:pt x="553" y="145"/>
                      <a:pt x="580" y="295"/>
                      <a:pt x="446" y="413"/>
                    </a:cubicBezTo>
                    <a:cubicBezTo>
                      <a:pt x="349" y="499"/>
                      <a:pt x="205" y="531"/>
                      <a:pt x="130" y="638"/>
                    </a:cubicBezTo>
                    <a:cubicBezTo>
                      <a:pt x="1" y="820"/>
                      <a:pt x="81" y="1083"/>
                      <a:pt x="263" y="1201"/>
                    </a:cubicBezTo>
                    <a:cubicBezTo>
                      <a:pt x="285" y="1219"/>
                      <a:pt x="315" y="1230"/>
                      <a:pt x="345" y="1230"/>
                    </a:cubicBezTo>
                    <a:cubicBezTo>
                      <a:pt x="359" y="1230"/>
                      <a:pt x="373" y="1227"/>
                      <a:pt x="387" y="1222"/>
                    </a:cubicBezTo>
                    <a:cubicBezTo>
                      <a:pt x="408" y="1211"/>
                      <a:pt x="430" y="1190"/>
                      <a:pt x="451" y="1179"/>
                    </a:cubicBezTo>
                    <a:cubicBezTo>
                      <a:pt x="472" y="1174"/>
                      <a:pt x="494" y="1171"/>
                      <a:pt x="515" y="1171"/>
                    </a:cubicBezTo>
                    <a:cubicBezTo>
                      <a:pt x="537" y="1171"/>
                      <a:pt x="558" y="1174"/>
                      <a:pt x="580" y="1179"/>
                    </a:cubicBezTo>
                    <a:cubicBezTo>
                      <a:pt x="592" y="1181"/>
                      <a:pt x="604" y="1181"/>
                      <a:pt x="616" y="1181"/>
                    </a:cubicBezTo>
                    <a:cubicBezTo>
                      <a:pt x="700" y="1181"/>
                      <a:pt x="781" y="1149"/>
                      <a:pt x="842" y="1088"/>
                    </a:cubicBezTo>
                    <a:cubicBezTo>
                      <a:pt x="981" y="938"/>
                      <a:pt x="906" y="777"/>
                      <a:pt x="842" y="617"/>
                    </a:cubicBezTo>
                    <a:cubicBezTo>
                      <a:pt x="837" y="617"/>
                      <a:pt x="831" y="611"/>
                      <a:pt x="831" y="606"/>
                    </a:cubicBezTo>
                    <a:cubicBezTo>
                      <a:pt x="810" y="520"/>
                      <a:pt x="788" y="435"/>
                      <a:pt x="783" y="349"/>
                    </a:cubicBezTo>
                    <a:cubicBezTo>
                      <a:pt x="756" y="242"/>
                      <a:pt x="719" y="135"/>
                      <a:pt x="665" y="38"/>
                    </a:cubicBezTo>
                    <a:cubicBezTo>
                      <a:pt x="660" y="22"/>
                      <a:pt x="649" y="11"/>
                      <a:pt x="633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31"/>
              <p:cNvSpPr/>
              <p:nvPr/>
            </p:nvSpPr>
            <p:spPr>
              <a:xfrm>
                <a:off x="1770453" y="3160021"/>
                <a:ext cx="61685" cy="34889"/>
              </a:xfrm>
              <a:custGeom>
                <a:rect b="b" l="l" r="r" t="t"/>
                <a:pathLst>
                  <a:path extrusionOk="0" h="513" w="907">
                    <a:moveTo>
                      <a:pt x="512" y="1"/>
                    </a:moveTo>
                    <a:cubicBezTo>
                      <a:pt x="487" y="1"/>
                      <a:pt x="461" y="2"/>
                      <a:pt x="435" y="5"/>
                    </a:cubicBezTo>
                    <a:cubicBezTo>
                      <a:pt x="188" y="26"/>
                      <a:pt x="1" y="149"/>
                      <a:pt x="12" y="294"/>
                    </a:cubicBezTo>
                    <a:cubicBezTo>
                      <a:pt x="26" y="418"/>
                      <a:pt x="189" y="513"/>
                      <a:pt x="399" y="513"/>
                    </a:cubicBezTo>
                    <a:cubicBezTo>
                      <a:pt x="425" y="513"/>
                      <a:pt x="451" y="511"/>
                      <a:pt x="478" y="508"/>
                    </a:cubicBezTo>
                    <a:cubicBezTo>
                      <a:pt x="719" y="487"/>
                      <a:pt x="906" y="358"/>
                      <a:pt x="895" y="219"/>
                    </a:cubicBezTo>
                    <a:cubicBezTo>
                      <a:pt x="886" y="95"/>
                      <a:pt x="719" y="1"/>
                      <a:pt x="512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31"/>
              <p:cNvSpPr/>
              <p:nvPr/>
            </p:nvSpPr>
            <p:spPr>
              <a:xfrm>
                <a:off x="1934425" y="3194842"/>
                <a:ext cx="62365" cy="40806"/>
              </a:xfrm>
              <a:custGeom>
                <a:rect b="b" l="l" r="r" t="t"/>
                <a:pathLst>
                  <a:path extrusionOk="0" h="600" w="917">
                    <a:moveTo>
                      <a:pt x="287" y="0"/>
                    </a:moveTo>
                    <a:cubicBezTo>
                      <a:pt x="181" y="0"/>
                      <a:pt x="95" y="35"/>
                      <a:pt x="59" y="104"/>
                    </a:cubicBezTo>
                    <a:cubicBezTo>
                      <a:pt x="1" y="232"/>
                      <a:pt x="124" y="420"/>
                      <a:pt x="343" y="527"/>
                    </a:cubicBezTo>
                    <a:cubicBezTo>
                      <a:pt x="443" y="575"/>
                      <a:pt x="545" y="600"/>
                      <a:pt x="632" y="600"/>
                    </a:cubicBezTo>
                    <a:cubicBezTo>
                      <a:pt x="737" y="600"/>
                      <a:pt x="820" y="565"/>
                      <a:pt x="852" y="495"/>
                    </a:cubicBezTo>
                    <a:cubicBezTo>
                      <a:pt x="917" y="366"/>
                      <a:pt x="788" y="179"/>
                      <a:pt x="568" y="71"/>
                    </a:cubicBezTo>
                    <a:cubicBezTo>
                      <a:pt x="472" y="23"/>
                      <a:pt x="373" y="0"/>
                      <a:pt x="287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31"/>
              <p:cNvSpPr/>
              <p:nvPr/>
            </p:nvSpPr>
            <p:spPr>
              <a:xfrm>
                <a:off x="1844040" y="3025837"/>
                <a:ext cx="275577" cy="308425"/>
              </a:xfrm>
              <a:custGeom>
                <a:rect b="b" l="l" r="r" t="t"/>
                <a:pathLst>
                  <a:path extrusionOk="0" h="4535" w="4052">
                    <a:moveTo>
                      <a:pt x="815" y="0"/>
                    </a:moveTo>
                    <a:cubicBezTo>
                      <a:pt x="675" y="0"/>
                      <a:pt x="535" y="31"/>
                      <a:pt x="403" y="92"/>
                    </a:cubicBezTo>
                    <a:cubicBezTo>
                      <a:pt x="1" y="290"/>
                      <a:pt x="87" y="735"/>
                      <a:pt x="371" y="1024"/>
                    </a:cubicBezTo>
                    <a:cubicBezTo>
                      <a:pt x="533" y="1186"/>
                      <a:pt x="758" y="1280"/>
                      <a:pt x="991" y="1280"/>
                    </a:cubicBezTo>
                    <a:cubicBezTo>
                      <a:pt x="1020" y="1280"/>
                      <a:pt x="1049" y="1279"/>
                      <a:pt x="1078" y="1276"/>
                    </a:cubicBezTo>
                    <a:cubicBezTo>
                      <a:pt x="1147" y="1630"/>
                      <a:pt x="1276" y="1978"/>
                      <a:pt x="1517" y="2246"/>
                    </a:cubicBezTo>
                    <a:cubicBezTo>
                      <a:pt x="1733" y="2481"/>
                      <a:pt x="2044" y="2643"/>
                      <a:pt x="2361" y="2643"/>
                    </a:cubicBezTo>
                    <a:cubicBezTo>
                      <a:pt x="2398" y="2643"/>
                      <a:pt x="2434" y="2641"/>
                      <a:pt x="2471" y="2637"/>
                    </a:cubicBezTo>
                    <a:cubicBezTo>
                      <a:pt x="2487" y="3039"/>
                      <a:pt x="2530" y="3397"/>
                      <a:pt x="2680" y="3772"/>
                    </a:cubicBezTo>
                    <a:cubicBezTo>
                      <a:pt x="2765" y="3981"/>
                      <a:pt x="2846" y="4351"/>
                      <a:pt x="3055" y="4474"/>
                    </a:cubicBezTo>
                    <a:cubicBezTo>
                      <a:pt x="3125" y="4516"/>
                      <a:pt x="3192" y="4535"/>
                      <a:pt x="3256" y="4535"/>
                    </a:cubicBezTo>
                    <a:cubicBezTo>
                      <a:pt x="3717" y="4535"/>
                      <a:pt x="4000" y="3562"/>
                      <a:pt x="4019" y="3242"/>
                    </a:cubicBezTo>
                    <a:cubicBezTo>
                      <a:pt x="4051" y="2417"/>
                      <a:pt x="3665" y="1624"/>
                      <a:pt x="2996" y="1142"/>
                    </a:cubicBezTo>
                    <a:cubicBezTo>
                      <a:pt x="2765" y="971"/>
                      <a:pt x="2514" y="960"/>
                      <a:pt x="2246" y="880"/>
                    </a:cubicBezTo>
                    <a:cubicBezTo>
                      <a:pt x="1844" y="756"/>
                      <a:pt x="1678" y="397"/>
                      <a:pt x="1356" y="167"/>
                    </a:cubicBezTo>
                    <a:cubicBezTo>
                      <a:pt x="1193" y="56"/>
                      <a:pt x="1005" y="0"/>
                      <a:pt x="815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31"/>
              <p:cNvSpPr/>
              <p:nvPr/>
            </p:nvSpPr>
            <p:spPr>
              <a:xfrm>
                <a:off x="1862675" y="3585492"/>
                <a:ext cx="130511" cy="138536"/>
              </a:xfrm>
              <a:custGeom>
                <a:rect b="b" l="l" r="r" t="t"/>
                <a:pathLst>
                  <a:path extrusionOk="0" h="2037" w="1919">
                    <a:moveTo>
                      <a:pt x="1522" y="1"/>
                    </a:moveTo>
                    <a:cubicBezTo>
                      <a:pt x="1158" y="174"/>
                      <a:pt x="762" y="260"/>
                      <a:pt x="363" y="260"/>
                    </a:cubicBezTo>
                    <a:cubicBezTo>
                      <a:pt x="257" y="260"/>
                      <a:pt x="150" y="254"/>
                      <a:pt x="43" y="242"/>
                    </a:cubicBezTo>
                    <a:lnTo>
                      <a:pt x="0" y="236"/>
                    </a:lnTo>
                    <a:lnTo>
                      <a:pt x="0" y="236"/>
                    </a:lnTo>
                    <a:cubicBezTo>
                      <a:pt x="279" y="847"/>
                      <a:pt x="568" y="1447"/>
                      <a:pt x="884" y="2036"/>
                    </a:cubicBezTo>
                    <a:cubicBezTo>
                      <a:pt x="1275" y="1490"/>
                      <a:pt x="1618" y="911"/>
                      <a:pt x="1918" y="311"/>
                    </a:cubicBezTo>
                    <a:cubicBezTo>
                      <a:pt x="1854" y="274"/>
                      <a:pt x="1795" y="236"/>
                      <a:pt x="1736" y="199"/>
                    </a:cubicBezTo>
                    <a:cubicBezTo>
                      <a:pt x="1656" y="151"/>
                      <a:pt x="1581" y="81"/>
                      <a:pt x="15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31"/>
              <p:cNvSpPr/>
              <p:nvPr/>
            </p:nvSpPr>
            <p:spPr>
              <a:xfrm>
                <a:off x="1742773" y="3558900"/>
                <a:ext cx="106436" cy="100655"/>
              </a:xfrm>
              <a:custGeom>
                <a:rect b="b" l="l" r="r" t="t"/>
                <a:pathLst>
                  <a:path extrusionOk="0" h="1480" w="1565">
                    <a:moveTo>
                      <a:pt x="76" y="0"/>
                    </a:moveTo>
                    <a:cubicBezTo>
                      <a:pt x="33" y="493"/>
                      <a:pt x="1" y="986"/>
                      <a:pt x="1" y="1479"/>
                    </a:cubicBezTo>
                    <a:cubicBezTo>
                      <a:pt x="515" y="1174"/>
                      <a:pt x="1035" y="879"/>
                      <a:pt x="1565" y="590"/>
                    </a:cubicBezTo>
                    <a:cubicBezTo>
                      <a:pt x="1158" y="504"/>
                      <a:pt x="767" y="306"/>
                      <a:pt x="499" y="11"/>
                    </a:cubicBezTo>
                    <a:lnTo>
                      <a:pt x="488" y="11"/>
                    </a:lnTo>
                    <a:cubicBezTo>
                      <a:pt x="433" y="18"/>
                      <a:pt x="378" y="21"/>
                      <a:pt x="324" y="21"/>
                    </a:cubicBezTo>
                    <a:cubicBezTo>
                      <a:pt x="240" y="21"/>
                      <a:pt x="157" y="13"/>
                      <a:pt x="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18" name="Google Shape;3218;p31"/>
              <p:cNvGrpSpPr/>
              <p:nvPr/>
            </p:nvGrpSpPr>
            <p:grpSpPr>
              <a:xfrm>
                <a:off x="1675715" y="3169815"/>
                <a:ext cx="528370" cy="201514"/>
                <a:chOff x="1675715" y="3169815"/>
                <a:chExt cx="528370" cy="201514"/>
              </a:xfrm>
            </p:grpSpPr>
            <p:sp>
              <p:nvSpPr>
                <p:cNvPr id="3219" name="Google Shape;3219;p31"/>
                <p:cNvSpPr/>
                <p:nvPr/>
              </p:nvSpPr>
              <p:spPr>
                <a:xfrm>
                  <a:off x="1692106" y="3213749"/>
                  <a:ext cx="76783" cy="24688"/>
                </a:xfrm>
                <a:custGeom>
                  <a:rect b="b" l="l" r="r" t="t"/>
                  <a:pathLst>
                    <a:path extrusionOk="0" h="363" w="1129">
                      <a:moveTo>
                        <a:pt x="88" y="1"/>
                      </a:moveTo>
                      <a:cubicBezTo>
                        <a:pt x="24" y="1"/>
                        <a:pt x="1" y="100"/>
                        <a:pt x="71" y="115"/>
                      </a:cubicBezTo>
                      <a:cubicBezTo>
                        <a:pt x="392" y="184"/>
                        <a:pt x="713" y="270"/>
                        <a:pt x="1035" y="361"/>
                      </a:cubicBezTo>
                      <a:cubicBezTo>
                        <a:pt x="1038" y="362"/>
                        <a:pt x="1042" y="362"/>
                        <a:pt x="1045" y="362"/>
                      </a:cubicBezTo>
                      <a:cubicBezTo>
                        <a:pt x="1107" y="362"/>
                        <a:pt x="1128" y="269"/>
                        <a:pt x="1067" y="243"/>
                      </a:cubicBezTo>
                      <a:cubicBezTo>
                        <a:pt x="746" y="158"/>
                        <a:pt x="424" y="77"/>
                        <a:pt x="103" y="2"/>
                      </a:cubicBezTo>
                      <a:cubicBezTo>
                        <a:pt x="98" y="1"/>
                        <a:pt x="93" y="1"/>
                        <a:pt x="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0" name="Google Shape;3220;p31"/>
                <p:cNvSpPr/>
                <p:nvPr/>
              </p:nvSpPr>
              <p:spPr>
                <a:xfrm>
                  <a:off x="1675715" y="3169815"/>
                  <a:ext cx="175330" cy="165332"/>
                </a:xfrm>
                <a:custGeom>
                  <a:rect b="b" l="l" r="r" t="t"/>
                  <a:pathLst>
                    <a:path extrusionOk="0" h="2431" w="2578">
                      <a:moveTo>
                        <a:pt x="1340" y="1"/>
                      </a:moveTo>
                      <a:cubicBezTo>
                        <a:pt x="884" y="1"/>
                        <a:pt x="457" y="261"/>
                        <a:pt x="247" y="686"/>
                      </a:cubicBezTo>
                      <a:cubicBezTo>
                        <a:pt x="1" y="1195"/>
                        <a:pt x="140" y="1805"/>
                        <a:pt x="579" y="2164"/>
                      </a:cubicBezTo>
                      <a:cubicBezTo>
                        <a:pt x="803" y="2342"/>
                        <a:pt x="1072" y="2430"/>
                        <a:pt x="1341" y="2430"/>
                      </a:cubicBezTo>
                      <a:cubicBezTo>
                        <a:pt x="1607" y="2430"/>
                        <a:pt x="1874" y="2343"/>
                        <a:pt x="2096" y="2170"/>
                      </a:cubicBezTo>
                      <a:cubicBezTo>
                        <a:pt x="2096" y="2154"/>
                        <a:pt x="2096" y="2138"/>
                        <a:pt x="2101" y="2122"/>
                      </a:cubicBezTo>
                      <a:cubicBezTo>
                        <a:pt x="2090" y="2084"/>
                        <a:pt x="2096" y="2041"/>
                        <a:pt x="2106" y="2004"/>
                      </a:cubicBezTo>
                      <a:lnTo>
                        <a:pt x="2112" y="1998"/>
                      </a:lnTo>
                      <a:lnTo>
                        <a:pt x="2112" y="1998"/>
                      </a:lnTo>
                      <a:cubicBezTo>
                        <a:pt x="1900" y="2204"/>
                        <a:pt x="1623" y="2309"/>
                        <a:pt x="1345" y="2309"/>
                      </a:cubicBezTo>
                      <a:cubicBezTo>
                        <a:pt x="1087" y="2309"/>
                        <a:pt x="829" y="2219"/>
                        <a:pt x="622" y="2036"/>
                      </a:cubicBezTo>
                      <a:cubicBezTo>
                        <a:pt x="194" y="1655"/>
                        <a:pt x="129" y="1013"/>
                        <a:pt x="478" y="552"/>
                      </a:cubicBezTo>
                      <a:cubicBezTo>
                        <a:pt x="689" y="271"/>
                        <a:pt x="1015" y="121"/>
                        <a:pt x="1345" y="121"/>
                      </a:cubicBezTo>
                      <a:cubicBezTo>
                        <a:pt x="1550" y="121"/>
                        <a:pt x="1757" y="179"/>
                        <a:pt x="1940" y="300"/>
                      </a:cubicBezTo>
                      <a:cubicBezTo>
                        <a:pt x="2422" y="611"/>
                        <a:pt x="2578" y="1243"/>
                        <a:pt x="2305" y="1747"/>
                      </a:cubicBezTo>
                      <a:lnTo>
                        <a:pt x="2337" y="1720"/>
                      </a:lnTo>
                      <a:cubicBezTo>
                        <a:pt x="2380" y="1693"/>
                        <a:pt x="2428" y="1666"/>
                        <a:pt x="2476" y="1645"/>
                      </a:cubicBezTo>
                      <a:cubicBezTo>
                        <a:pt x="2530" y="1511"/>
                        <a:pt x="2556" y="1366"/>
                        <a:pt x="2556" y="1222"/>
                      </a:cubicBezTo>
                      <a:cubicBezTo>
                        <a:pt x="2556" y="654"/>
                        <a:pt x="2165" y="161"/>
                        <a:pt x="1613" y="32"/>
                      </a:cubicBezTo>
                      <a:cubicBezTo>
                        <a:pt x="1522" y="11"/>
                        <a:pt x="1430" y="1"/>
                        <a:pt x="13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1" name="Google Shape;3221;p31"/>
                <p:cNvSpPr/>
                <p:nvPr/>
              </p:nvSpPr>
              <p:spPr>
                <a:xfrm>
                  <a:off x="2021886" y="3283051"/>
                  <a:ext cx="182199" cy="87189"/>
                </a:xfrm>
                <a:custGeom>
                  <a:rect b="b" l="l" r="r" t="t"/>
                  <a:pathLst>
                    <a:path extrusionOk="0" h="1282" w="2679">
                      <a:moveTo>
                        <a:pt x="66" y="0"/>
                      </a:moveTo>
                      <a:cubicBezTo>
                        <a:pt x="0" y="0"/>
                        <a:pt x="4" y="109"/>
                        <a:pt x="75" y="119"/>
                      </a:cubicBezTo>
                      <a:cubicBezTo>
                        <a:pt x="504" y="173"/>
                        <a:pt x="932" y="253"/>
                        <a:pt x="1350" y="365"/>
                      </a:cubicBezTo>
                      <a:cubicBezTo>
                        <a:pt x="1752" y="473"/>
                        <a:pt x="2588" y="639"/>
                        <a:pt x="2497" y="1207"/>
                      </a:cubicBezTo>
                      <a:cubicBezTo>
                        <a:pt x="2490" y="1252"/>
                        <a:pt x="2529" y="1281"/>
                        <a:pt x="2562" y="1281"/>
                      </a:cubicBezTo>
                      <a:cubicBezTo>
                        <a:pt x="2585" y="1281"/>
                        <a:pt x="2605" y="1268"/>
                        <a:pt x="2609" y="1239"/>
                      </a:cubicBezTo>
                      <a:cubicBezTo>
                        <a:pt x="2679" y="815"/>
                        <a:pt x="2341" y="585"/>
                        <a:pt x="1988" y="446"/>
                      </a:cubicBezTo>
                      <a:cubicBezTo>
                        <a:pt x="1382" y="210"/>
                        <a:pt x="724" y="82"/>
                        <a:pt x="75" y="1"/>
                      </a:cubicBezTo>
                      <a:cubicBezTo>
                        <a:pt x="72" y="1"/>
                        <a:pt x="69" y="0"/>
                        <a:pt x="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2" name="Google Shape;3222;p31"/>
                <p:cNvSpPr/>
                <p:nvPr/>
              </p:nvSpPr>
              <p:spPr>
                <a:xfrm>
                  <a:off x="1837511" y="3206404"/>
                  <a:ext cx="192468" cy="164924"/>
                </a:xfrm>
                <a:custGeom>
                  <a:rect b="b" l="l" r="r" t="t"/>
                  <a:pathLst>
                    <a:path extrusionOk="0" h="2425" w="2830">
                      <a:moveTo>
                        <a:pt x="1618" y="116"/>
                      </a:moveTo>
                      <a:cubicBezTo>
                        <a:pt x="2218" y="121"/>
                        <a:pt x="2711" y="609"/>
                        <a:pt x="2711" y="1214"/>
                      </a:cubicBezTo>
                      <a:cubicBezTo>
                        <a:pt x="2711" y="1873"/>
                        <a:pt x="2173" y="2309"/>
                        <a:pt x="1610" y="2309"/>
                      </a:cubicBezTo>
                      <a:cubicBezTo>
                        <a:pt x="1341" y="2309"/>
                        <a:pt x="1065" y="2209"/>
                        <a:pt x="842" y="1985"/>
                      </a:cubicBezTo>
                      <a:cubicBezTo>
                        <a:pt x="151" y="1294"/>
                        <a:pt x="643" y="116"/>
                        <a:pt x="1618" y="116"/>
                      </a:cubicBezTo>
                      <a:close/>
                      <a:moveTo>
                        <a:pt x="1608" y="0"/>
                      </a:moveTo>
                      <a:cubicBezTo>
                        <a:pt x="1310" y="0"/>
                        <a:pt x="1007" y="110"/>
                        <a:pt x="761" y="357"/>
                      </a:cubicBezTo>
                      <a:cubicBezTo>
                        <a:pt x="1" y="1117"/>
                        <a:pt x="536" y="2419"/>
                        <a:pt x="1618" y="2425"/>
                      </a:cubicBezTo>
                      <a:cubicBezTo>
                        <a:pt x="2283" y="2419"/>
                        <a:pt x="2824" y="1878"/>
                        <a:pt x="2829" y="1214"/>
                      </a:cubicBezTo>
                      <a:cubicBezTo>
                        <a:pt x="2826" y="482"/>
                        <a:pt x="2229" y="0"/>
                        <a:pt x="16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3" name="Google Shape;3223;p31"/>
                <p:cNvSpPr/>
                <p:nvPr/>
              </p:nvSpPr>
              <p:spPr>
                <a:xfrm>
                  <a:off x="1840775" y="3264689"/>
                  <a:ext cx="33461" cy="16186"/>
                </a:xfrm>
                <a:custGeom>
                  <a:rect b="b" l="l" r="r" t="t"/>
                  <a:pathLst>
                    <a:path extrusionOk="0" h="238" w="492">
                      <a:moveTo>
                        <a:pt x="182" y="0"/>
                      </a:moveTo>
                      <a:cubicBezTo>
                        <a:pt x="131" y="0"/>
                        <a:pt x="80" y="12"/>
                        <a:pt x="33" y="35"/>
                      </a:cubicBezTo>
                      <a:cubicBezTo>
                        <a:pt x="33" y="78"/>
                        <a:pt x="22" y="121"/>
                        <a:pt x="1" y="159"/>
                      </a:cubicBezTo>
                      <a:cubicBezTo>
                        <a:pt x="9" y="164"/>
                        <a:pt x="19" y="167"/>
                        <a:pt x="30" y="167"/>
                      </a:cubicBezTo>
                      <a:cubicBezTo>
                        <a:pt x="41" y="167"/>
                        <a:pt x="52" y="164"/>
                        <a:pt x="60" y="159"/>
                      </a:cubicBezTo>
                      <a:cubicBezTo>
                        <a:pt x="98" y="132"/>
                        <a:pt x="142" y="120"/>
                        <a:pt x="184" y="120"/>
                      </a:cubicBezTo>
                      <a:cubicBezTo>
                        <a:pt x="253" y="120"/>
                        <a:pt x="320" y="153"/>
                        <a:pt x="360" y="212"/>
                      </a:cubicBezTo>
                      <a:cubicBezTo>
                        <a:pt x="373" y="230"/>
                        <a:pt x="391" y="238"/>
                        <a:pt x="409" y="238"/>
                      </a:cubicBezTo>
                      <a:cubicBezTo>
                        <a:pt x="451" y="238"/>
                        <a:pt x="491" y="198"/>
                        <a:pt x="461" y="153"/>
                      </a:cubicBezTo>
                      <a:cubicBezTo>
                        <a:pt x="399" y="54"/>
                        <a:pt x="291" y="0"/>
                        <a:pt x="1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24" name="Google Shape;3224;p31"/>
              <p:cNvSpPr/>
              <p:nvPr/>
            </p:nvSpPr>
            <p:spPr>
              <a:xfrm>
                <a:off x="1107016" y="3408394"/>
                <a:ext cx="201514" cy="134524"/>
              </a:xfrm>
              <a:custGeom>
                <a:rect b="b" l="l" r="r" t="t"/>
                <a:pathLst>
                  <a:path extrusionOk="0" h="1978" w="2963">
                    <a:moveTo>
                      <a:pt x="2529" y="1"/>
                    </a:moveTo>
                    <a:lnTo>
                      <a:pt x="456" y="210"/>
                    </a:lnTo>
                    <a:lnTo>
                      <a:pt x="354" y="1367"/>
                    </a:lnTo>
                    <a:cubicBezTo>
                      <a:pt x="348" y="1447"/>
                      <a:pt x="290" y="1517"/>
                      <a:pt x="209" y="1538"/>
                    </a:cubicBezTo>
                    <a:cubicBezTo>
                      <a:pt x="156" y="1549"/>
                      <a:pt x="81" y="1571"/>
                      <a:pt x="0" y="1592"/>
                    </a:cubicBezTo>
                    <a:cubicBezTo>
                      <a:pt x="300" y="1774"/>
                      <a:pt x="643" y="1892"/>
                      <a:pt x="991" y="1935"/>
                    </a:cubicBezTo>
                    <a:cubicBezTo>
                      <a:pt x="1166" y="1962"/>
                      <a:pt x="1345" y="1977"/>
                      <a:pt x="1523" y="1977"/>
                    </a:cubicBezTo>
                    <a:cubicBezTo>
                      <a:pt x="1879" y="1977"/>
                      <a:pt x="2232" y="1915"/>
                      <a:pt x="2550" y="1758"/>
                    </a:cubicBezTo>
                    <a:cubicBezTo>
                      <a:pt x="2700" y="1683"/>
                      <a:pt x="2840" y="1587"/>
                      <a:pt x="2963" y="1469"/>
                    </a:cubicBezTo>
                    <a:lnTo>
                      <a:pt x="2738" y="1469"/>
                    </a:lnTo>
                    <a:cubicBezTo>
                      <a:pt x="2631" y="1469"/>
                      <a:pt x="2545" y="1383"/>
                      <a:pt x="2545" y="1276"/>
                    </a:cubicBezTo>
                    <a:lnTo>
                      <a:pt x="2529" y="1"/>
                    </a:lnTo>
                    <a:close/>
                  </a:path>
                </a:pathLst>
              </a:custGeom>
              <a:solidFill>
                <a:srgbClr val="EFC3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31"/>
              <p:cNvSpPr/>
              <p:nvPr/>
            </p:nvSpPr>
            <p:spPr>
              <a:xfrm>
                <a:off x="1369330" y="3165802"/>
                <a:ext cx="60937" cy="142481"/>
              </a:xfrm>
              <a:custGeom>
                <a:rect b="b" l="l" r="r" t="t"/>
                <a:pathLst>
                  <a:path extrusionOk="0" h="2095" w="896">
                    <a:moveTo>
                      <a:pt x="292" y="1"/>
                    </a:moveTo>
                    <a:cubicBezTo>
                      <a:pt x="182" y="1"/>
                      <a:pt x="76" y="38"/>
                      <a:pt x="0" y="118"/>
                    </a:cubicBezTo>
                    <a:lnTo>
                      <a:pt x="258" y="2095"/>
                    </a:lnTo>
                    <a:cubicBezTo>
                      <a:pt x="483" y="1993"/>
                      <a:pt x="633" y="1779"/>
                      <a:pt x="734" y="1559"/>
                    </a:cubicBezTo>
                    <a:cubicBezTo>
                      <a:pt x="831" y="1334"/>
                      <a:pt x="884" y="1098"/>
                      <a:pt x="890" y="857"/>
                    </a:cubicBezTo>
                    <a:cubicBezTo>
                      <a:pt x="895" y="606"/>
                      <a:pt x="847" y="338"/>
                      <a:pt x="670" y="161"/>
                    </a:cubicBezTo>
                    <a:cubicBezTo>
                      <a:pt x="574" y="59"/>
                      <a:pt x="430" y="1"/>
                      <a:pt x="292" y="1"/>
                    </a:cubicBezTo>
                    <a:close/>
                  </a:path>
                </a:pathLst>
              </a:custGeom>
              <a:solidFill>
                <a:srgbClr val="DDA1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31"/>
              <p:cNvSpPr/>
              <p:nvPr/>
            </p:nvSpPr>
            <p:spPr>
              <a:xfrm>
                <a:off x="1230522" y="2991764"/>
                <a:ext cx="171997" cy="182811"/>
              </a:xfrm>
              <a:custGeom>
                <a:rect b="b" l="l" r="r" t="t"/>
                <a:pathLst>
                  <a:path extrusionOk="0" h="2688" w="2529">
                    <a:moveTo>
                      <a:pt x="680" y="0"/>
                    </a:moveTo>
                    <a:cubicBezTo>
                      <a:pt x="449" y="0"/>
                      <a:pt x="218" y="45"/>
                      <a:pt x="0" y="132"/>
                    </a:cubicBezTo>
                    <a:lnTo>
                      <a:pt x="616" y="1070"/>
                    </a:lnTo>
                    <a:cubicBezTo>
                      <a:pt x="1024" y="1247"/>
                      <a:pt x="1452" y="1445"/>
                      <a:pt x="1699" y="1815"/>
                    </a:cubicBezTo>
                    <a:cubicBezTo>
                      <a:pt x="1870" y="2066"/>
                      <a:pt x="1934" y="2377"/>
                      <a:pt x="2106" y="2629"/>
                    </a:cubicBezTo>
                    <a:cubicBezTo>
                      <a:pt x="2122" y="2650"/>
                      <a:pt x="2143" y="2672"/>
                      <a:pt x="2170" y="2682"/>
                    </a:cubicBezTo>
                    <a:cubicBezTo>
                      <a:pt x="2179" y="2686"/>
                      <a:pt x="2188" y="2687"/>
                      <a:pt x="2197" y="2687"/>
                    </a:cubicBezTo>
                    <a:cubicBezTo>
                      <a:pt x="2245" y="2687"/>
                      <a:pt x="2288" y="2642"/>
                      <a:pt x="2315" y="2597"/>
                    </a:cubicBezTo>
                    <a:cubicBezTo>
                      <a:pt x="2529" y="2211"/>
                      <a:pt x="2427" y="1723"/>
                      <a:pt x="2079" y="1461"/>
                    </a:cubicBezTo>
                    <a:cubicBezTo>
                      <a:pt x="2133" y="1273"/>
                      <a:pt x="2100" y="1075"/>
                      <a:pt x="1988" y="925"/>
                    </a:cubicBezTo>
                    <a:cubicBezTo>
                      <a:pt x="1875" y="770"/>
                      <a:pt x="1725" y="652"/>
                      <a:pt x="1554" y="572"/>
                    </a:cubicBezTo>
                    <a:cubicBezTo>
                      <a:pt x="1597" y="448"/>
                      <a:pt x="1559" y="315"/>
                      <a:pt x="1463" y="229"/>
                    </a:cubicBezTo>
                    <a:cubicBezTo>
                      <a:pt x="1372" y="143"/>
                      <a:pt x="1254" y="84"/>
                      <a:pt x="1131" y="57"/>
                    </a:cubicBezTo>
                    <a:cubicBezTo>
                      <a:pt x="983" y="19"/>
                      <a:pt x="831" y="0"/>
                      <a:pt x="6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31"/>
              <p:cNvSpPr/>
              <p:nvPr/>
            </p:nvSpPr>
            <p:spPr>
              <a:xfrm>
                <a:off x="903462" y="2996525"/>
                <a:ext cx="492188" cy="461856"/>
              </a:xfrm>
              <a:custGeom>
                <a:rect b="b" l="l" r="r" t="t"/>
                <a:pathLst>
                  <a:path extrusionOk="0" h="6791" w="7237">
                    <a:moveTo>
                      <a:pt x="3961" y="1"/>
                    </a:moveTo>
                    <a:cubicBezTo>
                      <a:pt x="3169" y="1"/>
                      <a:pt x="2424" y="220"/>
                      <a:pt x="1713" y="598"/>
                    </a:cubicBezTo>
                    <a:cubicBezTo>
                      <a:pt x="1274" y="834"/>
                      <a:pt x="1102" y="1053"/>
                      <a:pt x="990" y="1530"/>
                    </a:cubicBezTo>
                    <a:cubicBezTo>
                      <a:pt x="834" y="2232"/>
                      <a:pt x="899" y="2939"/>
                      <a:pt x="1091" y="3614"/>
                    </a:cubicBezTo>
                    <a:cubicBezTo>
                      <a:pt x="1081" y="3614"/>
                      <a:pt x="1070" y="3614"/>
                      <a:pt x="1060" y="3614"/>
                    </a:cubicBezTo>
                    <a:cubicBezTo>
                      <a:pt x="388" y="3614"/>
                      <a:pt x="0" y="4123"/>
                      <a:pt x="116" y="4793"/>
                    </a:cubicBezTo>
                    <a:cubicBezTo>
                      <a:pt x="191" y="5211"/>
                      <a:pt x="481" y="5559"/>
                      <a:pt x="877" y="5714"/>
                    </a:cubicBezTo>
                    <a:cubicBezTo>
                      <a:pt x="1025" y="5770"/>
                      <a:pt x="1179" y="5797"/>
                      <a:pt x="1332" y="5797"/>
                    </a:cubicBezTo>
                    <a:cubicBezTo>
                      <a:pt x="1564" y="5797"/>
                      <a:pt x="1794" y="5735"/>
                      <a:pt x="1997" y="5612"/>
                    </a:cubicBezTo>
                    <a:cubicBezTo>
                      <a:pt x="2174" y="5934"/>
                      <a:pt x="2409" y="6223"/>
                      <a:pt x="2693" y="6459"/>
                    </a:cubicBezTo>
                    <a:cubicBezTo>
                      <a:pt x="2988" y="6694"/>
                      <a:pt x="3449" y="6737"/>
                      <a:pt x="3818" y="6769"/>
                    </a:cubicBezTo>
                    <a:cubicBezTo>
                      <a:pt x="3958" y="6783"/>
                      <a:pt x="4106" y="6791"/>
                      <a:pt x="4258" y="6791"/>
                    </a:cubicBezTo>
                    <a:cubicBezTo>
                      <a:pt x="5156" y="6791"/>
                      <a:pt x="6214" y="6536"/>
                      <a:pt x="6792" y="5886"/>
                    </a:cubicBezTo>
                    <a:cubicBezTo>
                      <a:pt x="7140" y="5495"/>
                      <a:pt x="7236" y="5023"/>
                      <a:pt x="7193" y="4525"/>
                    </a:cubicBezTo>
                    <a:cubicBezTo>
                      <a:pt x="7134" y="3903"/>
                      <a:pt x="7124" y="3303"/>
                      <a:pt x="6995" y="2693"/>
                    </a:cubicBezTo>
                    <a:cubicBezTo>
                      <a:pt x="6888" y="2195"/>
                      <a:pt x="6818" y="1595"/>
                      <a:pt x="6529" y="1171"/>
                    </a:cubicBezTo>
                    <a:cubicBezTo>
                      <a:pt x="6090" y="534"/>
                      <a:pt x="5174" y="105"/>
                      <a:pt x="4418" y="25"/>
                    </a:cubicBezTo>
                    <a:cubicBezTo>
                      <a:pt x="4264" y="9"/>
                      <a:pt x="4112" y="1"/>
                      <a:pt x="3961" y="1"/>
                    </a:cubicBezTo>
                    <a:close/>
                  </a:path>
                </a:pathLst>
              </a:custGeom>
              <a:solidFill>
                <a:srgbClr val="EFC3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31"/>
              <p:cNvSpPr/>
              <p:nvPr/>
            </p:nvSpPr>
            <p:spPr>
              <a:xfrm>
                <a:off x="1074575" y="3121323"/>
                <a:ext cx="77667" cy="45635"/>
              </a:xfrm>
              <a:custGeom>
                <a:rect b="b" l="l" r="r" t="t"/>
                <a:pathLst>
                  <a:path extrusionOk="0" h="671" w="1142">
                    <a:moveTo>
                      <a:pt x="827" y="1"/>
                    </a:moveTo>
                    <a:cubicBezTo>
                      <a:pt x="720" y="1"/>
                      <a:pt x="591" y="29"/>
                      <a:pt x="461" y="86"/>
                    </a:cubicBezTo>
                    <a:cubicBezTo>
                      <a:pt x="177" y="210"/>
                      <a:pt x="0" y="424"/>
                      <a:pt x="65" y="563"/>
                    </a:cubicBezTo>
                    <a:cubicBezTo>
                      <a:pt x="96" y="634"/>
                      <a:pt x="189" y="671"/>
                      <a:pt x="312" y="671"/>
                    </a:cubicBezTo>
                    <a:cubicBezTo>
                      <a:pt x="420" y="671"/>
                      <a:pt x="550" y="642"/>
                      <a:pt x="681" y="585"/>
                    </a:cubicBezTo>
                    <a:cubicBezTo>
                      <a:pt x="965" y="461"/>
                      <a:pt x="1142" y="247"/>
                      <a:pt x="1077" y="113"/>
                    </a:cubicBezTo>
                    <a:cubicBezTo>
                      <a:pt x="1046" y="38"/>
                      <a:pt x="951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31"/>
              <p:cNvSpPr/>
              <p:nvPr/>
            </p:nvSpPr>
            <p:spPr>
              <a:xfrm>
                <a:off x="1265479" y="3096296"/>
                <a:ext cx="78416" cy="41010"/>
              </a:xfrm>
              <a:custGeom>
                <a:rect b="b" l="l" r="r" t="t"/>
                <a:pathLst>
                  <a:path extrusionOk="0" h="603" w="1153">
                    <a:moveTo>
                      <a:pt x="387" y="0"/>
                    </a:moveTo>
                    <a:cubicBezTo>
                      <a:pt x="204" y="0"/>
                      <a:pt x="64" y="59"/>
                      <a:pt x="38" y="160"/>
                    </a:cubicBezTo>
                    <a:cubicBezTo>
                      <a:pt x="1" y="304"/>
                      <a:pt x="210" y="486"/>
                      <a:pt x="510" y="567"/>
                    </a:cubicBezTo>
                    <a:cubicBezTo>
                      <a:pt x="600" y="591"/>
                      <a:pt x="688" y="603"/>
                      <a:pt x="768" y="603"/>
                    </a:cubicBezTo>
                    <a:cubicBezTo>
                      <a:pt x="950" y="603"/>
                      <a:pt x="1089" y="544"/>
                      <a:pt x="1115" y="444"/>
                    </a:cubicBezTo>
                    <a:cubicBezTo>
                      <a:pt x="1152" y="299"/>
                      <a:pt x="944" y="117"/>
                      <a:pt x="649" y="36"/>
                    </a:cubicBezTo>
                    <a:cubicBezTo>
                      <a:pt x="557" y="12"/>
                      <a:pt x="467" y="0"/>
                      <a:pt x="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31"/>
              <p:cNvSpPr/>
              <p:nvPr/>
            </p:nvSpPr>
            <p:spPr>
              <a:xfrm>
                <a:off x="1214811" y="3181104"/>
                <a:ext cx="70798" cy="98683"/>
              </a:xfrm>
              <a:custGeom>
                <a:rect b="b" l="l" r="r" t="t"/>
                <a:pathLst>
                  <a:path extrusionOk="0" h="1451" w="1041">
                    <a:moveTo>
                      <a:pt x="274" y="0"/>
                    </a:moveTo>
                    <a:lnTo>
                      <a:pt x="274" y="0"/>
                    </a:lnTo>
                    <a:cubicBezTo>
                      <a:pt x="135" y="311"/>
                      <a:pt x="1" y="681"/>
                      <a:pt x="49" y="1023"/>
                    </a:cubicBezTo>
                    <a:cubicBezTo>
                      <a:pt x="49" y="1066"/>
                      <a:pt x="65" y="1104"/>
                      <a:pt x="92" y="1136"/>
                    </a:cubicBezTo>
                    <a:cubicBezTo>
                      <a:pt x="119" y="1163"/>
                      <a:pt x="156" y="1173"/>
                      <a:pt x="178" y="1195"/>
                    </a:cubicBezTo>
                    <a:cubicBezTo>
                      <a:pt x="194" y="1222"/>
                      <a:pt x="205" y="1243"/>
                      <a:pt x="215" y="1270"/>
                    </a:cubicBezTo>
                    <a:cubicBezTo>
                      <a:pt x="267" y="1379"/>
                      <a:pt x="378" y="1450"/>
                      <a:pt x="496" y="1450"/>
                    </a:cubicBezTo>
                    <a:cubicBezTo>
                      <a:pt x="511" y="1450"/>
                      <a:pt x="527" y="1449"/>
                      <a:pt x="542" y="1447"/>
                    </a:cubicBezTo>
                    <a:cubicBezTo>
                      <a:pt x="644" y="1436"/>
                      <a:pt x="880" y="1339"/>
                      <a:pt x="933" y="1259"/>
                    </a:cubicBezTo>
                    <a:cubicBezTo>
                      <a:pt x="960" y="1211"/>
                      <a:pt x="976" y="1163"/>
                      <a:pt x="981" y="1114"/>
                    </a:cubicBezTo>
                    <a:cubicBezTo>
                      <a:pt x="1008" y="943"/>
                      <a:pt x="1040" y="734"/>
                      <a:pt x="890" y="616"/>
                    </a:cubicBezTo>
                    <a:cubicBezTo>
                      <a:pt x="772" y="525"/>
                      <a:pt x="612" y="525"/>
                      <a:pt x="489" y="439"/>
                    </a:cubicBezTo>
                    <a:cubicBezTo>
                      <a:pt x="403" y="386"/>
                      <a:pt x="231" y="107"/>
                      <a:pt x="274" y="0"/>
                    </a:cubicBezTo>
                    <a:close/>
                  </a:path>
                </a:pathLst>
              </a:custGeom>
              <a:solidFill>
                <a:srgbClr val="DDA1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31"/>
              <p:cNvSpPr/>
              <p:nvPr/>
            </p:nvSpPr>
            <p:spPr>
              <a:xfrm>
                <a:off x="1153602" y="3259996"/>
                <a:ext cx="208179" cy="79368"/>
              </a:xfrm>
              <a:custGeom>
                <a:rect b="b" l="l" r="r" t="t"/>
                <a:pathLst>
                  <a:path extrusionOk="0" h="1167" w="3061">
                    <a:moveTo>
                      <a:pt x="2030" y="1"/>
                    </a:moveTo>
                    <a:cubicBezTo>
                      <a:pt x="2016" y="1"/>
                      <a:pt x="2002" y="1"/>
                      <a:pt x="1989" y="3"/>
                    </a:cubicBezTo>
                    <a:cubicBezTo>
                      <a:pt x="1967" y="8"/>
                      <a:pt x="1951" y="13"/>
                      <a:pt x="1930" y="24"/>
                    </a:cubicBezTo>
                    <a:cubicBezTo>
                      <a:pt x="1914" y="35"/>
                      <a:pt x="1897" y="51"/>
                      <a:pt x="1887" y="72"/>
                    </a:cubicBezTo>
                    <a:cubicBezTo>
                      <a:pt x="1855" y="110"/>
                      <a:pt x="1812" y="142"/>
                      <a:pt x="1769" y="163"/>
                    </a:cubicBezTo>
                    <a:cubicBezTo>
                      <a:pt x="1667" y="239"/>
                      <a:pt x="1547" y="292"/>
                      <a:pt x="1430" y="292"/>
                    </a:cubicBezTo>
                    <a:cubicBezTo>
                      <a:pt x="1339" y="292"/>
                      <a:pt x="1249" y="259"/>
                      <a:pt x="1169" y="179"/>
                    </a:cubicBezTo>
                    <a:cubicBezTo>
                      <a:pt x="1158" y="169"/>
                      <a:pt x="1153" y="158"/>
                      <a:pt x="1147" y="147"/>
                    </a:cubicBezTo>
                    <a:lnTo>
                      <a:pt x="1142" y="147"/>
                    </a:lnTo>
                    <a:cubicBezTo>
                      <a:pt x="1024" y="179"/>
                      <a:pt x="906" y="222"/>
                      <a:pt x="794" y="276"/>
                    </a:cubicBezTo>
                    <a:cubicBezTo>
                      <a:pt x="483" y="415"/>
                      <a:pt x="435" y="887"/>
                      <a:pt x="55" y="935"/>
                    </a:cubicBezTo>
                    <a:cubicBezTo>
                      <a:pt x="33" y="935"/>
                      <a:pt x="1" y="940"/>
                      <a:pt x="1" y="967"/>
                    </a:cubicBezTo>
                    <a:cubicBezTo>
                      <a:pt x="1" y="972"/>
                      <a:pt x="1" y="978"/>
                      <a:pt x="6" y="988"/>
                    </a:cubicBezTo>
                    <a:cubicBezTo>
                      <a:pt x="50" y="1094"/>
                      <a:pt x="158" y="1157"/>
                      <a:pt x="269" y="1157"/>
                    </a:cubicBezTo>
                    <a:cubicBezTo>
                      <a:pt x="281" y="1157"/>
                      <a:pt x="294" y="1156"/>
                      <a:pt x="306" y="1154"/>
                    </a:cubicBezTo>
                    <a:cubicBezTo>
                      <a:pt x="430" y="1129"/>
                      <a:pt x="528" y="1039"/>
                      <a:pt x="565" y="923"/>
                    </a:cubicBezTo>
                    <a:lnTo>
                      <a:pt x="565" y="923"/>
                    </a:lnTo>
                    <a:cubicBezTo>
                      <a:pt x="550" y="983"/>
                      <a:pt x="567" y="1051"/>
                      <a:pt x="612" y="1096"/>
                    </a:cubicBezTo>
                    <a:cubicBezTo>
                      <a:pt x="662" y="1146"/>
                      <a:pt x="719" y="1167"/>
                      <a:pt x="775" y="1167"/>
                    </a:cubicBezTo>
                    <a:cubicBezTo>
                      <a:pt x="898" y="1167"/>
                      <a:pt x="1021" y="1068"/>
                      <a:pt x="1083" y="962"/>
                    </a:cubicBezTo>
                    <a:cubicBezTo>
                      <a:pt x="1106" y="1063"/>
                      <a:pt x="1193" y="1133"/>
                      <a:pt x="1289" y="1133"/>
                    </a:cubicBezTo>
                    <a:cubicBezTo>
                      <a:pt x="1304" y="1133"/>
                      <a:pt x="1320" y="1131"/>
                      <a:pt x="1335" y="1128"/>
                    </a:cubicBezTo>
                    <a:cubicBezTo>
                      <a:pt x="1446" y="1096"/>
                      <a:pt x="1532" y="1011"/>
                      <a:pt x="1559" y="901"/>
                    </a:cubicBezTo>
                    <a:lnTo>
                      <a:pt x="1559" y="901"/>
                    </a:lnTo>
                    <a:cubicBezTo>
                      <a:pt x="1538" y="994"/>
                      <a:pt x="1658" y="1035"/>
                      <a:pt x="1760" y="1035"/>
                    </a:cubicBezTo>
                    <a:cubicBezTo>
                      <a:pt x="1812" y="1035"/>
                      <a:pt x="1860" y="1024"/>
                      <a:pt x="1881" y="1004"/>
                    </a:cubicBezTo>
                    <a:cubicBezTo>
                      <a:pt x="1946" y="956"/>
                      <a:pt x="1994" y="892"/>
                      <a:pt x="2010" y="812"/>
                    </a:cubicBezTo>
                    <a:cubicBezTo>
                      <a:pt x="2061" y="888"/>
                      <a:pt x="2145" y="930"/>
                      <a:pt x="2230" y="930"/>
                    </a:cubicBezTo>
                    <a:cubicBezTo>
                      <a:pt x="2270" y="930"/>
                      <a:pt x="2310" y="921"/>
                      <a:pt x="2347" y="903"/>
                    </a:cubicBezTo>
                    <a:cubicBezTo>
                      <a:pt x="2460" y="833"/>
                      <a:pt x="2513" y="705"/>
                      <a:pt x="2487" y="582"/>
                    </a:cubicBezTo>
                    <a:lnTo>
                      <a:pt x="2487" y="582"/>
                    </a:lnTo>
                    <a:cubicBezTo>
                      <a:pt x="2489" y="590"/>
                      <a:pt x="2501" y="593"/>
                      <a:pt x="2520" y="593"/>
                    </a:cubicBezTo>
                    <a:cubicBezTo>
                      <a:pt x="2644" y="593"/>
                      <a:pt x="3061" y="442"/>
                      <a:pt x="2931" y="244"/>
                    </a:cubicBezTo>
                    <a:lnTo>
                      <a:pt x="2931" y="244"/>
                    </a:lnTo>
                    <a:cubicBezTo>
                      <a:pt x="2870" y="265"/>
                      <a:pt x="2806" y="275"/>
                      <a:pt x="2742" y="275"/>
                    </a:cubicBezTo>
                    <a:cubicBezTo>
                      <a:pt x="2644" y="275"/>
                      <a:pt x="2547" y="251"/>
                      <a:pt x="2460" y="206"/>
                    </a:cubicBezTo>
                    <a:cubicBezTo>
                      <a:pt x="2358" y="147"/>
                      <a:pt x="2272" y="62"/>
                      <a:pt x="2165" y="24"/>
                    </a:cubicBezTo>
                    <a:cubicBezTo>
                      <a:pt x="2120" y="8"/>
                      <a:pt x="2075" y="1"/>
                      <a:pt x="20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31"/>
              <p:cNvSpPr/>
              <p:nvPr/>
            </p:nvSpPr>
            <p:spPr>
              <a:xfrm>
                <a:off x="913527" y="3012371"/>
                <a:ext cx="161864" cy="249257"/>
              </a:xfrm>
              <a:custGeom>
                <a:rect b="b" l="l" r="r" t="t"/>
                <a:pathLst>
                  <a:path extrusionOk="0" h="3665" w="2380">
                    <a:moveTo>
                      <a:pt x="1922" y="0"/>
                    </a:moveTo>
                    <a:cubicBezTo>
                      <a:pt x="1805" y="0"/>
                      <a:pt x="1681" y="26"/>
                      <a:pt x="1570" y="54"/>
                    </a:cubicBezTo>
                    <a:cubicBezTo>
                      <a:pt x="1136" y="172"/>
                      <a:pt x="724" y="328"/>
                      <a:pt x="413" y="660"/>
                    </a:cubicBezTo>
                    <a:cubicBezTo>
                      <a:pt x="295" y="778"/>
                      <a:pt x="204" y="922"/>
                      <a:pt x="156" y="1078"/>
                    </a:cubicBezTo>
                    <a:cubicBezTo>
                      <a:pt x="113" y="1238"/>
                      <a:pt x="145" y="1415"/>
                      <a:pt x="252" y="1544"/>
                    </a:cubicBezTo>
                    <a:cubicBezTo>
                      <a:pt x="102" y="1662"/>
                      <a:pt x="17" y="1838"/>
                      <a:pt x="6" y="2031"/>
                    </a:cubicBezTo>
                    <a:cubicBezTo>
                      <a:pt x="1" y="2213"/>
                      <a:pt x="22" y="2401"/>
                      <a:pt x="81" y="2583"/>
                    </a:cubicBezTo>
                    <a:cubicBezTo>
                      <a:pt x="156" y="2845"/>
                      <a:pt x="306" y="3424"/>
                      <a:pt x="649" y="3435"/>
                    </a:cubicBezTo>
                    <a:cubicBezTo>
                      <a:pt x="745" y="3435"/>
                      <a:pt x="842" y="3403"/>
                      <a:pt x="917" y="3349"/>
                    </a:cubicBezTo>
                    <a:cubicBezTo>
                      <a:pt x="927" y="3338"/>
                      <a:pt x="938" y="3338"/>
                      <a:pt x="949" y="3338"/>
                    </a:cubicBezTo>
                    <a:cubicBezTo>
                      <a:pt x="981" y="3349"/>
                      <a:pt x="1024" y="3445"/>
                      <a:pt x="1051" y="3472"/>
                    </a:cubicBezTo>
                    <a:cubicBezTo>
                      <a:pt x="1104" y="3531"/>
                      <a:pt x="1174" y="3574"/>
                      <a:pt x="1249" y="3606"/>
                    </a:cubicBezTo>
                    <a:cubicBezTo>
                      <a:pt x="1316" y="3636"/>
                      <a:pt x="1382" y="3664"/>
                      <a:pt x="1450" y="3664"/>
                    </a:cubicBezTo>
                    <a:cubicBezTo>
                      <a:pt x="1491" y="3664"/>
                      <a:pt x="1533" y="3654"/>
                      <a:pt x="1576" y="3628"/>
                    </a:cubicBezTo>
                    <a:cubicBezTo>
                      <a:pt x="1860" y="3456"/>
                      <a:pt x="1795" y="2958"/>
                      <a:pt x="1667" y="2717"/>
                    </a:cubicBezTo>
                    <a:lnTo>
                      <a:pt x="1667" y="2717"/>
                    </a:lnTo>
                    <a:cubicBezTo>
                      <a:pt x="1679" y="2720"/>
                      <a:pt x="1691" y="2722"/>
                      <a:pt x="1703" y="2722"/>
                    </a:cubicBezTo>
                    <a:cubicBezTo>
                      <a:pt x="1780" y="2722"/>
                      <a:pt x="1851" y="2653"/>
                      <a:pt x="1897" y="2583"/>
                    </a:cubicBezTo>
                    <a:cubicBezTo>
                      <a:pt x="2074" y="2288"/>
                      <a:pt x="1988" y="1897"/>
                      <a:pt x="1790" y="1619"/>
                    </a:cubicBezTo>
                    <a:cubicBezTo>
                      <a:pt x="2133" y="1362"/>
                      <a:pt x="2342" y="976"/>
                      <a:pt x="2374" y="553"/>
                    </a:cubicBezTo>
                    <a:cubicBezTo>
                      <a:pt x="2379" y="397"/>
                      <a:pt x="2358" y="226"/>
                      <a:pt x="2251" y="119"/>
                    </a:cubicBezTo>
                    <a:cubicBezTo>
                      <a:pt x="2165" y="30"/>
                      <a:pt x="2047" y="0"/>
                      <a:pt x="19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33" name="Google Shape;3233;p31"/>
              <p:cNvGrpSpPr/>
              <p:nvPr/>
            </p:nvGrpSpPr>
            <p:grpSpPr>
              <a:xfrm>
                <a:off x="901421" y="3131525"/>
                <a:ext cx="521909" cy="177846"/>
                <a:chOff x="901421" y="3131525"/>
                <a:chExt cx="521909" cy="177846"/>
              </a:xfrm>
            </p:grpSpPr>
            <p:sp>
              <p:nvSpPr>
                <p:cNvPr id="3234" name="Google Shape;3234;p31"/>
                <p:cNvSpPr/>
                <p:nvPr/>
              </p:nvSpPr>
              <p:spPr>
                <a:xfrm>
                  <a:off x="1048731" y="3166890"/>
                  <a:ext cx="172745" cy="142481"/>
                </a:xfrm>
                <a:custGeom>
                  <a:rect b="b" l="l" r="r" t="t"/>
                  <a:pathLst>
                    <a:path extrusionOk="0" h="2095" w="2540">
                      <a:moveTo>
                        <a:pt x="1784" y="91"/>
                      </a:moveTo>
                      <a:cubicBezTo>
                        <a:pt x="2025" y="91"/>
                        <a:pt x="2234" y="268"/>
                        <a:pt x="2277" y="509"/>
                      </a:cubicBezTo>
                      <a:lnTo>
                        <a:pt x="2395" y="1222"/>
                      </a:lnTo>
                      <a:cubicBezTo>
                        <a:pt x="2443" y="1495"/>
                        <a:pt x="2255" y="1752"/>
                        <a:pt x="1988" y="1800"/>
                      </a:cubicBezTo>
                      <a:lnTo>
                        <a:pt x="841" y="1993"/>
                      </a:lnTo>
                      <a:cubicBezTo>
                        <a:pt x="814" y="1998"/>
                        <a:pt x="788" y="1998"/>
                        <a:pt x="761" y="1998"/>
                      </a:cubicBezTo>
                      <a:cubicBezTo>
                        <a:pt x="514" y="1998"/>
                        <a:pt x="305" y="1822"/>
                        <a:pt x="268" y="1586"/>
                      </a:cubicBezTo>
                      <a:lnTo>
                        <a:pt x="145" y="873"/>
                      </a:lnTo>
                      <a:cubicBezTo>
                        <a:pt x="102" y="600"/>
                        <a:pt x="284" y="343"/>
                        <a:pt x="557" y="295"/>
                      </a:cubicBezTo>
                      <a:lnTo>
                        <a:pt x="1698" y="102"/>
                      </a:lnTo>
                      <a:cubicBezTo>
                        <a:pt x="1725" y="97"/>
                        <a:pt x="1752" y="91"/>
                        <a:pt x="1784" y="91"/>
                      </a:cubicBezTo>
                      <a:close/>
                      <a:moveTo>
                        <a:pt x="1779" y="0"/>
                      </a:moveTo>
                      <a:cubicBezTo>
                        <a:pt x="1747" y="0"/>
                        <a:pt x="1714" y="0"/>
                        <a:pt x="1682" y="6"/>
                      </a:cubicBezTo>
                      <a:lnTo>
                        <a:pt x="541" y="198"/>
                      </a:lnTo>
                      <a:cubicBezTo>
                        <a:pt x="214" y="257"/>
                        <a:pt x="0" y="563"/>
                        <a:pt x="54" y="884"/>
                      </a:cubicBezTo>
                      <a:lnTo>
                        <a:pt x="172" y="1597"/>
                      </a:lnTo>
                      <a:cubicBezTo>
                        <a:pt x="220" y="1881"/>
                        <a:pt x="466" y="2095"/>
                        <a:pt x="761" y="2095"/>
                      </a:cubicBezTo>
                      <a:cubicBezTo>
                        <a:pt x="793" y="2090"/>
                        <a:pt x="825" y="2090"/>
                        <a:pt x="857" y="2084"/>
                      </a:cubicBezTo>
                      <a:lnTo>
                        <a:pt x="1998" y="1891"/>
                      </a:lnTo>
                      <a:cubicBezTo>
                        <a:pt x="2325" y="1838"/>
                        <a:pt x="2539" y="1532"/>
                        <a:pt x="2486" y="1206"/>
                      </a:cubicBezTo>
                      <a:lnTo>
                        <a:pt x="2368" y="493"/>
                      </a:lnTo>
                      <a:cubicBezTo>
                        <a:pt x="2320" y="209"/>
                        <a:pt x="2073" y="0"/>
                        <a:pt x="1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5" name="Google Shape;3235;p31"/>
                <p:cNvSpPr/>
                <p:nvPr/>
              </p:nvSpPr>
              <p:spPr>
                <a:xfrm>
                  <a:off x="901421" y="3210893"/>
                  <a:ext cx="155743" cy="73247"/>
                </a:xfrm>
                <a:custGeom>
                  <a:rect b="b" l="l" r="r" t="t"/>
                  <a:pathLst>
                    <a:path extrusionOk="0" h="1077" w="2290">
                      <a:moveTo>
                        <a:pt x="2224" y="1"/>
                      </a:moveTo>
                      <a:cubicBezTo>
                        <a:pt x="2221" y="1"/>
                        <a:pt x="2218" y="1"/>
                        <a:pt x="2214" y="1"/>
                      </a:cubicBezTo>
                      <a:cubicBezTo>
                        <a:pt x="1679" y="60"/>
                        <a:pt x="1148" y="146"/>
                        <a:pt x="618" y="248"/>
                      </a:cubicBezTo>
                      <a:cubicBezTo>
                        <a:pt x="446" y="280"/>
                        <a:pt x="302" y="307"/>
                        <a:pt x="184" y="441"/>
                      </a:cubicBezTo>
                      <a:cubicBezTo>
                        <a:pt x="66" y="575"/>
                        <a:pt x="50" y="837"/>
                        <a:pt x="7" y="1009"/>
                      </a:cubicBezTo>
                      <a:cubicBezTo>
                        <a:pt x="1" y="1050"/>
                        <a:pt x="32" y="1076"/>
                        <a:pt x="64" y="1076"/>
                      </a:cubicBezTo>
                      <a:cubicBezTo>
                        <a:pt x="86" y="1076"/>
                        <a:pt x="109" y="1064"/>
                        <a:pt x="120" y="1035"/>
                      </a:cubicBezTo>
                      <a:cubicBezTo>
                        <a:pt x="173" y="821"/>
                        <a:pt x="195" y="494"/>
                        <a:pt x="452" y="403"/>
                      </a:cubicBezTo>
                      <a:cubicBezTo>
                        <a:pt x="618" y="344"/>
                        <a:pt x="811" y="328"/>
                        <a:pt x="987" y="296"/>
                      </a:cubicBezTo>
                      <a:cubicBezTo>
                        <a:pt x="1395" y="221"/>
                        <a:pt x="1802" y="162"/>
                        <a:pt x="2214" y="119"/>
                      </a:cubicBezTo>
                      <a:cubicBezTo>
                        <a:pt x="2286" y="109"/>
                        <a:pt x="2289" y="1"/>
                        <a:pt x="22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6" name="Google Shape;3236;p31"/>
                <p:cNvSpPr/>
                <p:nvPr/>
              </p:nvSpPr>
              <p:spPr>
                <a:xfrm>
                  <a:off x="1250177" y="3131525"/>
                  <a:ext cx="173153" cy="142889"/>
                </a:xfrm>
                <a:custGeom>
                  <a:rect b="b" l="l" r="r" t="t"/>
                  <a:pathLst>
                    <a:path extrusionOk="0" h="2101" w="2546">
                      <a:moveTo>
                        <a:pt x="1785" y="1"/>
                      </a:moveTo>
                      <a:cubicBezTo>
                        <a:pt x="1752" y="1"/>
                        <a:pt x="1720" y="1"/>
                        <a:pt x="1683" y="6"/>
                      </a:cubicBezTo>
                      <a:lnTo>
                        <a:pt x="542" y="199"/>
                      </a:lnTo>
                      <a:cubicBezTo>
                        <a:pt x="220" y="258"/>
                        <a:pt x="1" y="563"/>
                        <a:pt x="54" y="885"/>
                      </a:cubicBezTo>
                      <a:lnTo>
                        <a:pt x="108" y="1190"/>
                      </a:lnTo>
                      <a:cubicBezTo>
                        <a:pt x="129" y="1195"/>
                        <a:pt x="151" y="1201"/>
                        <a:pt x="167" y="1217"/>
                      </a:cubicBezTo>
                      <a:lnTo>
                        <a:pt x="210" y="1249"/>
                      </a:lnTo>
                      <a:lnTo>
                        <a:pt x="210" y="1249"/>
                      </a:lnTo>
                      <a:lnTo>
                        <a:pt x="145" y="868"/>
                      </a:lnTo>
                      <a:cubicBezTo>
                        <a:pt x="97" y="595"/>
                        <a:pt x="279" y="338"/>
                        <a:pt x="552" y="290"/>
                      </a:cubicBezTo>
                      <a:lnTo>
                        <a:pt x="1699" y="97"/>
                      </a:lnTo>
                      <a:cubicBezTo>
                        <a:pt x="1726" y="97"/>
                        <a:pt x="1752" y="92"/>
                        <a:pt x="1779" y="92"/>
                      </a:cubicBezTo>
                      <a:cubicBezTo>
                        <a:pt x="2026" y="92"/>
                        <a:pt x="2235" y="268"/>
                        <a:pt x="2272" y="510"/>
                      </a:cubicBezTo>
                      <a:lnTo>
                        <a:pt x="2401" y="1227"/>
                      </a:lnTo>
                      <a:cubicBezTo>
                        <a:pt x="2444" y="1495"/>
                        <a:pt x="2261" y="1758"/>
                        <a:pt x="1988" y="1801"/>
                      </a:cubicBezTo>
                      <a:lnTo>
                        <a:pt x="847" y="1993"/>
                      </a:lnTo>
                      <a:cubicBezTo>
                        <a:pt x="817" y="1999"/>
                        <a:pt x="787" y="2002"/>
                        <a:pt x="757" y="2002"/>
                      </a:cubicBezTo>
                      <a:cubicBezTo>
                        <a:pt x="649" y="2002"/>
                        <a:pt x="545" y="1965"/>
                        <a:pt x="461" y="1902"/>
                      </a:cubicBezTo>
                      <a:cubicBezTo>
                        <a:pt x="445" y="1924"/>
                        <a:pt x="435" y="1945"/>
                        <a:pt x="419" y="1967"/>
                      </a:cubicBezTo>
                      <a:lnTo>
                        <a:pt x="408" y="1983"/>
                      </a:lnTo>
                      <a:cubicBezTo>
                        <a:pt x="510" y="2058"/>
                        <a:pt x="633" y="2101"/>
                        <a:pt x="761" y="2101"/>
                      </a:cubicBezTo>
                      <a:cubicBezTo>
                        <a:pt x="794" y="2101"/>
                        <a:pt x="826" y="2095"/>
                        <a:pt x="863" y="2090"/>
                      </a:cubicBezTo>
                      <a:lnTo>
                        <a:pt x="2004" y="1897"/>
                      </a:lnTo>
                      <a:cubicBezTo>
                        <a:pt x="2326" y="1838"/>
                        <a:pt x="2545" y="1533"/>
                        <a:pt x="2492" y="1211"/>
                      </a:cubicBezTo>
                      <a:lnTo>
                        <a:pt x="2492" y="1206"/>
                      </a:lnTo>
                      <a:lnTo>
                        <a:pt x="2369" y="493"/>
                      </a:lnTo>
                      <a:cubicBezTo>
                        <a:pt x="2320" y="210"/>
                        <a:pt x="2074" y="1"/>
                        <a:pt x="17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7" name="Google Shape;3237;p31"/>
                <p:cNvSpPr/>
                <p:nvPr/>
              </p:nvSpPr>
              <p:spPr>
                <a:xfrm>
                  <a:off x="1207534" y="3195182"/>
                  <a:ext cx="54748" cy="23463"/>
                </a:xfrm>
                <a:custGeom>
                  <a:rect b="b" l="l" r="r" t="t"/>
                  <a:pathLst>
                    <a:path extrusionOk="0" h="345" w="805">
                      <a:moveTo>
                        <a:pt x="514" y="1"/>
                      </a:moveTo>
                      <a:cubicBezTo>
                        <a:pt x="322" y="1"/>
                        <a:pt x="134" y="82"/>
                        <a:pt x="1" y="232"/>
                      </a:cubicBezTo>
                      <a:cubicBezTo>
                        <a:pt x="12" y="270"/>
                        <a:pt x="22" y="307"/>
                        <a:pt x="28" y="345"/>
                      </a:cubicBezTo>
                      <a:cubicBezTo>
                        <a:pt x="44" y="345"/>
                        <a:pt x="60" y="340"/>
                        <a:pt x="70" y="329"/>
                      </a:cubicBezTo>
                      <a:cubicBezTo>
                        <a:pt x="182" y="190"/>
                        <a:pt x="347" y="116"/>
                        <a:pt x="513" y="116"/>
                      </a:cubicBezTo>
                      <a:cubicBezTo>
                        <a:pt x="611" y="116"/>
                        <a:pt x="710" y="141"/>
                        <a:pt x="799" y="195"/>
                      </a:cubicBezTo>
                      <a:lnTo>
                        <a:pt x="804" y="195"/>
                      </a:lnTo>
                      <a:cubicBezTo>
                        <a:pt x="794" y="152"/>
                        <a:pt x="788" y="109"/>
                        <a:pt x="794" y="61"/>
                      </a:cubicBezTo>
                      <a:cubicBezTo>
                        <a:pt x="704" y="20"/>
                        <a:pt x="608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38" name="Google Shape;3238;p31"/>
              <p:cNvSpPr/>
              <p:nvPr/>
            </p:nvSpPr>
            <p:spPr>
              <a:xfrm>
                <a:off x="1065801" y="3508232"/>
                <a:ext cx="272244" cy="337330"/>
              </a:xfrm>
              <a:custGeom>
                <a:rect b="b" l="l" r="r" t="t"/>
                <a:pathLst>
                  <a:path extrusionOk="0" h="4960" w="4003">
                    <a:moveTo>
                      <a:pt x="3569" y="1"/>
                    </a:moveTo>
                    <a:cubicBezTo>
                      <a:pt x="3446" y="119"/>
                      <a:pt x="3306" y="215"/>
                      <a:pt x="3156" y="290"/>
                    </a:cubicBezTo>
                    <a:cubicBezTo>
                      <a:pt x="2910" y="408"/>
                      <a:pt x="2642" y="478"/>
                      <a:pt x="2369" y="499"/>
                    </a:cubicBezTo>
                    <a:cubicBezTo>
                      <a:pt x="2294" y="504"/>
                      <a:pt x="2219" y="510"/>
                      <a:pt x="2144" y="510"/>
                    </a:cubicBezTo>
                    <a:cubicBezTo>
                      <a:pt x="1962" y="510"/>
                      <a:pt x="1779" y="494"/>
                      <a:pt x="1597" y="467"/>
                    </a:cubicBezTo>
                    <a:cubicBezTo>
                      <a:pt x="1249" y="424"/>
                      <a:pt x="906" y="306"/>
                      <a:pt x="606" y="124"/>
                    </a:cubicBezTo>
                    <a:cubicBezTo>
                      <a:pt x="440" y="172"/>
                      <a:pt x="231" y="237"/>
                      <a:pt x="1" y="322"/>
                    </a:cubicBezTo>
                    <a:cubicBezTo>
                      <a:pt x="204" y="713"/>
                      <a:pt x="563" y="1420"/>
                      <a:pt x="987" y="2208"/>
                    </a:cubicBezTo>
                    <a:cubicBezTo>
                      <a:pt x="1479" y="3113"/>
                      <a:pt x="2058" y="4120"/>
                      <a:pt x="2567" y="4854"/>
                    </a:cubicBezTo>
                    <a:cubicBezTo>
                      <a:pt x="2617" y="4925"/>
                      <a:pt x="2694" y="4959"/>
                      <a:pt x="2770" y="4959"/>
                    </a:cubicBezTo>
                    <a:cubicBezTo>
                      <a:pt x="2872" y="4959"/>
                      <a:pt x="2973" y="4898"/>
                      <a:pt x="3006" y="4785"/>
                    </a:cubicBezTo>
                    <a:cubicBezTo>
                      <a:pt x="3328" y="3740"/>
                      <a:pt x="3585" y="2679"/>
                      <a:pt x="3778" y="1603"/>
                    </a:cubicBezTo>
                    <a:cubicBezTo>
                      <a:pt x="3869" y="1094"/>
                      <a:pt x="3949" y="558"/>
                      <a:pt x="4003" y="17"/>
                    </a:cubicBezTo>
                    <a:cubicBezTo>
                      <a:pt x="3821" y="6"/>
                      <a:pt x="3681" y="1"/>
                      <a:pt x="35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31"/>
              <p:cNvSpPr/>
              <p:nvPr/>
            </p:nvSpPr>
            <p:spPr>
              <a:xfrm>
                <a:off x="1781063" y="3241633"/>
                <a:ext cx="32101" cy="34821"/>
              </a:xfrm>
              <a:custGeom>
                <a:rect b="b" l="l" r="r" t="t"/>
                <a:pathLst>
                  <a:path extrusionOk="0" h="512" w="472">
                    <a:moveTo>
                      <a:pt x="251" y="0"/>
                    </a:moveTo>
                    <a:cubicBezTo>
                      <a:pt x="151" y="0"/>
                      <a:pt x="55" y="90"/>
                      <a:pt x="27" y="214"/>
                    </a:cubicBezTo>
                    <a:cubicBezTo>
                      <a:pt x="0" y="353"/>
                      <a:pt x="70" y="482"/>
                      <a:pt x="182" y="508"/>
                    </a:cubicBezTo>
                    <a:cubicBezTo>
                      <a:pt x="194" y="510"/>
                      <a:pt x="205" y="511"/>
                      <a:pt x="217" y="511"/>
                    </a:cubicBezTo>
                    <a:cubicBezTo>
                      <a:pt x="321" y="511"/>
                      <a:pt x="416" y="425"/>
                      <a:pt x="445" y="299"/>
                    </a:cubicBezTo>
                    <a:cubicBezTo>
                      <a:pt x="472" y="160"/>
                      <a:pt x="402" y="32"/>
                      <a:pt x="289" y="5"/>
                    </a:cubicBezTo>
                    <a:cubicBezTo>
                      <a:pt x="277" y="2"/>
                      <a:pt x="264" y="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31"/>
              <p:cNvSpPr/>
              <p:nvPr/>
            </p:nvSpPr>
            <p:spPr>
              <a:xfrm>
                <a:off x="1928984" y="3272714"/>
                <a:ext cx="32441" cy="34821"/>
              </a:xfrm>
              <a:custGeom>
                <a:rect b="b" l="l" r="r" t="t"/>
                <a:pathLst>
                  <a:path extrusionOk="0" h="512" w="477">
                    <a:moveTo>
                      <a:pt x="260" y="0"/>
                    </a:moveTo>
                    <a:cubicBezTo>
                      <a:pt x="155" y="0"/>
                      <a:pt x="56" y="86"/>
                      <a:pt x="32" y="212"/>
                    </a:cubicBezTo>
                    <a:cubicBezTo>
                      <a:pt x="0" y="351"/>
                      <a:pt x="70" y="485"/>
                      <a:pt x="188" y="507"/>
                    </a:cubicBezTo>
                    <a:cubicBezTo>
                      <a:pt x="200" y="510"/>
                      <a:pt x="213" y="511"/>
                      <a:pt x="226" y="511"/>
                    </a:cubicBezTo>
                    <a:cubicBezTo>
                      <a:pt x="326" y="511"/>
                      <a:pt x="421" y="421"/>
                      <a:pt x="445" y="298"/>
                    </a:cubicBezTo>
                    <a:cubicBezTo>
                      <a:pt x="477" y="159"/>
                      <a:pt x="407" y="30"/>
                      <a:pt x="295" y="3"/>
                    </a:cubicBezTo>
                    <a:cubicBezTo>
                      <a:pt x="283" y="1"/>
                      <a:pt x="272" y="0"/>
                      <a:pt x="2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31"/>
              <p:cNvSpPr/>
              <p:nvPr/>
            </p:nvSpPr>
            <p:spPr>
              <a:xfrm>
                <a:off x="1133607" y="3226059"/>
                <a:ext cx="31761" cy="34685"/>
              </a:xfrm>
              <a:custGeom>
                <a:rect b="b" l="l" r="r" t="t"/>
                <a:pathLst>
                  <a:path extrusionOk="0" h="510" w="467">
                    <a:moveTo>
                      <a:pt x="225" y="0"/>
                    </a:moveTo>
                    <a:cubicBezTo>
                      <a:pt x="214" y="0"/>
                      <a:pt x="204" y="1"/>
                      <a:pt x="193" y="3"/>
                    </a:cubicBezTo>
                    <a:cubicBezTo>
                      <a:pt x="75" y="20"/>
                      <a:pt x="0" y="148"/>
                      <a:pt x="27" y="293"/>
                    </a:cubicBezTo>
                    <a:cubicBezTo>
                      <a:pt x="47" y="419"/>
                      <a:pt x="141" y="510"/>
                      <a:pt x="246" y="510"/>
                    </a:cubicBezTo>
                    <a:cubicBezTo>
                      <a:pt x="257" y="510"/>
                      <a:pt x="268" y="509"/>
                      <a:pt x="279" y="507"/>
                    </a:cubicBezTo>
                    <a:cubicBezTo>
                      <a:pt x="391" y="491"/>
                      <a:pt x="466" y="362"/>
                      <a:pt x="445" y="223"/>
                    </a:cubicBezTo>
                    <a:cubicBezTo>
                      <a:pt x="421" y="92"/>
                      <a:pt x="326" y="0"/>
                      <a:pt x="2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31"/>
              <p:cNvSpPr/>
              <p:nvPr/>
            </p:nvSpPr>
            <p:spPr>
              <a:xfrm>
                <a:off x="1309957" y="3196202"/>
                <a:ext cx="31353" cy="34957"/>
              </a:xfrm>
              <a:custGeom>
                <a:rect b="b" l="l" r="r" t="t"/>
                <a:pathLst>
                  <a:path extrusionOk="0" h="514" w="461">
                    <a:moveTo>
                      <a:pt x="219" y="0"/>
                    </a:moveTo>
                    <a:cubicBezTo>
                      <a:pt x="209" y="0"/>
                      <a:pt x="198" y="1"/>
                      <a:pt x="188" y="3"/>
                    </a:cubicBezTo>
                    <a:cubicBezTo>
                      <a:pt x="75" y="25"/>
                      <a:pt x="0" y="153"/>
                      <a:pt x="22" y="292"/>
                    </a:cubicBezTo>
                    <a:cubicBezTo>
                      <a:pt x="42" y="422"/>
                      <a:pt x="140" y="514"/>
                      <a:pt x="248" y="514"/>
                    </a:cubicBezTo>
                    <a:cubicBezTo>
                      <a:pt x="256" y="514"/>
                      <a:pt x="265" y="513"/>
                      <a:pt x="273" y="512"/>
                    </a:cubicBezTo>
                    <a:cubicBezTo>
                      <a:pt x="386" y="491"/>
                      <a:pt x="461" y="362"/>
                      <a:pt x="440" y="223"/>
                    </a:cubicBezTo>
                    <a:cubicBezTo>
                      <a:pt x="420" y="96"/>
                      <a:pt x="325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31"/>
              <p:cNvSpPr/>
              <p:nvPr/>
            </p:nvSpPr>
            <p:spPr>
              <a:xfrm>
                <a:off x="1370758" y="3979610"/>
                <a:ext cx="380108" cy="185259"/>
              </a:xfrm>
              <a:custGeom>
                <a:rect b="b" l="l" r="r" t="t"/>
                <a:pathLst>
                  <a:path extrusionOk="0" h="2724" w="5589">
                    <a:moveTo>
                      <a:pt x="4430" y="0"/>
                    </a:moveTo>
                    <a:cubicBezTo>
                      <a:pt x="4389" y="0"/>
                      <a:pt x="4348" y="1"/>
                      <a:pt x="4308" y="2"/>
                    </a:cubicBezTo>
                    <a:cubicBezTo>
                      <a:pt x="3607" y="28"/>
                      <a:pt x="2919" y="150"/>
                      <a:pt x="2226" y="150"/>
                    </a:cubicBezTo>
                    <a:cubicBezTo>
                      <a:pt x="2056" y="150"/>
                      <a:pt x="1886" y="143"/>
                      <a:pt x="1715" y="125"/>
                    </a:cubicBezTo>
                    <a:lnTo>
                      <a:pt x="944" y="45"/>
                    </a:lnTo>
                    <a:lnTo>
                      <a:pt x="1" y="2284"/>
                    </a:lnTo>
                    <a:cubicBezTo>
                      <a:pt x="874" y="2536"/>
                      <a:pt x="1779" y="2686"/>
                      <a:pt x="2696" y="2723"/>
                    </a:cubicBezTo>
                    <a:cubicBezTo>
                      <a:pt x="2813" y="2664"/>
                      <a:pt x="2931" y="2595"/>
                      <a:pt x="3044" y="2525"/>
                    </a:cubicBezTo>
                    <a:cubicBezTo>
                      <a:pt x="3263" y="2380"/>
                      <a:pt x="3478" y="2209"/>
                      <a:pt x="3730" y="2145"/>
                    </a:cubicBezTo>
                    <a:cubicBezTo>
                      <a:pt x="3812" y="2124"/>
                      <a:pt x="3895" y="2114"/>
                      <a:pt x="3979" y="2114"/>
                    </a:cubicBezTo>
                    <a:cubicBezTo>
                      <a:pt x="4255" y="2114"/>
                      <a:pt x="4533" y="2218"/>
                      <a:pt x="4780" y="2354"/>
                    </a:cubicBezTo>
                    <a:cubicBezTo>
                      <a:pt x="4828" y="2386"/>
                      <a:pt x="4887" y="2413"/>
                      <a:pt x="4946" y="2423"/>
                    </a:cubicBezTo>
                    <a:cubicBezTo>
                      <a:pt x="4950" y="2424"/>
                      <a:pt x="4954" y="2424"/>
                      <a:pt x="4958" y="2424"/>
                    </a:cubicBezTo>
                    <a:cubicBezTo>
                      <a:pt x="5013" y="2424"/>
                      <a:pt x="5065" y="2393"/>
                      <a:pt x="5090" y="2343"/>
                    </a:cubicBezTo>
                    <a:cubicBezTo>
                      <a:pt x="5101" y="2316"/>
                      <a:pt x="5101" y="2284"/>
                      <a:pt x="5090" y="2257"/>
                    </a:cubicBezTo>
                    <a:cubicBezTo>
                      <a:pt x="5053" y="2075"/>
                      <a:pt x="4903" y="1936"/>
                      <a:pt x="4753" y="1823"/>
                    </a:cubicBezTo>
                    <a:cubicBezTo>
                      <a:pt x="4426" y="1582"/>
                      <a:pt x="4067" y="1400"/>
                      <a:pt x="3681" y="1277"/>
                    </a:cubicBezTo>
                    <a:cubicBezTo>
                      <a:pt x="3692" y="1277"/>
                      <a:pt x="3703" y="1277"/>
                      <a:pt x="3713" y="1277"/>
                    </a:cubicBezTo>
                    <a:cubicBezTo>
                      <a:pt x="4200" y="1277"/>
                      <a:pt x="4665" y="1514"/>
                      <a:pt x="5063" y="1802"/>
                    </a:cubicBezTo>
                    <a:cubicBezTo>
                      <a:pt x="5117" y="1845"/>
                      <a:pt x="5181" y="1877"/>
                      <a:pt x="5246" y="1893"/>
                    </a:cubicBezTo>
                    <a:cubicBezTo>
                      <a:pt x="5252" y="1894"/>
                      <a:pt x="5259" y="1894"/>
                      <a:pt x="5265" y="1894"/>
                    </a:cubicBezTo>
                    <a:cubicBezTo>
                      <a:pt x="5327" y="1894"/>
                      <a:pt x="5381" y="1849"/>
                      <a:pt x="5390" y="1786"/>
                    </a:cubicBezTo>
                    <a:cubicBezTo>
                      <a:pt x="5390" y="1748"/>
                      <a:pt x="5380" y="1716"/>
                      <a:pt x="5358" y="1689"/>
                    </a:cubicBezTo>
                    <a:cubicBezTo>
                      <a:pt x="5187" y="1443"/>
                      <a:pt x="4956" y="1245"/>
                      <a:pt x="4688" y="1111"/>
                    </a:cubicBezTo>
                    <a:cubicBezTo>
                      <a:pt x="4421" y="977"/>
                      <a:pt x="4142" y="870"/>
                      <a:pt x="3853" y="784"/>
                    </a:cubicBezTo>
                    <a:cubicBezTo>
                      <a:pt x="3880" y="783"/>
                      <a:pt x="3907" y="782"/>
                      <a:pt x="3934" y="782"/>
                    </a:cubicBezTo>
                    <a:cubicBezTo>
                      <a:pt x="4419" y="782"/>
                      <a:pt x="4890" y="961"/>
                      <a:pt x="5337" y="1159"/>
                    </a:cubicBezTo>
                    <a:cubicBezTo>
                      <a:pt x="5377" y="1176"/>
                      <a:pt x="5425" y="1192"/>
                      <a:pt x="5468" y="1192"/>
                    </a:cubicBezTo>
                    <a:cubicBezTo>
                      <a:pt x="5504" y="1192"/>
                      <a:pt x="5537" y="1181"/>
                      <a:pt x="5556" y="1148"/>
                    </a:cubicBezTo>
                    <a:cubicBezTo>
                      <a:pt x="5588" y="1089"/>
                      <a:pt x="5546" y="1020"/>
                      <a:pt x="5503" y="972"/>
                    </a:cubicBezTo>
                    <a:cubicBezTo>
                      <a:pt x="5294" y="741"/>
                      <a:pt x="4999" y="607"/>
                      <a:pt x="4694" y="527"/>
                    </a:cubicBezTo>
                    <a:cubicBezTo>
                      <a:pt x="4388" y="447"/>
                      <a:pt x="4078" y="420"/>
                      <a:pt x="3767" y="361"/>
                    </a:cubicBezTo>
                    <a:cubicBezTo>
                      <a:pt x="3940" y="317"/>
                      <a:pt x="4116" y="300"/>
                      <a:pt x="4294" y="300"/>
                    </a:cubicBezTo>
                    <a:cubicBezTo>
                      <a:pt x="4633" y="300"/>
                      <a:pt x="4978" y="362"/>
                      <a:pt x="5315" y="414"/>
                    </a:cubicBezTo>
                    <a:cubicBezTo>
                      <a:pt x="5323" y="415"/>
                      <a:pt x="5332" y="415"/>
                      <a:pt x="5340" y="415"/>
                    </a:cubicBezTo>
                    <a:cubicBezTo>
                      <a:pt x="5405" y="415"/>
                      <a:pt x="5475" y="396"/>
                      <a:pt x="5471" y="339"/>
                    </a:cubicBezTo>
                    <a:cubicBezTo>
                      <a:pt x="5465" y="313"/>
                      <a:pt x="5449" y="291"/>
                      <a:pt x="5428" y="275"/>
                    </a:cubicBezTo>
                    <a:cubicBezTo>
                      <a:pt x="5159" y="49"/>
                      <a:pt x="4786" y="0"/>
                      <a:pt x="4430" y="0"/>
                    </a:cubicBezTo>
                    <a:close/>
                  </a:path>
                </a:pathLst>
              </a:custGeom>
              <a:solidFill>
                <a:srgbClr val="EFC3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31"/>
              <p:cNvSpPr/>
              <p:nvPr/>
            </p:nvSpPr>
            <p:spPr>
              <a:xfrm>
                <a:off x="902577" y="3590116"/>
                <a:ext cx="613654" cy="569244"/>
              </a:xfrm>
              <a:custGeom>
                <a:rect b="b" l="l" r="r" t="t"/>
                <a:pathLst>
                  <a:path extrusionOk="0" h="8370" w="9023">
                    <a:moveTo>
                      <a:pt x="1291" y="0"/>
                    </a:moveTo>
                    <a:cubicBezTo>
                      <a:pt x="1003" y="0"/>
                      <a:pt x="739" y="130"/>
                      <a:pt x="579" y="458"/>
                    </a:cubicBezTo>
                    <a:cubicBezTo>
                      <a:pt x="306" y="1031"/>
                      <a:pt x="108" y="1641"/>
                      <a:pt x="1" y="2268"/>
                    </a:cubicBezTo>
                    <a:lnTo>
                      <a:pt x="1" y="2279"/>
                    </a:lnTo>
                    <a:cubicBezTo>
                      <a:pt x="1678" y="5595"/>
                      <a:pt x="4881" y="7877"/>
                      <a:pt x="8567" y="8370"/>
                    </a:cubicBezTo>
                    <a:cubicBezTo>
                      <a:pt x="8926" y="7786"/>
                      <a:pt x="9022" y="6816"/>
                      <a:pt x="8787" y="6307"/>
                    </a:cubicBezTo>
                    <a:cubicBezTo>
                      <a:pt x="8531" y="5728"/>
                      <a:pt x="7959" y="5349"/>
                      <a:pt x="7327" y="5349"/>
                    </a:cubicBezTo>
                    <a:cubicBezTo>
                      <a:pt x="7322" y="5349"/>
                      <a:pt x="7318" y="5349"/>
                      <a:pt x="7313" y="5349"/>
                    </a:cubicBezTo>
                    <a:cubicBezTo>
                      <a:pt x="7297" y="5348"/>
                      <a:pt x="7281" y="5348"/>
                      <a:pt x="7265" y="5348"/>
                    </a:cubicBezTo>
                    <a:cubicBezTo>
                      <a:pt x="6775" y="5348"/>
                      <a:pt x="6344" y="5465"/>
                      <a:pt x="5878" y="5465"/>
                    </a:cubicBezTo>
                    <a:cubicBezTo>
                      <a:pt x="5732" y="5465"/>
                      <a:pt x="5583" y="5453"/>
                      <a:pt x="5428" y="5424"/>
                    </a:cubicBezTo>
                    <a:cubicBezTo>
                      <a:pt x="5276" y="5396"/>
                      <a:pt x="5124" y="5386"/>
                      <a:pt x="4971" y="5386"/>
                    </a:cubicBezTo>
                    <a:cubicBezTo>
                      <a:pt x="4643" y="5386"/>
                      <a:pt x="4313" y="5430"/>
                      <a:pt x="3983" y="5430"/>
                    </a:cubicBezTo>
                    <a:cubicBezTo>
                      <a:pt x="3786" y="5430"/>
                      <a:pt x="3589" y="5414"/>
                      <a:pt x="3392" y="5365"/>
                    </a:cubicBezTo>
                    <a:cubicBezTo>
                      <a:pt x="3237" y="5333"/>
                      <a:pt x="3097" y="5241"/>
                      <a:pt x="3017" y="5108"/>
                    </a:cubicBezTo>
                    <a:cubicBezTo>
                      <a:pt x="2958" y="5000"/>
                      <a:pt x="2937" y="4883"/>
                      <a:pt x="2937" y="4759"/>
                    </a:cubicBezTo>
                    <a:cubicBezTo>
                      <a:pt x="2915" y="3393"/>
                      <a:pt x="3429" y="1920"/>
                      <a:pt x="2535" y="699"/>
                    </a:cubicBezTo>
                    <a:cubicBezTo>
                      <a:pt x="2266" y="324"/>
                      <a:pt x="1747" y="0"/>
                      <a:pt x="12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31"/>
              <p:cNvSpPr/>
              <p:nvPr/>
            </p:nvSpPr>
            <p:spPr>
              <a:xfrm>
                <a:off x="1598864" y="3639152"/>
                <a:ext cx="562647" cy="526465"/>
              </a:xfrm>
              <a:custGeom>
                <a:rect b="b" l="l" r="r" t="t"/>
                <a:pathLst>
                  <a:path extrusionOk="0" h="7741" w="8273">
                    <a:moveTo>
                      <a:pt x="6620" y="1"/>
                    </a:moveTo>
                    <a:cubicBezTo>
                      <a:pt x="6034" y="1"/>
                      <a:pt x="5557" y="676"/>
                      <a:pt x="5326" y="1285"/>
                    </a:cubicBezTo>
                    <a:cubicBezTo>
                      <a:pt x="5143" y="1756"/>
                      <a:pt x="5101" y="2169"/>
                      <a:pt x="5111" y="2656"/>
                    </a:cubicBezTo>
                    <a:cubicBezTo>
                      <a:pt x="5122" y="3181"/>
                      <a:pt x="5101" y="3963"/>
                      <a:pt x="4693" y="4349"/>
                    </a:cubicBezTo>
                    <a:cubicBezTo>
                      <a:pt x="4318" y="4703"/>
                      <a:pt x="3745" y="4863"/>
                      <a:pt x="3258" y="5003"/>
                    </a:cubicBezTo>
                    <a:cubicBezTo>
                      <a:pt x="3067" y="5059"/>
                      <a:pt x="2869" y="5086"/>
                      <a:pt x="2671" y="5086"/>
                    </a:cubicBezTo>
                    <a:cubicBezTo>
                      <a:pt x="2530" y="5086"/>
                      <a:pt x="2389" y="5072"/>
                      <a:pt x="2251" y="5045"/>
                    </a:cubicBezTo>
                    <a:cubicBezTo>
                      <a:pt x="1921" y="4982"/>
                      <a:pt x="1536" y="4866"/>
                      <a:pt x="1172" y="4866"/>
                    </a:cubicBezTo>
                    <a:cubicBezTo>
                      <a:pt x="1015" y="4866"/>
                      <a:pt x="862" y="4887"/>
                      <a:pt x="718" y="4944"/>
                    </a:cubicBezTo>
                    <a:cubicBezTo>
                      <a:pt x="295" y="5115"/>
                      <a:pt x="156" y="5501"/>
                      <a:pt x="102" y="5929"/>
                    </a:cubicBezTo>
                    <a:cubicBezTo>
                      <a:pt x="49" y="6347"/>
                      <a:pt x="22" y="6765"/>
                      <a:pt x="11" y="7188"/>
                    </a:cubicBezTo>
                    <a:cubicBezTo>
                      <a:pt x="1" y="7376"/>
                      <a:pt x="22" y="7563"/>
                      <a:pt x="86" y="7740"/>
                    </a:cubicBezTo>
                    <a:cubicBezTo>
                      <a:pt x="3231" y="7665"/>
                      <a:pt x="6199" y="6278"/>
                      <a:pt x="8272" y="3915"/>
                    </a:cubicBezTo>
                    <a:cubicBezTo>
                      <a:pt x="8267" y="3787"/>
                      <a:pt x="8261" y="3663"/>
                      <a:pt x="8256" y="3540"/>
                    </a:cubicBezTo>
                    <a:cubicBezTo>
                      <a:pt x="8186" y="2388"/>
                      <a:pt x="8229" y="1151"/>
                      <a:pt x="7297" y="304"/>
                    </a:cubicBezTo>
                    <a:cubicBezTo>
                      <a:pt x="7061" y="90"/>
                      <a:pt x="6834" y="1"/>
                      <a:pt x="66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31"/>
              <p:cNvSpPr/>
              <p:nvPr/>
            </p:nvSpPr>
            <p:spPr>
              <a:xfrm>
                <a:off x="1397010" y="4004977"/>
                <a:ext cx="373171" cy="160640"/>
              </a:xfrm>
              <a:custGeom>
                <a:rect b="b" l="l" r="r" t="t"/>
                <a:pathLst>
                  <a:path extrusionOk="0" h="2362" w="5487">
                    <a:moveTo>
                      <a:pt x="1122" y="0"/>
                    </a:moveTo>
                    <a:cubicBezTo>
                      <a:pt x="778" y="0"/>
                      <a:pt x="421" y="54"/>
                      <a:pt x="161" y="277"/>
                    </a:cubicBezTo>
                    <a:cubicBezTo>
                      <a:pt x="140" y="293"/>
                      <a:pt x="124" y="315"/>
                      <a:pt x="118" y="341"/>
                    </a:cubicBezTo>
                    <a:cubicBezTo>
                      <a:pt x="114" y="394"/>
                      <a:pt x="177" y="414"/>
                      <a:pt x="235" y="414"/>
                    </a:cubicBezTo>
                    <a:cubicBezTo>
                      <a:pt x="249" y="414"/>
                      <a:pt x="262" y="413"/>
                      <a:pt x="274" y="411"/>
                    </a:cubicBezTo>
                    <a:cubicBezTo>
                      <a:pt x="611" y="362"/>
                      <a:pt x="954" y="299"/>
                      <a:pt x="1292" y="299"/>
                    </a:cubicBezTo>
                    <a:cubicBezTo>
                      <a:pt x="1471" y="299"/>
                      <a:pt x="1648" y="317"/>
                      <a:pt x="1822" y="363"/>
                    </a:cubicBezTo>
                    <a:cubicBezTo>
                      <a:pt x="1511" y="422"/>
                      <a:pt x="1201" y="449"/>
                      <a:pt x="895" y="529"/>
                    </a:cubicBezTo>
                    <a:cubicBezTo>
                      <a:pt x="595" y="604"/>
                      <a:pt x="295" y="738"/>
                      <a:pt x="86" y="974"/>
                    </a:cubicBezTo>
                    <a:cubicBezTo>
                      <a:pt x="43" y="1022"/>
                      <a:pt x="1" y="1086"/>
                      <a:pt x="33" y="1145"/>
                    </a:cubicBezTo>
                    <a:cubicBezTo>
                      <a:pt x="53" y="1175"/>
                      <a:pt x="86" y="1187"/>
                      <a:pt x="124" y="1187"/>
                    </a:cubicBezTo>
                    <a:cubicBezTo>
                      <a:pt x="166" y="1187"/>
                      <a:pt x="213" y="1173"/>
                      <a:pt x="252" y="1156"/>
                    </a:cubicBezTo>
                    <a:cubicBezTo>
                      <a:pt x="699" y="958"/>
                      <a:pt x="1170" y="779"/>
                      <a:pt x="1655" y="779"/>
                    </a:cubicBezTo>
                    <a:cubicBezTo>
                      <a:pt x="1682" y="779"/>
                      <a:pt x="1709" y="780"/>
                      <a:pt x="1736" y="781"/>
                    </a:cubicBezTo>
                    <a:cubicBezTo>
                      <a:pt x="1452" y="866"/>
                      <a:pt x="1174" y="974"/>
                      <a:pt x="901" y="1107"/>
                    </a:cubicBezTo>
                    <a:cubicBezTo>
                      <a:pt x="633" y="1236"/>
                      <a:pt x="402" y="1440"/>
                      <a:pt x="231" y="1686"/>
                    </a:cubicBezTo>
                    <a:cubicBezTo>
                      <a:pt x="215" y="1713"/>
                      <a:pt x="199" y="1745"/>
                      <a:pt x="199" y="1777"/>
                    </a:cubicBezTo>
                    <a:cubicBezTo>
                      <a:pt x="209" y="1840"/>
                      <a:pt x="262" y="1886"/>
                      <a:pt x="324" y="1886"/>
                    </a:cubicBezTo>
                    <a:cubicBezTo>
                      <a:pt x="330" y="1886"/>
                      <a:pt x="337" y="1885"/>
                      <a:pt x="343" y="1884"/>
                    </a:cubicBezTo>
                    <a:cubicBezTo>
                      <a:pt x="413" y="1874"/>
                      <a:pt x="472" y="1841"/>
                      <a:pt x="526" y="1799"/>
                    </a:cubicBezTo>
                    <a:cubicBezTo>
                      <a:pt x="924" y="1510"/>
                      <a:pt x="1389" y="1273"/>
                      <a:pt x="1876" y="1273"/>
                    </a:cubicBezTo>
                    <a:cubicBezTo>
                      <a:pt x="1886" y="1273"/>
                      <a:pt x="1897" y="1273"/>
                      <a:pt x="1908" y="1274"/>
                    </a:cubicBezTo>
                    <a:cubicBezTo>
                      <a:pt x="1527" y="1391"/>
                      <a:pt x="1163" y="1579"/>
                      <a:pt x="836" y="1820"/>
                    </a:cubicBezTo>
                    <a:cubicBezTo>
                      <a:pt x="718" y="1900"/>
                      <a:pt x="611" y="2007"/>
                      <a:pt x="542" y="2136"/>
                    </a:cubicBezTo>
                    <a:cubicBezTo>
                      <a:pt x="713" y="2174"/>
                      <a:pt x="885" y="2206"/>
                      <a:pt x="1061" y="2227"/>
                    </a:cubicBezTo>
                    <a:cubicBezTo>
                      <a:pt x="1242" y="2156"/>
                      <a:pt x="1432" y="2108"/>
                      <a:pt x="1621" y="2108"/>
                    </a:cubicBezTo>
                    <a:cubicBezTo>
                      <a:pt x="1701" y="2108"/>
                      <a:pt x="1781" y="2117"/>
                      <a:pt x="1860" y="2136"/>
                    </a:cubicBezTo>
                    <a:cubicBezTo>
                      <a:pt x="2015" y="2184"/>
                      <a:pt x="2160" y="2254"/>
                      <a:pt x="2294" y="2350"/>
                    </a:cubicBezTo>
                    <a:cubicBezTo>
                      <a:pt x="2454" y="2356"/>
                      <a:pt x="2620" y="2361"/>
                      <a:pt x="2786" y="2361"/>
                    </a:cubicBezTo>
                    <a:cubicBezTo>
                      <a:pt x="3692" y="2361"/>
                      <a:pt x="4602" y="2254"/>
                      <a:pt x="5486" y="2034"/>
                    </a:cubicBezTo>
                    <a:lnTo>
                      <a:pt x="4645" y="47"/>
                    </a:lnTo>
                    <a:lnTo>
                      <a:pt x="3874" y="127"/>
                    </a:lnTo>
                    <a:cubicBezTo>
                      <a:pt x="3707" y="145"/>
                      <a:pt x="3540" y="152"/>
                      <a:pt x="3374" y="152"/>
                    </a:cubicBezTo>
                    <a:cubicBezTo>
                      <a:pt x="2677" y="152"/>
                      <a:pt x="1986" y="26"/>
                      <a:pt x="1281" y="4"/>
                    </a:cubicBezTo>
                    <a:cubicBezTo>
                      <a:pt x="1229" y="2"/>
                      <a:pt x="1176" y="0"/>
                      <a:pt x="1122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47" name="Google Shape;3247;p31"/>
            <p:cNvSpPr/>
            <p:nvPr/>
          </p:nvSpPr>
          <p:spPr>
            <a:xfrm>
              <a:off x="767782" y="2581732"/>
              <a:ext cx="1626527" cy="1626459"/>
            </a:xfrm>
            <a:custGeom>
              <a:rect b="b" l="l" r="r" t="t"/>
              <a:pathLst>
                <a:path extrusionOk="0" fill="none" h="23915" w="23916">
                  <a:moveTo>
                    <a:pt x="23915" y="11958"/>
                  </a:moveTo>
                  <a:cubicBezTo>
                    <a:pt x="23915" y="18563"/>
                    <a:pt x="18564" y="23915"/>
                    <a:pt x="11958" y="23915"/>
                  </a:cubicBezTo>
                  <a:cubicBezTo>
                    <a:pt x="5353" y="23915"/>
                    <a:pt x="1" y="18563"/>
                    <a:pt x="1" y="11958"/>
                  </a:cubicBezTo>
                  <a:cubicBezTo>
                    <a:pt x="1" y="5352"/>
                    <a:pt x="5353" y="1"/>
                    <a:pt x="11958" y="1"/>
                  </a:cubicBezTo>
                  <a:cubicBezTo>
                    <a:pt x="18564" y="1"/>
                    <a:pt x="23915" y="5352"/>
                    <a:pt x="23915" y="119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8" name="Google Shape;3248;p31"/>
          <p:cNvGrpSpPr/>
          <p:nvPr/>
        </p:nvGrpSpPr>
        <p:grpSpPr>
          <a:xfrm>
            <a:off x="2712902" y="1867104"/>
            <a:ext cx="1727114" cy="2090967"/>
            <a:chOff x="2712902" y="2171904"/>
            <a:chExt cx="1727114" cy="2090967"/>
          </a:xfrm>
        </p:grpSpPr>
        <p:sp>
          <p:nvSpPr>
            <p:cNvPr id="3249" name="Google Shape;3249;p31"/>
            <p:cNvSpPr/>
            <p:nvPr/>
          </p:nvSpPr>
          <p:spPr>
            <a:xfrm>
              <a:off x="3053224" y="2205433"/>
              <a:ext cx="1046470" cy="523201"/>
            </a:xfrm>
            <a:custGeom>
              <a:rect b="b" l="l" r="r" t="t"/>
              <a:pathLst>
                <a:path extrusionOk="0" fill="none" h="7693" w="15387">
                  <a:moveTo>
                    <a:pt x="0" y="7693"/>
                  </a:moveTo>
                  <a:lnTo>
                    <a:pt x="7693" y="0"/>
                  </a:lnTo>
                  <a:lnTo>
                    <a:pt x="15386" y="7693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31"/>
            <p:cNvSpPr/>
            <p:nvPr/>
          </p:nvSpPr>
          <p:spPr>
            <a:xfrm>
              <a:off x="2712902" y="2536233"/>
              <a:ext cx="1727114" cy="1726638"/>
            </a:xfrm>
            <a:custGeom>
              <a:rect b="b" l="l" r="r" t="t"/>
              <a:pathLst>
                <a:path extrusionOk="0" h="25388" w="25395">
                  <a:moveTo>
                    <a:pt x="12697" y="0"/>
                  </a:moveTo>
                  <a:cubicBezTo>
                    <a:pt x="5685" y="0"/>
                    <a:pt x="1" y="5684"/>
                    <a:pt x="1" y="12691"/>
                  </a:cubicBezTo>
                  <a:cubicBezTo>
                    <a:pt x="1" y="19704"/>
                    <a:pt x="5685" y="25388"/>
                    <a:pt x="12697" y="25388"/>
                  </a:cubicBezTo>
                  <a:cubicBezTo>
                    <a:pt x="19710" y="25388"/>
                    <a:pt x="25394" y="19704"/>
                    <a:pt x="25394" y="12691"/>
                  </a:cubicBezTo>
                  <a:cubicBezTo>
                    <a:pt x="25394" y="5684"/>
                    <a:pt x="19710" y="0"/>
                    <a:pt x="126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31"/>
            <p:cNvSpPr/>
            <p:nvPr/>
          </p:nvSpPr>
          <p:spPr>
            <a:xfrm>
              <a:off x="2767582" y="2590913"/>
              <a:ext cx="1626867" cy="1626459"/>
            </a:xfrm>
            <a:custGeom>
              <a:rect b="b" l="l" r="r" t="t"/>
              <a:pathLst>
                <a:path extrusionOk="0" fill="none" h="23915" w="23921">
                  <a:moveTo>
                    <a:pt x="23920" y="11957"/>
                  </a:moveTo>
                  <a:cubicBezTo>
                    <a:pt x="23920" y="18562"/>
                    <a:pt x="18563" y="23914"/>
                    <a:pt x="11958" y="23914"/>
                  </a:cubicBezTo>
                  <a:cubicBezTo>
                    <a:pt x="5358" y="23914"/>
                    <a:pt x="0" y="18562"/>
                    <a:pt x="0" y="11957"/>
                  </a:cubicBezTo>
                  <a:cubicBezTo>
                    <a:pt x="0" y="5352"/>
                    <a:pt x="5358" y="0"/>
                    <a:pt x="11958" y="0"/>
                  </a:cubicBezTo>
                  <a:cubicBezTo>
                    <a:pt x="18563" y="0"/>
                    <a:pt x="23920" y="5352"/>
                    <a:pt x="23920" y="119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31"/>
            <p:cNvSpPr/>
            <p:nvPr/>
          </p:nvSpPr>
          <p:spPr>
            <a:xfrm>
              <a:off x="3545481" y="2171904"/>
              <a:ext cx="61957" cy="62025"/>
            </a:xfrm>
            <a:custGeom>
              <a:rect b="b" l="l" r="r" t="t"/>
              <a:pathLst>
                <a:path extrusionOk="0" h="912" w="911">
                  <a:moveTo>
                    <a:pt x="455" y="0"/>
                  </a:moveTo>
                  <a:cubicBezTo>
                    <a:pt x="204" y="0"/>
                    <a:pt x="0" y="204"/>
                    <a:pt x="0" y="456"/>
                  </a:cubicBezTo>
                  <a:cubicBezTo>
                    <a:pt x="0" y="707"/>
                    <a:pt x="204" y="911"/>
                    <a:pt x="455" y="911"/>
                  </a:cubicBezTo>
                  <a:cubicBezTo>
                    <a:pt x="707" y="911"/>
                    <a:pt x="911" y="707"/>
                    <a:pt x="911" y="456"/>
                  </a:cubicBezTo>
                  <a:cubicBezTo>
                    <a:pt x="911" y="204"/>
                    <a:pt x="707" y="0"/>
                    <a:pt x="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31"/>
            <p:cNvSpPr/>
            <p:nvPr/>
          </p:nvSpPr>
          <p:spPr>
            <a:xfrm>
              <a:off x="2810905" y="2633896"/>
              <a:ext cx="1531109" cy="1530973"/>
            </a:xfrm>
            <a:custGeom>
              <a:rect b="b" l="l" r="r" t="t"/>
              <a:pathLst>
                <a:path extrusionOk="0" h="22511" w="22513">
                  <a:moveTo>
                    <a:pt x="11256" y="0"/>
                  </a:moveTo>
                  <a:cubicBezTo>
                    <a:pt x="5037" y="0"/>
                    <a:pt x="1" y="5041"/>
                    <a:pt x="1" y="11255"/>
                  </a:cubicBezTo>
                  <a:cubicBezTo>
                    <a:pt x="1" y="17475"/>
                    <a:pt x="5037" y="22511"/>
                    <a:pt x="11256" y="22511"/>
                  </a:cubicBezTo>
                  <a:cubicBezTo>
                    <a:pt x="17471" y="22511"/>
                    <a:pt x="22512" y="17475"/>
                    <a:pt x="22512" y="11255"/>
                  </a:cubicBezTo>
                  <a:cubicBezTo>
                    <a:pt x="22512" y="5041"/>
                    <a:pt x="17471" y="0"/>
                    <a:pt x="11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4" name="Google Shape;3254;p31"/>
            <p:cNvGrpSpPr/>
            <p:nvPr/>
          </p:nvGrpSpPr>
          <p:grpSpPr>
            <a:xfrm>
              <a:off x="2899386" y="2781205"/>
              <a:ext cx="1428414" cy="1384208"/>
              <a:chOff x="2899386" y="2781205"/>
              <a:chExt cx="1428414" cy="1384208"/>
            </a:xfrm>
          </p:grpSpPr>
          <p:sp>
            <p:nvSpPr>
              <p:cNvPr id="3255" name="Google Shape;3255;p31"/>
              <p:cNvSpPr/>
              <p:nvPr/>
            </p:nvSpPr>
            <p:spPr>
              <a:xfrm>
                <a:off x="3067778" y="3915136"/>
                <a:ext cx="467161" cy="248645"/>
              </a:xfrm>
              <a:custGeom>
                <a:rect b="b" l="l" r="r" t="t"/>
                <a:pathLst>
                  <a:path extrusionOk="0" h="3656" w="6869">
                    <a:moveTo>
                      <a:pt x="3096" y="0"/>
                    </a:moveTo>
                    <a:cubicBezTo>
                      <a:pt x="1845" y="0"/>
                      <a:pt x="615" y="526"/>
                      <a:pt x="1" y="832"/>
                    </a:cubicBezTo>
                    <a:cubicBezTo>
                      <a:pt x="1903" y="2525"/>
                      <a:pt x="4324" y="3522"/>
                      <a:pt x="6869" y="3656"/>
                    </a:cubicBezTo>
                    <a:cubicBezTo>
                      <a:pt x="6638" y="2911"/>
                      <a:pt x="6317" y="2193"/>
                      <a:pt x="5915" y="1523"/>
                    </a:cubicBezTo>
                    <a:cubicBezTo>
                      <a:pt x="5192" y="365"/>
                      <a:pt x="4137" y="0"/>
                      <a:pt x="3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31"/>
              <p:cNvSpPr/>
              <p:nvPr/>
            </p:nvSpPr>
            <p:spPr>
              <a:xfrm>
                <a:off x="3620496" y="3051409"/>
                <a:ext cx="615490" cy="395138"/>
              </a:xfrm>
              <a:custGeom>
                <a:rect b="b" l="l" r="r" t="t"/>
                <a:pathLst>
                  <a:path extrusionOk="0" h="5810" w="9050">
                    <a:moveTo>
                      <a:pt x="3804" y="0"/>
                    </a:moveTo>
                    <a:cubicBezTo>
                      <a:pt x="3804" y="0"/>
                      <a:pt x="536" y="2920"/>
                      <a:pt x="1002" y="3541"/>
                    </a:cubicBezTo>
                    <a:cubicBezTo>
                      <a:pt x="1474" y="4157"/>
                      <a:pt x="1" y="4747"/>
                      <a:pt x="1" y="4747"/>
                    </a:cubicBezTo>
                    <a:cubicBezTo>
                      <a:pt x="137" y="5522"/>
                      <a:pt x="2161" y="5809"/>
                      <a:pt x="4214" y="5809"/>
                    </a:cubicBezTo>
                    <a:cubicBezTo>
                      <a:pt x="6613" y="5809"/>
                      <a:pt x="9050" y="5418"/>
                      <a:pt x="8556" y="4956"/>
                    </a:cubicBezTo>
                    <a:cubicBezTo>
                      <a:pt x="7640" y="4099"/>
                      <a:pt x="5337" y="3718"/>
                      <a:pt x="5015" y="3274"/>
                    </a:cubicBezTo>
                    <a:cubicBezTo>
                      <a:pt x="4688" y="2829"/>
                      <a:pt x="3804" y="0"/>
                      <a:pt x="3804" y="0"/>
                    </a:cubicBez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31"/>
              <p:cNvSpPr/>
              <p:nvPr/>
            </p:nvSpPr>
            <p:spPr>
              <a:xfrm>
                <a:off x="3441969" y="3001150"/>
                <a:ext cx="73315" cy="158531"/>
              </a:xfrm>
              <a:custGeom>
                <a:rect b="b" l="l" r="r" t="t"/>
                <a:pathLst>
                  <a:path extrusionOk="0" h="2331" w="1078">
                    <a:moveTo>
                      <a:pt x="547" y="0"/>
                    </a:moveTo>
                    <a:cubicBezTo>
                      <a:pt x="547" y="0"/>
                      <a:pt x="1" y="177"/>
                      <a:pt x="27" y="600"/>
                    </a:cubicBezTo>
                    <a:cubicBezTo>
                      <a:pt x="86" y="1532"/>
                      <a:pt x="1077" y="2330"/>
                      <a:pt x="1077" y="2330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31"/>
              <p:cNvSpPr/>
              <p:nvPr/>
            </p:nvSpPr>
            <p:spPr>
              <a:xfrm>
                <a:off x="3441969" y="3001150"/>
                <a:ext cx="73315" cy="158531"/>
              </a:xfrm>
              <a:custGeom>
                <a:rect b="b" l="l" r="r" t="t"/>
                <a:pathLst>
                  <a:path extrusionOk="0" h="2331" w="1078">
                    <a:moveTo>
                      <a:pt x="547" y="0"/>
                    </a:moveTo>
                    <a:cubicBezTo>
                      <a:pt x="547" y="0"/>
                      <a:pt x="1" y="177"/>
                      <a:pt x="27" y="600"/>
                    </a:cubicBezTo>
                    <a:cubicBezTo>
                      <a:pt x="86" y="1532"/>
                      <a:pt x="1077" y="2330"/>
                      <a:pt x="1077" y="2330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31"/>
              <p:cNvSpPr/>
              <p:nvPr/>
            </p:nvSpPr>
            <p:spPr>
              <a:xfrm>
                <a:off x="3447002" y="2790659"/>
                <a:ext cx="486544" cy="531294"/>
              </a:xfrm>
              <a:custGeom>
                <a:rect b="b" l="l" r="r" t="t"/>
                <a:pathLst>
                  <a:path extrusionOk="0" h="7812" w="7154">
                    <a:moveTo>
                      <a:pt x="3059" y="0"/>
                    </a:moveTo>
                    <a:cubicBezTo>
                      <a:pt x="1579" y="0"/>
                      <a:pt x="0" y="1240"/>
                      <a:pt x="248" y="2993"/>
                    </a:cubicBezTo>
                    <a:cubicBezTo>
                      <a:pt x="493" y="4724"/>
                      <a:pt x="1187" y="7811"/>
                      <a:pt x="3494" y="7811"/>
                    </a:cubicBezTo>
                    <a:cubicBezTo>
                      <a:pt x="3707" y="7811"/>
                      <a:pt x="3934" y="7785"/>
                      <a:pt x="4175" y="7729"/>
                    </a:cubicBezTo>
                    <a:cubicBezTo>
                      <a:pt x="7154" y="7033"/>
                      <a:pt x="6725" y="5072"/>
                      <a:pt x="6532" y="4365"/>
                    </a:cubicBezTo>
                    <a:cubicBezTo>
                      <a:pt x="6420" y="3947"/>
                      <a:pt x="5734" y="2458"/>
                      <a:pt x="5734" y="2458"/>
                    </a:cubicBezTo>
                    <a:cubicBezTo>
                      <a:pt x="5734" y="2458"/>
                      <a:pt x="4989" y="250"/>
                      <a:pt x="3420" y="25"/>
                    </a:cubicBezTo>
                    <a:cubicBezTo>
                      <a:pt x="3301" y="8"/>
                      <a:pt x="3180" y="0"/>
                      <a:pt x="3059" y="0"/>
                    </a:cubicBez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31"/>
              <p:cNvSpPr/>
              <p:nvPr/>
            </p:nvSpPr>
            <p:spPr>
              <a:xfrm>
                <a:off x="3790997" y="2890565"/>
                <a:ext cx="156627" cy="162136"/>
              </a:xfrm>
              <a:custGeom>
                <a:rect b="b" l="l" r="r" t="t"/>
                <a:pathLst>
                  <a:path extrusionOk="0" h="2384" w="2303">
                    <a:moveTo>
                      <a:pt x="1192" y="1"/>
                    </a:moveTo>
                    <a:cubicBezTo>
                      <a:pt x="1179" y="1"/>
                      <a:pt x="1166" y="1"/>
                      <a:pt x="1153" y="3"/>
                    </a:cubicBezTo>
                    <a:cubicBezTo>
                      <a:pt x="349" y="89"/>
                      <a:pt x="617" y="1331"/>
                      <a:pt x="617" y="1331"/>
                    </a:cubicBezTo>
                    <a:cubicBezTo>
                      <a:pt x="617" y="1331"/>
                      <a:pt x="1" y="2098"/>
                      <a:pt x="1179" y="2365"/>
                    </a:cubicBezTo>
                    <a:cubicBezTo>
                      <a:pt x="1234" y="2377"/>
                      <a:pt x="1285" y="2383"/>
                      <a:pt x="1333" y="2383"/>
                    </a:cubicBezTo>
                    <a:cubicBezTo>
                      <a:pt x="2303" y="2383"/>
                      <a:pt x="1928" y="1"/>
                      <a:pt x="1192" y="1"/>
                    </a:cubicBez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31"/>
              <p:cNvSpPr/>
              <p:nvPr/>
            </p:nvSpPr>
            <p:spPr>
              <a:xfrm>
                <a:off x="3717070" y="2781205"/>
                <a:ext cx="220828" cy="262791"/>
              </a:xfrm>
              <a:custGeom>
                <a:rect b="b" l="l" r="r" t="t"/>
                <a:pathLst>
                  <a:path extrusionOk="0" h="3864" w="3247">
                    <a:moveTo>
                      <a:pt x="1674" y="1"/>
                    </a:moveTo>
                    <a:cubicBezTo>
                      <a:pt x="1313" y="1"/>
                      <a:pt x="1109" y="246"/>
                      <a:pt x="1238" y="754"/>
                    </a:cubicBezTo>
                    <a:cubicBezTo>
                      <a:pt x="1238" y="754"/>
                      <a:pt x="1117" y="465"/>
                      <a:pt x="863" y="465"/>
                    </a:cubicBezTo>
                    <a:cubicBezTo>
                      <a:pt x="762" y="465"/>
                      <a:pt x="641" y="510"/>
                      <a:pt x="499" y="636"/>
                    </a:cubicBezTo>
                    <a:cubicBezTo>
                      <a:pt x="0" y="1081"/>
                      <a:pt x="590" y="2200"/>
                      <a:pt x="970" y="2672"/>
                    </a:cubicBezTo>
                    <a:cubicBezTo>
                      <a:pt x="1350" y="3143"/>
                      <a:pt x="1618" y="3791"/>
                      <a:pt x="1704" y="3850"/>
                    </a:cubicBezTo>
                    <a:cubicBezTo>
                      <a:pt x="1718" y="3859"/>
                      <a:pt x="1741" y="3864"/>
                      <a:pt x="1770" y="3864"/>
                    </a:cubicBezTo>
                    <a:cubicBezTo>
                      <a:pt x="1928" y="3864"/>
                      <a:pt x="2257" y="3737"/>
                      <a:pt x="2208" y="3588"/>
                    </a:cubicBezTo>
                    <a:cubicBezTo>
                      <a:pt x="2208" y="3588"/>
                      <a:pt x="1677" y="2613"/>
                      <a:pt x="1741" y="2291"/>
                    </a:cubicBezTo>
                    <a:cubicBezTo>
                      <a:pt x="1783" y="2064"/>
                      <a:pt x="1980" y="1664"/>
                      <a:pt x="2275" y="1664"/>
                    </a:cubicBezTo>
                    <a:cubicBezTo>
                      <a:pt x="2403" y="1664"/>
                      <a:pt x="2550" y="1740"/>
                      <a:pt x="2711" y="1938"/>
                    </a:cubicBezTo>
                    <a:cubicBezTo>
                      <a:pt x="2715" y="1938"/>
                      <a:pt x="2719" y="1938"/>
                      <a:pt x="2723" y="1938"/>
                    </a:cubicBezTo>
                    <a:cubicBezTo>
                      <a:pt x="2905" y="1938"/>
                      <a:pt x="3060" y="1816"/>
                      <a:pt x="3097" y="1638"/>
                    </a:cubicBezTo>
                    <a:cubicBezTo>
                      <a:pt x="3129" y="1516"/>
                      <a:pt x="3073" y="1478"/>
                      <a:pt x="2991" y="1478"/>
                    </a:cubicBezTo>
                    <a:cubicBezTo>
                      <a:pt x="2856" y="1478"/>
                      <a:pt x="2652" y="1579"/>
                      <a:pt x="2652" y="1579"/>
                    </a:cubicBezTo>
                    <a:cubicBezTo>
                      <a:pt x="2652" y="1579"/>
                      <a:pt x="3247" y="989"/>
                      <a:pt x="2888" y="636"/>
                    </a:cubicBezTo>
                    <a:cubicBezTo>
                      <a:pt x="2711" y="459"/>
                      <a:pt x="2490" y="356"/>
                      <a:pt x="2295" y="356"/>
                    </a:cubicBezTo>
                    <a:cubicBezTo>
                      <a:pt x="2186" y="356"/>
                      <a:pt x="2086" y="388"/>
                      <a:pt x="2005" y="458"/>
                    </a:cubicBezTo>
                    <a:lnTo>
                      <a:pt x="2005" y="458"/>
                    </a:lnTo>
                    <a:cubicBezTo>
                      <a:pt x="2087" y="284"/>
                      <a:pt x="2126" y="69"/>
                      <a:pt x="1859" y="20"/>
                    </a:cubicBezTo>
                    <a:cubicBezTo>
                      <a:pt x="1794" y="7"/>
                      <a:pt x="1732" y="1"/>
                      <a:pt x="16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31"/>
              <p:cNvSpPr/>
              <p:nvPr/>
            </p:nvSpPr>
            <p:spPr>
              <a:xfrm>
                <a:off x="3587375" y="3116835"/>
                <a:ext cx="225521" cy="128811"/>
              </a:xfrm>
              <a:custGeom>
                <a:rect b="b" l="l" r="r" t="t"/>
                <a:pathLst>
                  <a:path extrusionOk="0" h="1894" w="3316">
                    <a:moveTo>
                      <a:pt x="2293" y="1"/>
                    </a:moveTo>
                    <a:cubicBezTo>
                      <a:pt x="2119" y="1"/>
                      <a:pt x="1924" y="29"/>
                      <a:pt x="1714" y="94"/>
                    </a:cubicBezTo>
                    <a:cubicBezTo>
                      <a:pt x="1710" y="98"/>
                      <a:pt x="1377" y="681"/>
                      <a:pt x="815" y="681"/>
                    </a:cubicBezTo>
                    <a:cubicBezTo>
                      <a:pt x="738" y="681"/>
                      <a:pt x="658" y="670"/>
                      <a:pt x="573" y="646"/>
                    </a:cubicBezTo>
                    <a:cubicBezTo>
                      <a:pt x="573" y="646"/>
                      <a:pt x="0" y="1026"/>
                      <a:pt x="27" y="1487"/>
                    </a:cubicBezTo>
                    <a:cubicBezTo>
                      <a:pt x="45" y="1740"/>
                      <a:pt x="258" y="1894"/>
                      <a:pt x="482" y="1894"/>
                    </a:cubicBezTo>
                    <a:cubicBezTo>
                      <a:pt x="661" y="1894"/>
                      <a:pt x="846" y="1796"/>
                      <a:pt x="943" y="1572"/>
                    </a:cubicBezTo>
                    <a:cubicBezTo>
                      <a:pt x="943" y="1572"/>
                      <a:pt x="943" y="1858"/>
                      <a:pt x="1127" y="1858"/>
                    </a:cubicBezTo>
                    <a:cubicBezTo>
                      <a:pt x="1135" y="1858"/>
                      <a:pt x="1143" y="1857"/>
                      <a:pt x="1152" y="1856"/>
                    </a:cubicBezTo>
                    <a:cubicBezTo>
                      <a:pt x="1356" y="1824"/>
                      <a:pt x="1356" y="1471"/>
                      <a:pt x="1356" y="1471"/>
                    </a:cubicBezTo>
                    <a:cubicBezTo>
                      <a:pt x="1356" y="1471"/>
                      <a:pt x="1457" y="1651"/>
                      <a:pt x="1613" y="1651"/>
                    </a:cubicBezTo>
                    <a:cubicBezTo>
                      <a:pt x="1625" y="1651"/>
                      <a:pt x="1638" y="1650"/>
                      <a:pt x="1650" y="1647"/>
                    </a:cubicBezTo>
                    <a:cubicBezTo>
                      <a:pt x="1886" y="1604"/>
                      <a:pt x="2036" y="1374"/>
                      <a:pt x="1977" y="1144"/>
                    </a:cubicBezTo>
                    <a:lnTo>
                      <a:pt x="1977" y="1144"/>
                    </a:lnTo>
                    <a:cubicBezTo>
                      <a:pt x="1977" y="1144"/>
                      <a:pt x="2090" y="1365"/>
                      <a:pt x="2293" y="1365"/>
                    </a:cubicBezTo>
                    <a:cubicBezTo>
                      <a:pt x="2320" y="1365"/>
                      <a:pt x="2349" y="1361"/>
                      <a:pt x="2379" y="1353"/>
                    </a:cubicBezTo>
                    <a:cubicBezTo>
                      <a:pt x="2610" y="1284"/>
                      <a:pt x="2516" y="1030"/>
                      <a:pt x="2420" y="964"/>
                    </a:cubicBezTo>
                    <a:lnTo>
                      <a:pt x="2420" y="964"/>
                    </a:lnTo>
                    <a:cubicBezTo>
                      <a:pt x="2457" y="980"/>
                      <a:pt x="2529" y="1007"/>
                      <a:pt x="2621" y="1007"/>
                    </a:cubicBezTo>
                    <a:cubicBezTo>
                      <a:pt x="2750" y="1007"/>
                      <a:pt x="2916" y="954"/>
                      <a:pt x="3070" y="742"/>
                    </a:cubicBezTo>
                    <a:cubicBezTo>
                      <a:pt x="3316" y="403"/>
                      <a:pt x="2952" y="1"/>
                      <a:pt x="2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31"/>
              <p:cNvSpPr/>
              <p:nvPr/>
            </p:nvSpPr>
            <p:spPr>
              <a:xfrm>
                <a:off x="3722919" y="3152676"/>
                <a:ext cx="91133" cy="81476"/>
              </a:xfrm>
              <a:custGeom>
                <a:rect b="b" l="l" r="r" t="t"/>
                <a:pathLst>
                  <a:path extrusionOk="0" h="1198" w="1340">
                    <a:moveTo>
                      <a:pt x="1339" y="1"/>
                    </a:moveTo>
                    <a:lnTo>
                      <a:pt x="1339" y="1"/>
                    </a:lnTo>
                    <a:cubicBezTo>
                      <a:pt x="1323" y="38"/>
                      <a:pt x="1313" y="76"/>
                      <a:pt x="1297" y="113"/>
                    </a:cubicBezTo>
                    <a:cubicBezTo>
                      <a:pt x="1286" y="156"/>
                      <a:pt x="1275" y="194"/>
                      <a:pt x="1259" y="226"/>
                    </a:cubicBezTo>
                    <a:cubicBezTo>
                      <a:pt x="1227" y="301"/>
                      <a:pt x="1189" y="376"/>
                      <a:pt x="1152" y="440"/>
                    </a:cubicBezTo>
                    <a:cubicBezTo>
                      <a:pt x="1072" y="579"/>
                      <a:pt x="975" y="697"/>
                      <a:pt x="852" y="799"/>
                    </a:cubicBezTo>
                    <a:cubicBezTo>
                      <a:pt x="734" y="901"/>
                      <a:pt x="600" y="981"/>
                      <a:pt x="455" y="1045"/>
                    </a:cubicBezTo>
                    <a:cubicBezTo>
                      <a:pt x="311" y="1110"/>
                      <a:pt x="155" y="1158"/>
                      <a:pt x="0" y="1195"/>
                    </a:cubicBezTo>
                    <a:cubicBezTo>
                      <a:pt x="27" y="1197"/>
                      <a:pt x="55" y="1198"/>
                      <a:pt x="82" y="1198"/>
                    </a:cubicBezTo>
                    <a:cubicBezTo>
                      <a:pt x="391" y="1198"/>
                      <a:pt x="691" y="1087"/>
                      <a:pt x="932" y="890"/>
                    </a:cubicBezTo>
                    <a:cubicBezTo>
                      <a:pt x="997" y="831"/>
                      <a:pt x="1055" y="772"/>
                      <a:pt x="1104" y="702"/>
                    </a:cubicBezTo>
                    <a:cubicBezTo>
                      <a:pt x="1205" y="563"/>
                      <a:pt x="1275" y="408"/>
                      <a:pt x="1313" y="247"/>
                    </a:cubicBezTo>
                    <a:cubicBezTo>
                      <a:pt x="1323" y="204"/>
                      <a:pt x="1329" y="161"/>
                      <a:pt x="1329" y="124"/>
                    </a:cubicBezTo>
                    <a:cubicBezTo>
                      <a:pt x="1334" y="81"/>
                      <a:pt x="1339" y="38"/>
                      <a:pt x="1339" y="1"/>
                    </a:cubicBezTo>
                    <a:close/>
                  </a:path>
                </a:pathLst>
              </a:custGeom>
              <a:solidFill>
                <a:srgbClr val="753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31"/>
              <p:cNvSpPr/>
              <p:nvPr/>
            </p:nvSpPr>
            <p:spPr>
              <a:xfrm>
                <a:off x="3624168" y="2949462"/>
                <a:ext cx="144317" cy="66650"/>
              </a:xfrm>
              <a:custGeom>
                <a:rect b="b" l="l" r="r" t="t"/>
                <a:pathLst>
                  <a:path extrusionOk="0" h="980" w="2122">
                    <a:moveTo>
                      <a:pt x="1120" y="0"/>
                    </a:moveTo>
                    <a:cubicBezTo>
                      <a:pt x="580" y="0"/>
                      <a:pt x="21" y="407"/>
                      <a:pt x="11" y="680"/>
                    </a:cubicBezTo>
                    <a:cubicBezTo>
                      <a:pt x="0" y="969"/>
                      <a:pt x="284" y="980"/>
                      <a:pt x="284" y="980"/>
                    </a:cubicBezTo>
                    <a:cubicBezTo>
                      <a:pt x="568" y="958"/>
                      <a:pt x="536" y="883"/>
                      <a:pt x="895" y="615"/>
                    </a:cubicBezTo>
                    <a:cubicBezTo>
                      <a:pt x="1080" y="482"/>
                      <a:pt x="1224" y="462"/>
                      <a:pt x="1364" y="462"/>
                    </a:cubicBezTo>
                    <a:cubicBezTo>
                      <a:pt x="1424" y="462"/>
                      <a:pt x="1483" y="466"/>
                      <a:pt x="1544" y="466"/>
                    </a:cubicBezTo>
                    <a:cubicBezTo>
                      <a:pt x="1622" y="466"/>
                      <a:pt x="1704" y="460"/>
                      <a:pt x="1795" y="433"/>
                    </a:cubicBezTo>
                    <a:cubicBezTo>
                      <a:pt x="2122" y="337"/>
                      <a:pt x="1790" y="53"/>
                      <a:pt x="1216" y="5"/>
                    </a:cubicBezTo>
                    <a:cubicBezTo>
                      <a:pt x="1184" y="2"/>
                      <a:pt x="1152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31"/>
              <p:cNvSpPr/>
              <p:nvPr/>
            </p:nvSpPr>
            <p:spPr>
              <a:xfrm>
                <a:off x="3486788" y="3012099"/>
                <a:ext cx="102423" cy="85285"/>
              </a:xfrm>
              <a:custGeom>
                <a:rect b="b" l="l" r="r" t="t"/>
                <a:pathLst>
                  <a:path extrusionOk="0" h="1254" w="1506">
                    <a:moveTo>
                      <a:pt x="1118" y="1"/>
                    </a:moveTo>
                    <a:cubicBezTo>
                      <a:pt x="834" y="1"/>
                      <a:pt x="398" y="247"/>
                      <a:pt x="193" y="616"/>
                    </a:cubicBezTo>
                    <a:cubicBezTo>
                      <a:pt x="1" y="972"/>
                      <a:pt x="18" y="1253"/>
                      <a:pt x="140" y="1253"/>
                    </a:cubicBezTo>
                    <a:cubicBezTo>
                      <a:pt x="173" y="1253"/>
                      <a:pt x="215" y="1231"/>
                      <a:pt x="263" y="1184"/>
                    </a:cubicBezTo>
                    <a:cubicBezTo>
                      <a:pt x="408" y="1044"/>
                      <a:pt x="536" y="857"/>
                      <a:pt x="847" y="707"/>
                    </a:cubicBezTo>
                    <a:cubicBezTo>
                      <a:pt x="1227" y="530"/>
                      <a:pt x="1335" y="621"/>
                      <a:pt x="1495" y="423"/>
                    </a:cubicBezTo>
                    <a:cubicBezTo>
                      <a:pt x="1506" y="262"/>
                      <a:pt x="1420" y="118"/>
                      <a:pt x="1286" y="43"/>
                    </a:cubicBezTo>
                    <a:cubicBezTo>
                      <a:pt x="1242" y="14"/>
                      <a:pt x="1184" y="1"/>
                      <a:pt x="1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31"/>
              <p:cNvSpPr/>
              <p:nvPr/>
            </p:nvSpPr>
            <p:spPr>
              <a:xfrm>
                <a:off x="3731624" y="3015500"/>
                <a:ext cx="24144" cy="39446"/>
              </a:xfrm>
              <a:custGeom>
                <a:rect b="b" l="l" r="r" t="t"/>
                <a:pathLst>
                  <a:path extrusionOk="0" h="580" w="355">
                    <a:moveTo>
                      <a:pt x="104" y="1"/>
                    </a:moveTo>
                    <a:cubicBezTo>
                      <a:pt x="98" y="1"/>
                      <a:pt x="92" y="2"/>
                      <a:pt x="86" y="3"/>
                    </a:cubicBezTo>
                    <a:cubicBezTo>
                      <a:pt x="17" y="30"/>
                      <a:pt x="1" y="175"/>
                      <a:pt x="54" y="330"/>
                    </a:cubicBezTo>
                    <a:cubicBezTo>
                      <a:pt x="103" y="477"/>
                      <a:pt x="188" y="579"/>
                      <a:pt x="255" y="579"/>
                    </a:cubicBezTo>
                    <a:cubicBezTo>
                      <a:pt x="262" y="579"/>
                      <a:pt x="268" y="578"/>
                      <a:pt x="274" y="577"/>
                    </a:cubicBezTo>
                    <a:cubicBezTo>
                      <a:pt x="344" y="550"/>
                      <a:pt x="354" y="405"/>
                      <a:pt x="306" y="250"/>
                    </a:cubicBezTo>
                    <a:cubicBezTo>
                      <a:pt x="257" y="103"/>
                      <a:pt x="168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31"/>
              <p:cNvSpPr/>
              <p:nvPr/>
            </p:nvSpPr>
            <p:spPr>
              <a:xfrm>
                <a:off x="3565884" y="3081469"/>
                <a:ext cx="24076" cy="39378"/>
              </a:xfrm>
              <a:custGeom>
                <a:rect b="b" l="l" r="r" t="t"/>
                <a:pathLst>
                  <a:path extrusionOk="0" h="579" w="354">
                    <a:moveTo>
                      <a:pt x="98" y="0"/>
                    </a:moveTo>
                    <a:cubicBezTo>
                      <a:pt x="92" y="0"/>
                      <a:pt x="86" y="1"/>
                      <a:pt x="80" y="3"/>
                    </a:cubicBezTo>
                    <a:cubicBezTo>
                      <a:pt x="11" y="30"/>
                      <a:pt x="0" y="174"/>
                      <a:pt x="48" y="335"/>
                    </a:cubicBezTo>
                    <a:cubicBezTo>
                      <a:pt x="97" y="477"/>
                      <a:pt x="187" y="579"/>
                      <a:pt x="251" y="579"/>
                    </a:cubicBezTo>
                    <a:cubicBezTo>
                      <a:pt x="257" y="579"/>
                      <a:pt x="262" y="578"/>
                      <a:pt x="268" y="576"/>
                    </a:cubicBezTo>
                    <a:cubicBezTo>
                      <a:pt x="338" y="555"/>
                      <a:pt x="354" y="405"/>
                      <a:pt x="300" y="249"/>
                    </a:cubicBezTo>
                    <a:cubicBezTo>
                      <a:pt x="251" y="107"/>
                      <a:pt x="166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31"/>
              <p:cNvSpPr/>
              <p:nvPr/>
            </p:nvSpPr>
            <p:spPr>
              <a:xfrm>
                <a:off x="3578262" y="3333991"/>
                <a:ext cx="196821" cy="92766"/>
              </a:xfrm>
              <a:custGeom>
                <a:rect b="b" l="l" r="r" t="t"/>
                <a:pathLst>
                  <a:path extrusionOk="0" h="1364" w="2894">
                    <a:moveTo>
                      <a:pt x="961" y="1"/>
                    </a:moveTo>
                    <a:cubicBezTo>
                      <a:pt x="350" y="1"/>
                      <a:pt x="0" y="303"/>
                      <a:pt x="0" y="624"/>
                    </a:cubicBezTo>
                    <a:cubicBezTo>
                      <a:pt x="0" y="629"/>
                      <a:pt x="1623" y="1095"/>
                      <a:pt x="2893" y="1363"/>
                    </a:cubicBezTo>
                    <a:cubicBezTo>
                      <a:pt x="2893" y="1363"/>
                      <a:pt x="1832" y="67"/>
                      <a:pt x="1125" y="8"/>
                    </a:cubicBezTo>
                    <a:cubicBezTo>
                      <a:pt x="1069" y="3"/>
                      <a:pt x="1014" y="1"/>
                      <a:pt x="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31"/>
              <p:cNvSpPr/>
              <p:nvPr/>
            </p:nvSpPr>
            <p:spPr>
              <a:xfrm>
                <a:off x="3775014" y="3252923"/>
                <a:ext cx="287138" cy="173834"/>
              </a:xfrm>
              <a:custGeom>
                <a:rect b="b" l="l" r="r" t="t"/>
                <a:pathLst>
                  <a:path extrusionOk="0" h="2556" w="4222">
                    <a:moveTo>
                      <a:pt x="3099" y="1"/>
                    </a:moveTo>
                    <a:cubicBezTo>
                      <a:pt x="2304" y="1"/>
                      <a:pt x="193" y="1741"/>
                      <a:pt x="0" y="2555"/>
                    </a:cubicBezTo>
                    <a:cubicBezTo>
                      <a:pt x="0" y="2555"/>
                      <a:pt x="3121" y="752"/>
                      <a:pt x="4151" y="752"/>
                    </a:cubicBezTo>
                    <a:cubicBezTo>
                      <a:pt x="4176" y="752"/>
                      <a:pt x="4199" y="753"/>
                      <a:pt x="4222" y="755"/>
                    </a:cubicBezTo>
                    <a:cubicBezTo>
                      <a:pt x="3975" y="402"/>
                      <a:pt x="3622" y="139"/>
                      <a:pt x="3215" y="16"/>
                    </a:cubicBezTo>
                    <a:cubicBezTo>
                      <a:pt x="3180" y="6"/>
                      <a:pt x="3141" y="1"/>
                      <a:pt x="30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31"/>
              <p:cNvSpPr/>
              <p:nvPr/>
            </p:nvSpPr>
            <p:spPr>
              <a:xfrm>
                <a:off x="3334106" y="3286520"/>
                <a:ext cx="956153" cy="878893"/>
              </a:xfrm>
              <a:custGeom>
                <a:rect b="b" l="l" r="r" t="t"/>
                <a:pathLst>
                  <a:path extrusionOk="0" h="12923" w="14059">
                    <a:moveTo>
                      <a:pt x="9722" y="1"/>
                    </a:moveTo>
                    <a:cubicBezTo>
                      <a:pt x="9127" y="1"/>
                      <a:pt x="8420" y="323"/>
                      <a:pt x="6483" y="2061"/>
                    </a:cubicBezTo>
                    <a:cubicBezTo>
                      <a:pt x="6483" y="2061"/>
                      <a:pt x="5155" y="1059"/>
                      <a:pt x="4656" y="1059"/>
                    </a:cubicBezTo>
                    <a:cubicBezTo>
                      <a:pt x="4153" y="1059"/>
                      <a:pt x="2026" y="1649"/>
                      <a:pt x="1822" y="2474"/>
                    </a:cubicBezTo>
                    <a:cubicBezTo>
                      <a:pt x="1640" y="3192"/>
                      <a:pt x="1" y="9502"/>
                      <a:pt x="1619" y="12754"/>
                    </a:cubicBezTo>
                    <a:cubicBezTo>
                      <a:pt x="2269" y="12867"/>
                      <a:pt x="2918" y="12922"/>
                      <a:pt x="3560" y="12922"/>
                    </a:cubicBezTo>
                    <a:cubicBezTo>
                      <a:pt x="8138" y="12922"/>
                      <a:pt x="12353" y="10125"/>
                      <a:pt x="14058" y="5736"/>
                    </a:cubicBezTo>
                    <a:cubicBezTo>
                      <a:pt x="13973" y="3706"/>
                      <a:pt x="13748" y="2034"/>
                      <a:pt x="13389" y="1761"/>
                    </a:cubicBezTo>
                    <a:cubicBezTo>
                      <a:pt x="12414" y="1027"/>
                      <a:pt x="10673" y="111"/>
                      <a:pt x="9998" y="20"/>
                    </a:cubicBezTo>
                    <a:cubicBezTo>
                      <a:pt x="9906" y="9"/>
                      <a:pt x="9815" y="1"/>
                      <a:pt x="97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31"/>
              <p:cNvSpPr/>
              <p:nvPr/>
            </p:nvSpPr>
            <p:spPr>
              <a:xfrm>
                <a:off x="2969912" y="3203615"/>
                <a:ext cx="307813" cy="294891"/>
              </a:xfrm>
              <a:custGeom>
                <a:rect b="b" l="l" r="r" t="t"/>
                <a:pathLst>
                  <a:path extrusionOk="0" h="4336" w="4526">
                    <a:moveTo>
                      <a:pt x="2545" y="0"/>
                    </a:moveTo>
                    <a:cubicBezTo>
                      <a:pt x="2447" y="0"/>
                      <a:pt x="2346" y="28"/>
                      <a:pt x="2243" y="93"/>
                    </a:cubicBezTo>
                    <a:cubicBezTo>
                      <a:pt x="2059" y="211"/>
                      <a:pt x="2038" y="353"/>
                      <a:pt x="2102" y="497"/>
                    </a:cubicBezTo>
                    <a:lnTo>
                      <a:pt x="2102" y="497"/>
                    </a:lnTo>
                    <a:cubicBezTo>
                      <a:pt x="1872" y="365"/>
                      <a:pt x="1613" y="268"/>
                      <a:pt x="1347" y="268"/>
                    </a:cubicBezTo>
                    <a:cubicBezTo>
                      <a:pt x="1107" y="268"/>
                      <a:pt x="860" y="348"/>
                      <a:pt x="625" y="553"/>
                    </a:cubicBezTo>
                    <a:cubicBezTo>
                      <a:pt x="1" y="1101"/>
                      <a:pt x="119" y="1666"/>
                      <a:pt x="676" y="1927"/>
                    </a:cubicBezTo>
                    <a:lnTo>
                      <a:pt x="676" y="1927"/>
                    </a:lnTo>
                    <a:cubicBezTo>
                      <a:pt x="470" y="2064"/>
                      <a:pt x="342" y="2244"/>
                      <a:pt x="363" y="2477"/>
                    </a:cubicBezTo>
                    <a:cubicBezTo>
                      <a:pt x="415" y="3025"/>
                      <a:pt x="722" y="3231"/>
                      <a:pt x="1105" y="3231"/>
                    </a:cubicBezTo>
                    <a:cubicBezTo>
                      <a:pt x="1114" y="3231"/>
                      <a:pt x="1123" y="3231"/>
                      <a:pt x="1132" y="3231"/>
                    </a:cubicBezTo>
                    <a:lnTo>
                      <a:pt x="1132" y="3231"/>
                    </a:lnTo>
                    <a:cubicBezTo>
                      <a:pt x="923" y="3476"/>
                      <a:pt x="836" y="3749"/>
                      <a:pt x="1033" y="4003"/>
                    </a:cubicBezTo>
                    <a:cubicBezTo>
                      <a:pt x="1218" y="4241"/>
                      <a:pt x="1414" y="4335"/>
                      <a:pt x="1607" y="4335"/>
                    </a:cubicBezTo>
                    <a:cubicBezTo>
                      <a:pt x="1955" y="4335"/>
                      <a:pt x="2295" y="4028"/>
                      <a:pt x="2547" y="3709"/>
                    </a:cubicBezTo>
                    <a:lnTo>
                      <a:pt x="2547" y="3709"/>
                    </a:lnTo>
                    <a:cubicBezTo>
                      <a:pt x="2504" y="3918"/>
                      <a:pt x="2564" y="4113"/>
                      <a:pt x="2886" y="4159"/>
                    </a:cubicBezTo>
                    <a:cubicBezTo>
                      <a:pt x="2952" y="4168"/>
                      <a:pt x="3016" y="4173"/>
                      <a:pt x="3080" y="4173"/>
                    </a:cubicBezTo>
                    <a:cubicBezTo>
                      <a:pt x="3892" y="4173"/>
                      <a:pt x="4510" y="3404"/>
                      <a:pt x="4520" y="2519"/>
                    </a:cubicBezTo>
                    <a:cubicBezTo>
                      <a:pt x="4526" y="1561"/>
                      <a:pt x="3470" y="757"/>
                      <a:pt x="3470" y="757"/>
                    </a:cubicBezTo>
                    <a:cubicBezTo>
                      <a:pt x="3470" y="757"/>
                      <a:pt x="3058" y="0"/>
                      <a:pt x="2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31"/>
              <p:cNvSpPr/>
              <p:nvPr/>
            </p:nvSpPr>
            <p:spPr>
              <a:xfrm>
                <a:off x="2927882" y="3321001"/>
                <a:ext cx="543332" cy="338894"/>
              </a:xfrm>
              <a:custGeom>
                <a:rect b="b" l="l" r="r" t="t"/>
                <a:pathLst>
                  <a:path extrusionOk="0" h="4983" w="7989">
                    <a:moveTo>
                      <a:pt x="4474" y="1"/>
                    </a:moveTo>
                    <a:cubicBezTo>
                      <a:pt x="4474" y="1"/>
                      <a:pt x="4056" y="2545"/>
                      <a:pt x="3424" y="2743"/>
                    </a:cubicBezTo>
                    <a:cubicBezTo>
                      <a:pt x="3355" y="2765"/>
                      <a:pt x="3276" y="2773"/>
                      <a:pt x="3190" y="2773"/>
                    </a:cubicBezTo>
                    <a:cubicBezTo>
                      <a:pt x="2845" y="2773"/>
                      <a:pt x="2374" y="2639"/>
                      <a:pt x="1915" y="2639"/>
                    </a:cubicBezTo>
                    <a:cubicBezTo>
                      <a:pt x="1439" y="2639"/>
                      <a:pt x="974" y="2783"/>
                      <a:pt x="670" y="3370"/>
                    </a:cubicBezTo>
                    <a:cubicBezTo>
                      <a:pt x="1" y="4672"/>
                      <a:pt x="7870" y="4983"/>
                      <a:pt x="7870" y="4983"/>
                    </a:cubicBezTo>
                    <a:cubicBezTo>
                      <a:pt x="7870" y="4983"/>
                      <a:pt x="7988" y="3643"/>
                      <a:pt x="6220" y="3451"/>
                    </a:cubicBezTo>
                    <a:cubicBezTo>
                      <a:pt x="4447" y="3252"/>
                      <a:pt x="6338" y="1838"/>
                      <a:pt x="6338" y="1838"/>
                    </a:cubicBezTo>
                    <a:lnTo>
                      <a:pt x="4474" y="1"/>
                    </a:ln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31"/>
              <p:cNvSpPr/>
              <p:nvPr/>
            </p:nvSpPr>
            <p:spPr>
              <a:xfrm>
                <a:off x="3175302" y="3060998"/>
                <a:ext cx="343995" cy="226473"/>
              </a:xfrm>
              <a:custGeom>
                <a:rect b="b" l="l" r="r" t="t"/>
                <a:pathLst>
                  <a:path extrusionOk="0" h="3330" w="5058">
                    <a:moveTo>
                      <a:pt x="2754" y="1"/>
                    </a:moveTo>
                    <a:cubicBezTo>
                      <a:pt x="2541" y="1"/>
                      <a:pt x="2314" y="28"/>
                      <a:pt x="2073" y="90"/>
                    </a:cubicBezTo>
                    <a:cubicBezTo>
                      <a:pt x="155" y="577"/>
                      <a:pt x="0" y="2452"/>
                      <a:pt x="268" y="3197"/>
                    </a:cubicBezTo>
                    <a:cubicBezTo>
                      <a:pt x="301" y="3289"/>
                      <a:pt x="400" y="3330"/>
                      <a:pt x="547" y="3330"/>
                    </a:cubicBezTo>
                    <a:cubicBezTo>
                      <a:pt x="1588" y="3330"/>
                      <a:pt x="5057" y="1311"/>
                      <a:pt x="5057" y="1311"/>
                    </a:cubicBezTo>
                    <a:cubicBezTo>
                      <a:pt x="5057" y="1311"/>
                      <a:pt x="4238" y="1"/>
                      <a:pt x="27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31"/>
              <p:cNvSpPr/>
              <p:nvPr/>
            </p:nvSpPr>
            <p:spPr>
              <a:xfrm>
                <a:off x="3208423" y="3149820"/>
                <a:ext cx="408128" cy="369362"/>
              </a:xfrm>
              <a:custGeom>
                <a:rect b="b" l="l" r="r" t="t"/>
                <a:pathLst>
                  <a:path extrusionOk="0" h="5431" w="6001">
                    <a:moveTo>
                      <a:pt x="2703" y="0"/>
                    </a:moveTo>
                    <a:cubicBezTo>
                      <a:pt x="1520" y="0"/>
                      <a:pt x="561" y="771"/>
                      <a:pt x="333" y="2437"/>
                    </a:cubicBezTo>
                    <a:cubicBezTo>
                      <a:pt x="1" y="4875"/>
                      <a:pt x="2106" y="5368"/>
                      <a:pt x="2106" y="5368"/>
                    </a:cubicBezTo>
                    <a:cubicBezTo>
                      <a:pt x="2267" y="5411"/>
                      <a:pt x="2423" y="5430"/>
                      <a:pt x="2572" y="5430"/>
                    </a:cubicBezTo>
                    <a:cubicBezTo>
                      <a:pt x="3530" y="5430"/>
                      <a:pt x="4235" y="4628"/>
                      <a:pt x="4522" y="4178"/>
                    </a:cubicBezTo>
                    <a:cubicBezTo>
                      <a:pt x="4860" y="3653"/>
                      <a:pt x="6001" y="1173"/>
                      <a:pt x="4142" y="337"/>
                    </a:cubicBezTo>
                    <a:cubicBezTo>
                      <a:pt x="3648" y="115"/>
                      <a:pt x="3159" y="0"/>
                      <a:pt x="2703" y="0"/>
                    </a:cubicBez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31"/>
              <p:cNvSpPr/>
              <p:nvPr/>
            </p:nvSpPr>
            <p:spPr>
              <a:xfrm>
                <a:off x="3162244" y="3239525"/>
                <a:ext cx="117657" cy="126907"/>
              </a:xfrm>
              <a:custGeom>
                <a:rect b="b" l="l" r="r" t="t"/>
                <a:pathLst>
                  <a:path extrusionOk="0" h="1866" w="1730">
                    <a:moveTo>
                      <a:pt x="679" y="0"/>
                    </a:moveTo>
                    <a:cubicBezTo>
                      <a:pt x="636" y="0"/>
                      <a:pt x="590" y="6"/>
                      <a:pt x="540" y="20"/>
                    </a:cubicBezTo>
                    <a:cubicBezTo>
                      <a:pt x="1" y="167"/>
                      <a:pt x="126" y="1865"/>
                      <a:pt x="756" y="1865"/>
                    </a:cubicBezTo>
                    <a:cubicBezTo>
                      <a:pt x="814" y="1865"/>
                      <a:pt x="876" y="1851"/>
                      <a:pt x="942" y="1820"/>
                    </a:cubicBezTo>
                    <a:cubicBezTo>
                      <a:pt x="1730" y="1450"/>
                      <a:pt x="1178" y="727"/>
                      <a:pt x="1178" y="727"/>
                    </a:cubicBezTo>
                    <a:cubicBezTo>
                      <a:pt x="1178" y="727"/>
                      <a:pt x="1137" y="0"/>
                      <a:pt x="679" y="0"/>
                    </a:cubicBez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31"/>
              <p:cNvSpPr/>
              <p:nvPr/>
            </p:nvSpPr>
            <p:spPr>
              <a:xfrm>
                <a:off x="3233179" y="3219734"/>
                <a:ext cx="69302" cy="115889"/>
              </a:xfrm>
              <a:custGeom>
                <a:rect b="b" l="l" r="r" t="t"/>
                <a:pathLst>
                  <a:path extrusionOk="0" h="1704" w="1019">
                    <a:moveTo>
                      <a:pt x="529" y="1"/>
                    </a:moveTo>
                    <a:cubicBezTo>
                      <a:pt x="207" y="1"/>
                      <a:pt x="135" y="1018"/>
                      <a:pt x="135" y="1018"/>
                    </a:cubicBezTo>
                    <a:cubicBezTo>
                      <a:pt x="135" y="1018"/>
                      <a:pt x="1" y="1640"/>
                      <a:pt x="269" y="1699"/>
                    </a:cubicBezTo>
                    <a:cubicBezTo>
                      <a:pt x="285" y="1702"/>
                      <a:pt x="300" y="1704"/>
                      <a:pt x="315" y="1704"/>
                    </a:cubicBezTo>
                    <a:cubicBezTo>
                      <a:pt x="546" y="1704"/>
                      <a:pt x="631" y="1291"/>
                      <a:pt x="633" y="828"/>
                    </a:cubicBezTo>
                    <a:lnTo>
                      <a:pt x="633" y="828"/>
                    </a:lnTo>
                    <a:cubicBezTo>
                      <a:pt x="634" y="875"/>
                      <a:pt x="650" y="1034"/>
                      <a:pt x="810" y="1034"/>
                    </a:cubicBezTo>
                    <a:cubicBezTo>
                      <a:pt x="1003" y="1034"/>
                      <a:pt x="1019" y="252"/>
                      <a:pt x="622" y="27"/>
                    </a:cubicBezTo>
                    <a:cubicBezTo>
                      <a:pt x="589" y="9"/>
                      <a:pt x="558" y="1"/>
                      <a:pt x="5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31"/>
              <p:cNvSpPr/>
              <p:nvPr/>
            </p:nvSpPr>
            <p:spPr>
              <a:xfrm>
                <a:off x="3235015" y="3091875"/>
                <a:ext cx="328012" cy="201174"/>
              </a:xfrm>
              <a:custGeom>
                <a:rect b="b" l="l" r="r" t="t"/>
                <a:pathLst>
                  <a:path extrusionOk="0" h="2958" w="4823">
                    <a:moveTo>
                      <a:pt x="2667" y="1"/>
                    </a:moveTo>
                    <a:cubicBezTo>
                      <a:pt x="1410" y="1"/>
                      <a:pt x="77" y="1087"/>
                      <a:pt x="1" y="2518"/>
                    </a:cubicBezTo>
                    <a:lnTo>
                      <a:pt x="92" y="2957"/>
                    </a:lnTo>
                    <a:cubicBezTo>
                      <a:pt x="92" y="2957"/>
                      <a:pt x="1122" y="1039"/>
                      <a:pt x="2611" y="1039"/>
                    </a:cubicBezTo>
                    <a:cubicBezTo>
                      <a:pt x="2621" y="1039"/>
                      <a:pt x="2632" y="1039"/>
                      <a:pt x="2642" y="1039"/>
                    </a:cubicBezTo>
                    <a:cubicBezTo>
                      <a:pt x="4147" y="1071"/>
                      <a:pt x="4694" y="2164"/>
                      <a:pt x="4769" y="2502"/>
                    </a:cubicBezTo>
                    <a:cubicBezTo>
                      <a:pt x="4769" y="2502"/>
                      <a:pt x="4822" y="707"/>
                      <a:pt x="3408" y="139"/>
                    </a:cubicBezTo>
                    <a:cubicBezTo>
                      <a:pt x="3172" y="45"/>
                      <a:pt x="2921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31"/>
              <p:cNvSpPr/>
              <p:nvPr/>
            </p:nvSpPr>
            <p:spPr>
              <a:xfrm>
                <a:off x="3602269" y="3049233"/>
                <a:ext cx="94058" cy="113033"/>
              </a:xfrm>
              <a:custGeom>
                <a:rect b="b" l="l" r="r" t="t"/>
                <a:pathLst>
                  <a:path extrusionOk="0" h="1662" w="1383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328" y="515"/>
                      <a:pt x="194" y="873"/>
                    </a:cubicBezTo>
                    <a:cubicBezTo>
                      <a:pt x="78" y="1179"/>
                      <a:pt x="130" y="1661"/>
                      <a:pt x="576" y="1661"/>
                    </a:cubicBezTo>
                    <a:cubicBezTo>
                      <a:pt x="646" y="1661"/>
                      <a:pt x="725" y="1650"/>
                      <a:pt x="815" y="1623"/>
                    </a:cubicBezTo>
                    <a:lnTo>
                      <a:pt x="831" y="1618"/>
                    </a:lnTo>
                    <a:cubicBezTo>
                      <a:pt x="1308" y="1468"/>
                      <a:pt x="1383" y="825"/>
                      <a:pt x="954" y="57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53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31"/>
              <p:cNvSpPr/>
              <p:nvPr/>
            </p:nvSpPr>
            <p:spPr>
              <a:xfrm>
                <a:off x="3414221" y="3330454"/>
                <a:ext cx="52572" cy="92630"/>
              </a:xfrm>
              <a:custGeom>
                <a:rect b="b" l="l" r="r" t="t"/>
                <a:pathLst>
                  <a:path extrusionOk="0" h="1362" w="773">
                    <a:moveTo>
                      <a:pt x="468" y="1"/>
                    </a:moveTo>
                    <a:cubicBezTo>
                      <a:pt x="468" y="1"/>
                      <a:pt x="467" y="2"/>
                      <a:pt x="466" y="5"/>
                    </a:cubicBezTo>
                    <a:lnTo>
                      <a:pt x="466" y="5"/>
                    </a:lnTo>
                    <a:lnTo>
                      <a:pt x="468" y="1"/>
                    </a:lnTo>
                    <a:close/>
                    <a:moveTo>
                      <a:pt x="466" y="5"/>
                    </a:moveTo>
                    <a:lnTo>
                      <a:pt x="98" y="890"/>
                    </a:lnTo>
                    <a:cubicBezTo>
                      <a:pt x="0" y="1127"/>
                      <a:pt x="188" y="1361"/>
                      <a:pt x="403" y="1361"/>
                    </a:cubicBezTo>
                    <a:cubicBezTo>
                      <a:pt x="460" y="1361"/>
                      <a:pt x="519" y="1345"/>
                      <a:pt x="575" y="1308"/>
                    </a:cubicBezTo>
                    <a:cubicBezTo>
                      <a:pt x="725" y="1206"/>
                      <a:pt x="773" y="1024"/>
                      <a:pt x="591" y="863"/>
                    </a:cubicBezTo>
                    <a:cubicBezTo>
                      <a:pt x="250" y="563"/>
                      <a:pt x="445" y="56"/>
                      <a:pt x="466" y="5"/>
                    </a:cubicBezTo>
                    <a:close/>
                  </a:path>
                </a:pathLst>
              </a:custGeom>
              <a:solidFill>
                <a:srgbClr val="753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31"/>
              <p:cNvSpPr/>
              <p:nvPr/>
            </p:nvSpPr>
            <p:spPr>
              <a:xfrm>
                <a:off x="3454755" y="3336575"/>
                <a:ext cx="59101" cy="47879"/>
              </a:xfrm>
              <a:custGeom>
                <a:rect b="b" l="l" r="r" t="t"/>
                <a:pathLst>
                  <a:path extrusionOk="0" h="704" w="869">
                    <a:moveTo>
                      <a:pt x="408" y="1"/>
                    </a:moveTo>
                    <a:cubicBezTo>
                      <a:pt x="399" y="1"/>
                      <a:pt x="390" y="1"/>
                      <a:pt x="381" y="2"/>
                    </a:cubicBezTo>
                    <a:cubicBezTo>
                      <a:pt x="311" y="2"/>
                      <a:pt x="241" y="29"/>
                      <a:pt x="188" y="66"/>
                    </a:cubicBezTo>
                    <a:cubicBezTo>
                      <a:pt x="80" y="147"/>
                      <a:pt x="11" y="264"/>
                      <a:pt x="0" y="393"/>
                    </a:cubicBezTo>
                    <a:cubicBezTo>
                      <a:pt x="54" y="286"/>
                      <a:pt x="134" y="200"/>
                      <a:pt x="236" y="147"/>
                    </a:cubicBezTo>
                    <a:cubicBezTo>
                      <a:pt x="284" y="125"/>
                      <a:pt x="335" y="114"/>
                      <a:pt x="386" y="114"/>
                    </a:cubicBezTo>
                    <a:cubicBezTo>
                      <a:pt x="437" y="114"/>
                      <a:pt x="488" y="125"/>
                      <a:pt x="536" y="147"/>
                    </a:cubicBezTo>
                    <a:cubicBezTo>
                      <a:pt x="584" y="163"/>
                      <a:pt x="632" y="189"/>
                      <a:pt x="670" y="222"/>
                    </a:cubicBezTo>
                    <a:cubicBezTo>
                      <a:pt x="707" y="264"/>
                      <a:pt x="734" y="307"/>
                      <a:pt x="756" y="356"/>
                    </a:cubicBezTo>
                    <a:cubicBezTo>
                      <a:pt x="788" y="468"/>
                      <a:pt x="798" y="586"/>
                      <a:pt x="788" y="704"/>
                    </a:cubicBezTo>
                    <a:cubicBezTo>
                      <a:pt x="847" y="591"/>
                      <a:pt x="868" y="457"/>
                      <a:pt x="841" y="334"/>
                    </a:cubicBezTo>
                    <a:cubicBezTo>
                      <a:pt x="825" y="264"/>
                      <a:pt x="798" y="200"/>
                      <a:pt x="750" y="147"/>
                    </a:cubicBezTo>
                    <a:cubicBezTo>
                      <a:pt x="729" y="125"/>
                      <a:pt x="702" y="104"/>
                      <a:pt x="670" y="82"/>
                    </a:cubicBezTo>
                    <a:cubicBezTo>
                      <a:pt x="659" y="72"/>
                      <a:pt x="643" y="61"/>
                      <a:pt x="627" y="56"/>
                    </a:cubicBezTo>
                    <a:lnTo>
                      <a:pt x="579" y="34"/>
                    </a:lnTo>
                    <a:cubicBezTo>
                      <a:pt x="523" y="16"/>
                      <a:pt x="467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31"/>
              <p:cNvSpPr/>
              <p:nvPr/>
            </p:nvSpPr>
            <p:spPr>
              <a:xfrm>
                <a:off x="3329413" y="3292573"/>
                <a:ext cx="58693" cy="47811"/>
              </a:xfrm>
              <a:custGeom>
                <a:rect b="b" l="l" r="r" t="t"/>
                <a:pathLst>
                  <a:path extrusionOk="0" h="703" w="863">
                    <a:moveTo>
                      <a:pt x="381" y="1"/>
                    </a:moveTo>
                    <a:cubicBezTo>
                      <a:pt x="311" y="6"/>
                      <a:pt x="241" y="28"/>
                      <a:pt x="182" y="65"/>
                    </a:cubicBezTo>
                    <a:cubicBezTo>
                      <a:pt x="81" y="140"/>
                      <a:pt x="11" y="263"/>
                      <a:pt x="0" y="392"/>
                    </a:cubicBezTo>
                    <a:cubicBezTo>
                      <a:pt x="54" y="290"/>
                      <a:pt x="134" y="204"/>
                      <a:pt x="236" y="145"/>
                    </a:cubicBezTo>
                    <a:cubicBezTo>
                      <a:pt x="284" y="124"/>
                      <a:pt x="335" y="113"/>
                      <a:pt x="386" y="113"/>
                    </a:cubicBezTo>
                    <a:cubicBezTo>
                      <a:pt x="437" y="113"/>
                      <a:pt x="488" y="124"/>
                      <a:pt x="536" y="145"/>
                    </a:cubicBezTo>
                    <a:cubicBezTo>
                      <a:pt x="638" y="178"/>
                      <a:pt x="718" y="258"/>
                      <a:pt x="750" y="360"/>
                    </a:cubicBezTo>
                    <a:cubicBezTo>
                      <a:pt x="788" y="467"/>
                      <a:pt x="798" y="585"/>
                      <a:pt x="782" y="703"/>
                    </a:cubicBezTo>
                    <a:cubicBezTo>
                      <a:pt x="847" y="590"/>
                      <a:pt x="863" y="456"/>
                      <a:pt x="841" y="333"/>
                    </a:cubicBezTo>
                    <a:cubicBezTo>
                      <a:pt x="825" y="263"/>
                      <a:pt x="793" y="204"/>
                      <a:pt x="750" y="151"/>
                    </a:cubicBezTo>
                    <a:cubicBezTo>
                      <a:pt x="729" y="124"/>
                      <a:pt x="702" y="103"/>
                      <a:pt x="670" y="81"/>
                    </a:cubicBezTo>
                    <a:cubicBezTo>
                      <a:pt x="654" y="76"/>
                      <a:pt x="643" y="65"/>
                      <a:pt x="627" y="54"/>
                    </a:cubicBezTo>
                    <a:lnTo>
                      <a:pt x="579" y="38"/>
                    </a:lnTo>
                    <a:cubicBezTo>
                      <a:pt x="515" y="11"/>
                      <a:pt x="445" y="1"/>
                      <a:pt x="3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31"/>
              <p:cNvSpPr/>
              <p:nvPr/>
            </p:nvSpPr>
            <p:spPr>
              <a:xfrm>
                <a:off x="3461284" y="3291960"/>
                <a:ext cx="86441" cy="50259"/>
              </a:xfrm>
              <a:custGeom>
                <a:rect b="b" l="l" r="r" t="t"/>
                <a:pathLst>
                  <a:path extrusionOk="0" h="739" w="1271">
                    <a:moveTo>
                      <a:pt x="589" y="0"/>
                    </a:moveTo>
                    <a:cubicBezTo>
                      <a:pt x="509" y="0"/>
                      <a:pt x="428" y="14"/>
                      <a:pt x="349" y="42"/>
                    </a:cubicBezTo>
                    <a:cubicBezTo>
                      <a:pt x="210" y="85"/>
                      <a:pt x="92" y="170"/>
                      <a:pt x="1" y="283"/>
                    </a:cubicBezTo>
                    <a:cubicBezTo>
                      <a:pt x="118" y="279"/>
                      <a:pt x="221" y="271"/>
                      <a:pt x="321" y="271"/>
                    </a:cubicBezTo>
                    <a:cubicBezTo>
                      <a:pt x="345" y="271"/>
                      <a:pt x="368" y="271"/>
                      <a:pt x="392" y="272"/>
                    </a:cubicBezTo>
                    <a:cubicBezTo>
                      <a:pt x="499" y="272"/>
                      <a:pt x="606" y="283"/>
                      <a:pt x="713" y="315"/>
                    </a:cubicBezTo>
                    <a:cubicBezTo>
                      <a:pt x="810" y="353"/>
                      <a:pt x="906" y="401"/>
                      <a:pt x="986" y="470"/>
                    </a:cubicBezTo>
                    <a:cubicBezTo>
                      <a:pt x="1072" y="545"/>
                      <a:pt x="1158" y="637"/>
                      <a:pt x="1260" y="738"/>
                    </a:cubicBezTo>
                    <a:cubicBezTo>
                      <a:pt x="1270" y="594"/>
                      <a:pt x="1238" y="449"/>
                      <a:pt x="1163" y="320"/>
                    </a:cubicBezTo>
                    <a:cubicBezTo>
                      <a:pt x="1083" y="187"/>
                      <a:pt x="954" y="85"/>
                      <a:pt x="804" y="31"/>
                    </a:cubicBezTo>
                    <a:cubicBezTo>
                      <a:pt x="733" y="11"/>
                      <a:pt x="661" y="0"/>
                      <a:pt x="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31"/>
              <p:cNvSpPr/>
              <p:nvPr/>
            </p:nvSpPr>
            <p:spPr>
              <a:xfrm>
                <a:off x="3327917" y="3241429"/>
                <a:ext cx="94466" cy="55224"/>
              </a:xfrm>
              <a:custGeom>
                <a:rect b="b" l="l" r="r" t="t"/>
                <a:pathLst>
                  <a:path extrusionOk="0" h="812" w="1389">
                    <a:moveTo>
                      <a:pt x="633" y="0"/>
                    </a:moveTo>
                    <a:cubicBezTo>
                      <a:pt x="550" y="0"/>
                      <a:pt x="467" y="14"/>
                      <a:pt x="387" y="40"/>
                    </a:cubicBezTo>
                    <a:cubicBezTo>
                      <a:pt x="237" y="83"/>
                      <a:pt x="103" y="169"/>
                      <a:pt x="1" y="287"/>
                    </a:cubicBezTo>
                    <a:cubicBezTo>
                      <a:pt x="156" y="281"/>
                      <a:pt x="290" y="265"/>
                      <a:pt x="424" y="265"/>
                    </a:cubicBezTo>
                    <a:cubicBezTo>
                      <a:pt x="547" y="265"/>
                      <a:pt x="670" y="281"/>
                      <a:pt x="783" y="319"/>
                    </a:cubicBezTo>
                    <a:cubicBezTo>
                      <a:pt x="895" y="362"/>
                      <a:pt x="997" y="421"/>
                      <a:pt x="1088" y="501"/>
                    </a:cubicBezTo>
                    <a:cubicBezTo>
                      <a:pt x="1190" y="597"/>
                      <a:pt x="1287" y="699"/>
                      <a:pt x="1372" y="812"/>
                    </a:cubicBezTo>
                    <a:cubicBezTo>
                      <a:pt x="1388" y="651"/>
                      <a:pt x="1351" y="490"/>
                      <a:pt x="1265" y="356"/>
                    </a:cubicBezTo>
                    <a:cubicBezTo>
                      <a:pt x="1179" y="206"/>
                      <a:pt x="1040" y="94"/>
                      <a:pt x="879" y="40"/>
                    </a:cubicBezTo>
                    <a:cubicBezTo>
                      <a:pt x="799" y="14"/>
                      <a:pt x="716" y="0"/>
                      <a:pt x="6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31"/>
              <p:cNvSpPr/>
              <p:nvPr/>
            </p:nvSpPr>
            <p:spPr>
              <a:xfrm>
                <a:off x="3306426" y="3392411"/>
                <a:ext cx="110448" cy="62909"/>
              </a:xfrm>
              <a:custGeom>
                <a:rect b="b" l="l" r="r" t="t"/>
                <a:pathLst>
                  <a:path extrusionOk="0" h="925" w="1624">
                    <a:moveTo>
                      <a:pt x="1" y="1"/>
                    </a:moveTo>
                    <a:lnTo>
                      <a:pt x="1" y="1"/>
                    </a:lnTo>
                    <a:cubicBezTo>
                      <a:pt x="44" y="167"/>
                      <a:pt x="124" y="317"/>
                      <a:pt x="231" y="451"/>
                    </a:cubicBezTo>
                    <a:cubicBezTo>
                      <a:pt x="333" y="590"/>
                      <a:pt x="467" y="702"/>
                      <a:pt x="622" y="788"/>
                    </a:cubicBezTo>
                    <a:cubicBezTo>
                      <a:pt x="660" y="810"/>
                      <a:pt x="697" y="826"/>
                      <a:pt x="740" y="842"/>
                    </a:cubicBezTo>
                    <a:cubicBezTo>
                      <a:pt x="783" y="858"/>
                      <a:pt x="820" y="874"/>
                      <a:pt x="863" y="885"/>
                    </a:cubicBezTo>
                    <a:lnTo>
                      <a:pt x="992" y="911"/>
                    </a:lnTo>
                    <a:cubicBezTo>
                      <a:pt x="1035" y="917"/>
                      <a:pt x="1078" y="922"/>
                      <a:pt x="1120" y="922"/>
                    </a:cubicBezTo>
                    <a:cubicBezTo>
                      <a:pt x="1142" y="923"/>
                      <a:pt x="1163" y="924"/>
                      <a:pt x="1185" y="924"/>
                    </a:cubicBezTo>
                    <a:cubicBezTo>
                      <a:pt x="1249" y="924"/>
                      <a:pt x="1313" y="918"/>
                      <a:pt x="1378" y="906"/>
                    </a:cubicBezTo>
                    <a:cubicBezTo>
                      <a:pt x="1399" y="906"/>
                      <a:pt x="1420" y="901"/>
                      <a:pt x="1442" y="895"/>
                    </a:cubicBezTo>
                    <a:lnTo>
                      <a:pt x="1501" y="879"/>
                    </a:lnTo>
                    <a:cubicBezTo>
                      <a:pt x="1544" y="868"/>
                      <a:pt x="1581" y="852"/>
                      <a:pt x="1624" y="842"/>
                    </a:cubicBezTo>
                    <a:cubicBezTo>
                      <a:pt x="1581" y="842"/>
                      <a:pt x="1538" y="847"/>
                      <a:pt x="1495" y="847"/>
                    </a:cubicBezTo>
                    <a:cubicBezTo>
                      <a:pt x="1453" y="852"/>
                      <a:pt x="1415" y="852"/>
                      <a:pt x="1372" y="852"/>
                    </a:cubicBezTo>
                    <a:cubicBezTo>
                      <a:pt x="1292" y="847"/>
                      <a:pt x="1211" y="842"/>
                      <a:pt x="1131" y="831"/>
                    </a:cubicBezTo>
                    <a:cubicBezTo>
                      <a:pt x="970" y="810"/>
                      <a:pt x="820" y="761"/>
                      <a:pt x="681" y="681"/>
                    </a:cubicBezTo>
                    <a:cubicBezTo>
                      <a:pt x="536" y="606"/>
                      <a:pt x="408" y="510"/>
                      <a:pt x="301" y="392"/>
                    </a:cubicBezTo>
                    <a:cubicBezTo>
                      <a:pt x="183" y="274"/>
                      <a:pt x="86" y="140"/>
                      <a:pt x="1" y="1"/>
                    </a:cubicBezTo>
                    <a:close/>
                  </a:path>
                </a:pathLst>
              </a:custGeom>
              <a:solidFill>
                <a:srgbClr val="7536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31"/>
              <p:cNvSpPr/>
              <p:nvPr/>
            </p:nvSpPr>
            <p:spPr>
              <a:xfrm>
                <a:off x="3460536" y="3598277"/>
                <a:ext cx="105756" cy="255854"/>
              </a:xfrm>
              <a:custGeom>
                <a:rect b="b" l="l" r="r" t="t"/>
                <a:pathLst>
                  <a:path extrusionOk="0" h="3762" w="1555">
                    <a:moveTo>
                      <a:pt x="1" y="0"/>
                    </a:moveTo>
                    <a:lnTo>
                      <a:pt x="317" y="3761"/>
                    </a:lnTo>
                    <a:lnTo>
                      <a:pt x="1554" y="3525"/>
                    </a:lnTo>
                    <a:cubicBezTo>
                      <a:pt x="1554" y="3525"/>
                      <a:pt x="1287" y="927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31"/>
              <p:cNvSpPr/>
              <p:nvPr/>
            </p:nvSpPr>
            <p:spPr>
              <a:xfrm>
                <a:off x="3473322" y="3687167"/>
                <a:ext cx="92970" cy="166965"/>
              </a:xfrm>
              <a:custGeom>
                <a:rect b="b" l="l" r="r" t="t"/>
                <a:pathLst>
                  <a:path extrusionOk="0" h="2455" w="1367">
                    <a:moveTo>
                      <a:pt x="777" y="1"/>
                    </a:moveTo>
                    <a:cubicBezTo>
                      <a:pt x="697" y="156"/>
                      <a:pt x="606" y="301"/>
                      <a:pt x="499" y="440"/>
                    </a:cubicBezTo>
                    <a:cubicBezTo>
                      <a:pt x="365" y="622"/>
                      <a:pt x="209" y="783"/>
                      <a:pt x="33" y="922"/>
                    </a:cubicBezTo>
                    <a:lnTo>
                      <a:pt x="0" y="943"/>
                    </a:lnTo>
                    <a:lnTo>
                      <a:pt x="129" y="2454"/>
                    </a:lnTo>
                    <a:lnTo>
                      <a:pt x="1366" y="2218"/>
                    </a:lnTo>
                    <a:cubicBezTo>
                      <a:pt x="1366" y="2218"/>
                      <a:pt x="1249" y="1045"/>
                      <a:pt x="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31"/>
              <p:cNvSpPr/>
              <p:nvPr/>
            </p:nvSpPr>
            <p:spPr>
              <a:xfrm>
                <a:off x="2899386" y="3500683"/>
                <a:ext cx="277413" cy="331549"/>
              </a:xfrm>
              <a:custGeom>
                <a:rect b="b" l="l" r="r" t="t"/>
                <a:pathLst>
                  <a:path extrusionOk="0" h="4875" w="4079">
                    <a:moveTo>
                      <a:pt x="1985" y="1"/>
                    </a:moveTo>
                    <a:cubicBezTo>
                      <a:pt x="789" y="1"/>
                      <a:pt x="1" y="2420"/>
                      <a:pt x="864" y="4875"/>
                    </a:cubicBezTo>
                    <a:cubicBezTo>
                      <a:pt x="864" y="4875"/>
                      <a:pt x="2991" y="4757"/>
                      <a:pt x="4079" y="4194"/>
                    </a:cubicBezTo>
                    <a:cubicBezTo>
                      <a:pt x="4079" y="4194"/>
                      <a:pt x="3312" y="123"/>
                      <a:pt x="2070" y="5"/>
                    </a:cubicBezTo>
                    <a:cubicBezTo>
                      <a:pt x="2041" y="2"/>
                      <a:pt x="2013" y="1"/>
                      <a:pt x="19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31"/>
              <p:cNvSpPr/>
              <p:nvPr/>
            </p:nvSpPr>
            <p:spPr>
              <a:xfrm>
                <a:off x="3950208" y="3383230"/>
                <a:ext cx="377592" cy="684385"/>
              </a:xfrm>
              <a:custGeom>
                <a:rect b="b" l="l" r="r" t="t"/>
                <a:pathLst>
                  <a:path extrusionOk="0" h="10063" w="5552">
                    <a:moveTo>
                      <a:pt x="3476" y="0"/>
                    </a:moveTo>
                    <a:cubicBezTo>
                      <a:pt x="2818" y="0"/>
                      <a:pt x="2615" y="1249"/>
                      <a:pt x="2358" y="2653"/>
                    </a:cubicBezTo>
                    <a:cubicBezTo>
                      <a:pt x="2047" y="4384"/>
                      <a:pt x="2519" y="7218"/>
                      <a:pt x="2519" y="7218"/>
                    </a:cubicBezTo>
                    <a:cubicBezTo>
                      <a:pt x="1769" y="7298"/>
                      <a:pt x="2165" y="8005"/>
                      <a:pt x="2165" y="8005"/>
                    </a:cubicBezTo>
                    <a:cubicBezTo>
                      <a:pt x="2165" y="8005"/>
                      <a:pt x="1142" y="8396"/>
                      <a:pt x="472" y="8868"/>
                    </a:cubicBezTo>
                    <a:cubicBezTo>
                      <a:pt x="183" y="9071"/>
                      <a:pt x="22" y="9516"/>
                      <a:pt x="1" y="10062"/>
                    </a:cubicBezTo>
                    <a:cubicBezTo>
                      <a:pt x="2889" y="8444"/>
                      <a:pt x="4914" y="5643"/>
                      <a:pt x="5551" y="2402"/>
                    </a:cubicBezTo>
                    <a:cubicBezTo>
                      <a:pt x="4978" y="1309"/>
                      <a:pt x="4394" y="489"/>
                      <a:pt x="4014" y="216"/>
                    </a:cubicBezTo>
                    <a:cubicBezTo>
                      <a:pt x="3806" y="68"/>
                      <a:pt x="3628" y="0"/>
                      <a:pt x="3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31"/>
              <p:cNvSpPr/>
              <p:nvPr/>
            </p:nvSpPr>
            <p:spPr>
              <a:xfrm>
                <a:off x="3897024" y="3975733"/>
                <a:ext cx="95894" cy="117385"/>
              </a:xfrm>
              <a:custGeom>
                <a:rect b="b" l="l" r="r" t="t"/>
                <a:pathLst>
                  <a:path extrusionOk="0" h="1726" w="1410">
                    <a:moveTo>
                      <a:pt x="1388" y="0"/>
                    </a:moveTo>
                    <a:cubicBezTo>
                      <a:pt x="1233" y="0"/>
                      <a:pt x="292" y="32"/>
                      <a:pt x="76" y="788"/>
                    </a:cubicBezTo>
                    <a:cubicBezTo>
                      <a:pt x="12" y="997"/>
                      <a:pt x="1" y="1340"/>
                      <a:pt x="54" y="1725"/>
                    </a:cubicBezTo>
                    <a:cubicBezTo>
                      <a:pt x="387" y="1570"/>
                      <a:pt x="708" y="1399"/>
                      <a:pt x="1024" y="1211"/>
                    </a:cubicBezTo>
                    <a:cubicBezTo>
                      <a:pt x="1078" y="295"/>
                      <a:pt x="1410" y="0"/>
                      <a:pt x="1410" y="0"/>
                    </a:cubicBezTo>
                    <a:cubicBezTo>
                      <a:pt x="1410" y="0"/>
                      <a:pt x="1402" y="0"/>
                      <a:pt x="1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31"/>
              <p:cNvSpPr/>
              <p:nvPr/>
            </p:nvSpPr>
            <p:spPr>
              <a:xfrm>
                <a:off x="2927882" y="3497827"/>
                <a:ext cx="642082" cy="582302"/>
              </a:xfrm>
              <a:custGeom>
                <a:rect b="b" l="l" r="r" t="t"/>
                <a:pathLst>
                  <a:path extrusionOk="0" h="8562" w="9441">
                    <a:moveTo>
                      <a:pt x="1967" y="0"/>
                    </a:moveTo>
                    <a:cubicBezTo>
                      <a:pt x="1061" y="0"/>
                      <a:pt x="551" y="514"/>
                      <a:pt x="236" y="1793"/>
                    </a:cubicBezTo>
                    <a:cubicBezTo>
                      <a:pt x="1" y="2774"/>
                      <a:pt x="676" y="4761"/>
                      <a:pt x="1243" y="6165"/>
                    </a:cubicBezTo>
                    <a:cubicBezTo>
                      <a:pt x="2063" y="7059"/>
                      <a:pt x="3027" y="7815"/>
                      <a:pt x="4088" y="8404"/>
                    </a:cubicBezTo>
                    <a:cubicBezTo>
                      <a:pt x="4937" y="8529"/>
                      <a:pt x="5816" y="8562"/>
                      <a:pt x="6504" y="8562"/>
                    </a:cubicBezTo>
                    <a:cubicBezTo>
                      <a:pt x="7263" y="8562"/>
                      <a:pt x="7790" y="8522"/>
                      <a:pt x="7790" y="8522"/>
                    </a:cubicBezTo>
                    <a:lnTo>
                      <a:pt x="7908" y="6042"/>
                    </a:lnTo>
                    <a:cubicBezTo>
                      <a:pt x="9440" y="5415"/>
                      <a:pt x="7827" y="1477"/>
                      <a:pt x="7827" y="1477"/>
                    </a:cubicBezTo>
                    <a:cubicBezTo>
                      <a:pt x="7319" y="1049"/>
                      <a:pt x="6220" y="851"/>
                      <a:pt x="6220" y="851"/>
                    </a:cubicBezTo>
                    <a:cubicBezTo>
                      <a:pt x="6220" y="851"/>
                      <a:pt x="5883" y="1453"/>
                      <a:pt x="4874" y="1453"/>
                    </a:cubicBezTo>
                    <a:cubicBezTo>
                      <a:pt x="4790" y="1453"/>
                      <a:pt x="4701" y="1449"/>
                      <a:pt x="4608" y="1440"/>
                    </a:cubicBezTo>
                    <a:cubicBezTo>
                      <a:pt x="3386" y="1322"/>
                      <a:pt x="2760" y="101"/>
                      <a:pt x="2760" y="101"/>
                    </a:cubicBezTo>
                    <a:cubicBezTo>
                      <a:pt x="2466" y="35"/>
                      <a:pt x="2203" y="0"/>
                      <a:pt x="19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31"/>
              <p:cNvSpPr/>
              <p:nvPr/>
            </p:nvSpPr>
            <p:spPr>
              <a:xfrm>
                <a:off x="3168705" y="3842025"/>
                <a:ext cx="406360" cy="182471"/>
              </a:xfrm>
              <a:custGeom>
                <a:rect b="b" l="l" r="r" t="t"/>
                <a:pathLst>
                  <a:path extrusionOk="0" h="2683" w="5975">
                    <a:moveTo>
                      <a:pt x="5610" y="0"/>
                    </a:moveTo>
                    <a:lnTo>
                      <a:pt x="4988" y="118"/>
                    </a:lnTo>
                    <a:cubicBezTo>
                      <a:pt x="4988" y="118"/>
                      <a:pt x="4812" y="873"/>
                      <a:pt x="4372" y="981"/>
                    </a:cubicBezTo>
                    <a:cubicBezTo>
                      <a:pt x="4280" y="1003"/>
                      <a:pt x="4036" y="1012"/>
                      <a:pt x="3708" y="1012"/>
                    </a:cubicBezTo>
                    <a:cubicBezTo>
                      <a:pt x="2462" y="1012"/>
                      <a:pt x="1" y="884"/>
                      <a:pt x="1" y="884"/>
                    </a:cubicBezTo>
                    <a:lnTo>
                      <a:pt x="1" y="884"/>
                    </a:lnTo>
                    <a:lnTo>
                      <a:pt x="177" y="1297"/>
                    </a:lnTo>
                    <a:lnTo>
                      <a:pt x="2749" y="2652"/>
                    </a:lnTo>
                    <a:cubicBezTo>
                      <a:pt x="2749" y="2652"/>
                      <a:pt x="3158" y="2682"/>
                      <a:pt x="3679" y="2682"/>
                    </a:cubicBezTo>
                    <a:cubicBezTo>
                      <a:pt x="4526" y="2682"/>
                      <a:pt x="5667" y="2602"/>
                      <a:pt x="5813" y="2181"/>
                    </a:cubicBezTo>
                    <a:cubicBezTo>
                      <a:pt x="5974" y="1731"/>
                      <a:pt x="5610" y="0"/>
                      <a:pt x="5610" y="0"/>
                    </a:cubicBez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31"/>
              <p:cNvSpPr/>
              <p:nvPr/>
            </p:nvSpPr>
            <p:spPr>
              <a:xfrm>
                <a:off x="2978889" y="3785917"/>
                <a:ext cx="566999" cy="333521"/>
              </a:xfrm>
              <a:custGeom>
                <a:rect b="b" l="l" r="r" t="t"/>
                <a:pathLst>
                  <a:path extrusionOk="0" h="4904" w="8337">
                    <a:moveTo>
                      <a:pt x="2636" y="0"/>
                    </a:moveTo>
                    <a:cubicBezTo>
                      <a:pt x="1415" y="354"/>
                      <a:pt x="1" y="552"/>
                      <a:pt x="1" y="552"/>
                    </a:cubicBezTo>
                    <a:cubicBezTo>
                      <a:pt x="1" y="552"/>
                      <a:pt x="43" y="991"/>
                      <a:pt x="161" y="1554"/>
                    </a:cubicBezTo>
                    <a:cubicBezTo>
                      <a:pt x="1104" y="2679"/>
                      <a:pt x="2261" y="3606"/>
                      <a:pt x="3558" y="4291"/>
                    </a:cubicBezTo>
                    <a:cubicBezTo>
                      <a:pt x="5090" y="4415"/>
                      <a:pt x="6783" y="4441"/>
                      <a:pt x="6783" y="4441"/>
                    </a:cubicBezTo>
                    <a:cubicBezTo>
                      <a:pt x="6783" y="4441"/>
                      <a:pt x="7692" y="4903"/>
                      <a:pt x="8068" y="4903"/>
                    </a:cubicBezTo>
                    <a:cubicBezTo>
                      <a:pt x="8144" y="4903"/>
                      <a:pt x="8199" y="4884"/>
                      <a:pt x="8219" y="4838"/>
                    </a:cubicBezTo>
                    <a:cubicBezTo>
                      <a:pt x="8336" y="4559"/>
                      <a:pt x="8111" y="3734"/>
                      <a:pt x="7994" y="3579"/>
                    </a:cubicBezTo>
                    <a:cubicBezTo>
                      <a:pt x="7876" y="3423"/>
                      <a:pt x="3226" y="2159"/>
                      <a:pt x="3108" y="2084"/>
                    </a:cubicBezTo>
                    <a:cubicBezTo>
                      <a:pt x="2990" y="2004"/>
                      <a:pt x="2636" y="0"/>
                      <a:pt x="2636" y="0"/>
                    </a:cubicBezTo>
                    <a:close/>
                  </a:path>
                </a:pathLst>
              </a:custGeom>
              <a:solidFill>
                <a:srgbClr val="8A41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3" name="Google Shape;3293;p31"/>
            <p:cNvSpPr/>
            <p:nvPr/>
          </p:nvSpPr>
          <p:spPr>
            <a:xfrm>
              <a:off x="2758469" y="2581800"/>
              <a:ext cx="1626867" cy="1626459"/>
            </a:xfrm>
            <a:custGeom>
              <a:rect b="b" l="l" r="r" t="t"/>
              <a:pathLst>
                <a:path extrusionOk="0" fill="none" h="23915" w="23921">
                  <a:moveTo>
                    <a:pt x="23921" y="11957"/>
                  </a:moveTo>
                  <a:cubicBezTo>
                    <a:pt x="23921" y="18562"/>
                    <a:pt x="18563" y="23914"/>
                    <a:pt x="11958" y="23914"/>
                  </a:cubicBezTo>
                  <a:cubicBezTo>
                    <a:pt x="5358" y="23914"/>
                    <a:pt x="0" y="18562"/>
                    <a:pt x="0" y="11957"/>
                  </a:cubicBezTo>
                  <a:cubicBezTo>
                    <a:pt x="0" y="5352"/>
                    <a:pt x="5358" y="0"/>
                    <a:pt x="11958" y="0"/>
                  </a:cubicBezTo>
                  <a:cubicBezTo>
                    <a:pt x="18563" y="0"/>
                    <a:pt x="23921" y="5352"/>
                    <a:pt x="23921" y="119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4" name="Google Shape;3294;p31"/>
          <p:cNvGrpSpPr/>
          <p:nvPr/>
        </p:nvGrpSpPr>
        <p:grpSpPr>
          <a:xfrm flipH="1">
            <a:off x="4703485" y="1867000"/>
            <a:ext cx="1727114" cy="2091035"/>
            <a:chOff x="4703485" y="2171800"/>
            <a:chExt cx="1727114" cy="2091035"/>
          </a:xfrm>
        </p:grpSpPr>
        <p:sp>
          <p:nvSpPr>
            <p:cNvPr id="3295" name="Google Shape;3295;p31"/>
            <p:cNvSpPr/>
            <p:nvPr/>
          </p:nvSpPr>
          <p:spPr>
            <a:xfrm>
              <a:off x="5043807" y="2205329"/>
              <a:ext cx="1046470" cy="523269"/>
            </a:xfrm>
            <a:custGeom>
              <a:rect b="b" l="l" r="r" t="t"/>
              <a:pathLst>
                <a:path extrusionOk="0" fill="none" h="7694" w="15387">
                  <a:moveTo>
                    <a:pt x="0" y="7693"/>
                  </a:moveTo>
                  <a:lnTo>
                    <a:pt x="7693" y="1"/>
                  </a:lnTo>
                  <a:lnTo>
                    <a:pt x="15386" y="7693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4703485" y="2535789"/>
              <a:ext cx="1727114" cy="1727046"/>
            </a:xfrm>
            <a:custGeom>
              <a:rect b="b" l="l" r="r" t="t"/>
              <a:pathLst>
                <a:path extrusionOk="0" h="25394" w="25395">
                  <a:moveTo>
                    <a:pt x="12697" y="1"/>
                  </a:moveTo>
                  <a:cubicBezTo>
                    <a:pt x="5685" y="1"/>
                    <a:pt x="1" y="5684"/>
                    <a:pt x="1" y="12697"/>
                  </a:cubicBezTo>
                  <a:cubicBezTo>
                    <a:pt x="1" y="19709"/>
                    <a:pt x="5685" y="25393"/>
                    <a:pt x="12697" y="25393"/>
                  </a:cubicBezTo>
                  <a:cubicBezTo>
                    <a:pt x="19710" y="25393"/>
                    <a:pt x="25394" y="19709"/>
                    <a:pt x="25394" y="12697"/>
                  </a:cubicBezTo>
                  <a:cubicBezTo>
                    <a:pt x="25394" y="5684"/>
                    <a:pt x="19710" y="1"/>
                    <a:pt x="1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4758165" y="2590469"/>
              <a:ext cx="1626527" cy="1626799"/>
            </a:xfrm>
            <a:custGeom>
              <a:rect b="b" l="l" r="r" t="t"/>
              <a:pathLst>
                <a:path extrusionOk="0" fill="none" h="23920" w="23916">
                  <a:moveTo>
                    <a:pt x="23915" y="11962"/>
                  </a:moveTo>
                  <a:cubicBezTo>
                    <a:pt x="23915" y="18562"/>
                    <a:pt x="18563" y="23920"/>
                    <a:pt x="11958" y="23920"/>
                  </a:cubicBezTo>
                  <a:cubicBezTo>
                    <a:pt x="5358" y="23920"/>
                    <a:pt x="0" y="18562"/>
                    <a:pt x="0" y="11962"/>
                  </a:cubicBezTo>
                  <a:cubicBezTo>
                    <a:pt x="0" y="5357"/>
                    <a:pt x="5358" y="0"/>
                    <a:pt x="11958" y="0"/>
                  </a:cubicBezTo>
                  <a:cubicBezTo>
                    <a:pt x="18563" y="0"/>
                    <a:pt x="23915" y="5357"/>
                    <a:pt x="23915" y="119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5536063" y="2171800"/>
              <a:ext cx="61957" cy="62025"/>
            </a:xfrm>
            <a:custGeom>
              <a:rect b="b" l="l" r="r" t="t"/>
              <a:pathLst>
                <a:path extrusionOk="0" h="912" w="911">
                  <a:moveTo>
                    <a:pt x="455" y="1"/>
                  </a:moveTo>
                  <a:cubicBezTo>
                    <a:pt x="204" y="1"/>
                    <a:pt x="0" y="204"/>
                    <a:pt x="0" y="456"/>
                  </a:cubicBezTo>
                  <a:cubicBezTo>
                    <a:pt x="0" y="708"/>
                    <a:pt x="204" y="911"/>
                    <a:pt x="455" y="911"/>
                  </a:cubicBezTo>
                  <a:cubicBezTo>
                    <a:pt x="707" y="911"/>
                    <a:pt x="911" y="708"/>
                    <a:pt x="911" y="456"/>
                  </a:cubicBezTo>
                  <a:cubicBezTo>
                    <a:pt x="911" y="204"/>
                    <a:pt x="707" y="1"/>
                    <a:pt x="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31"/>
            <p:cNvSpPr/>
            <p:nvPr/>
          </p:nvSpPr>
          <p:spPr>
            <a:xfrm>
              <a:off x="4801487" y="2633792"/>
              <a:ext cx="1531041" cy="1531041"/>
            </a:xfrm>
            <a:custGeom>
              <a:rect b="b" l="l" r="r" t="t"/>
              <a:pathLst>
                <a:path extrusionOk="0" h="22512" w="22512">
                  <a:moveTo>
                    <a:pt x="11256" y="1"/>
                  </a:moveTo>
                  <a:cubicBezTo>
                    <a:pt x="5037" y="1"/>
                    <a:pt x="1" y="5042"/>
                    <a:pt x="1" y="11256"/>
                  </a:cubicBezTo>
                  <a:cubicBezTo>
                    <a:pt x="1" y="17475"/>
                    <a:pt x="5037" y="22511"/>
                    <a:pt x="11256" y="22511"/>
                  </a:cubicBezTo>
                  <a:cubicBezTo>
                    <a:pt x="17471" y="22511"/>
                    <a:pt x="22512" y="17475"/>
                    <a:pt x="22512" y="11256"/>
                  </a:cubicBezTo>
                  <a:cubicBezTo>
                    <a:pt x="22512" y="5042"/>
                    <a:pt x="17471" y="1"/>
                    <a:pt x="11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00" name="Google Shape;3300;p31"/>
            <p:cNvGrpSpPr/>
            <p:nvPr/>
          </p:nvGrpSpPr>
          <p:grpSpPr>
            <a:xfrm>
              <a:off x="5130519" y="2809461"/>
              <a:ext cx="875221" cy="1355371"/>
              <a:chOff x="5130519" y="2809461"/>
              <a:chExt cx="875221" cy="1355371"/>
            </a:xfrm>
          </p:grpSpPr>
          <p:sp>
            <p:nvSpPr>
              <p:cNvPr id="3301" name="Google Shape;3301;p31"/>
              <p:cNvSpPr/>
              <p:nvPr/>
            </p:nvSpPr>
            <p:spPr>
              <a:xfrm>
                <a:off x="5130519" y="3580831"/>
                <a:ext cx="875221" cy="584002"/>
              </a:xfrm>
              <a:custGeom>
                <a:rect b="b" l="l" r="r" t="t"/>
                <a:pathLst>
                  <a:path extrusionOk="0" h="8587" w="12869">
                    <a:moveTo>
                      <a:pt x="6912" y="1"/>
                    </a:moveTo>
                    <a:cubicBezTo>
                      <a:pt x="6538" y="1"/>
                      <a:pt x="6135" y="9"/>
                      <a:pt x="5701" y="25"/>
                    </a:cubicBezTo>
                    <a:cubicBezTo>
                      <a:pt x="3167" y="170"/>
                      <a:pt x="1233" y="470"/>
                      <a:pt x="563" y="2693"/>
                    </a:cubicBezTo>
                    <a:cubicBezTo>
                      <a:pt x="140" y="3818"/>
                      <a:pt x="33" y="5249"/>
                      <a:pt x="0" y="6577"/>
                    </a:cubicBezTo>
                    <a:cubicBezTo>
                      <a:pt x="1874" y="7885"/>
                      <a:pt x="4108" y="8586"/>
                      <a:pt x="6392" y="8586"/>
                    </a:cubicBezTo>
                    <a:cubicBezTo>
                      <a:pt x="6401" y="8586"/>
                      <a:pt x="6410" y="8586"/>
                      <a:pt x="6418" y="8586"/>
                    </a:cubicBezTo>
                    <a:cubicBezTo>
                      <a:pt x="6427" y="8586"/>
                      <a:pt x="6436" y="8586"/>
                      <a:pt x="6444" y="8586"/>
                    </a:cubicBezTo>
                    <a:cubicBezTo>
                      <a:pt x="8744" y="8586"/>
                      <a:pt x="10984" y="7874"/>
                      <a:pt x="12869" y="6556"/>
                    </a:cubicBezTo>
                    <a:cubicBezTo>
                      <a:pt x="12842" y="4574"/>
                      <a:pt x="12670" y="2683"/>
                      <a:pt x="11797" y="1606"/>
                    </a:cubicBezTo>
                    <a:cubicBezTo>
                      <a:pt x="11077" y="542"/>
                      <a:pt x="9949" y="1"/>
                      <a:pt x="69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31"/>
              <p:cNvSpPr/>
              <p:nvPr/>
            </p:nvSpPr>
            <p:spPr>
              <a:xfrm>
                <a:off x="5546265" y="3706037"/>
                <a:ext cx="100247" cy="80932"/>
              </a:xfrm>
              <a:custGeom>
                <a:rect b="b" l="l" r="r" t="t"/>
                <a:pathLst>
                  <a:path extrusionOk="0" h="1190" w="1474">
                    <a:moveTo>
                      <a:pt x="0" y="1"/>
                    </a:moveTo>
                    <a:cubicBezTo>
                      <a:pt x="225" y="397"/>
                      <a:pt x="455" y="852"/>
                      <a:pt x="793" y="1190"/>
                    </a:cubicBezTo>
                    <a:cubicBezTo>
                      <a:pt x="1077" y="793"/>
                      <a:pt x="1248" y="397"/>
                      <a:pt x="14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31"/>
              <p:cNvSpPr/>
              <p:nvPr/>
            </p:nvSpPr>
            <p:spPr>
              <a:xfrm>
                <a:off x="5541844" y="3772347"/>
                <a:ext cx="131599" cy="247420"/>
              </a:xfrm>
              <a:custGeom>
                <a:rect b="b" l="l" r="r" t="t"/>
                <a:pathLst>
                  <a:path extrusionOk="0" h="3638" w="1935">
                    <a:moveTo>
                      <a:pt x="794" y="0"/>
                    </a:moveTo>
                    <a:lnTo>
                      <a:pt x="794" y="0"/>
                    </a:lnTo>
                    <a:cubicBezTo>
                      <a:pt x="1" y="1136"/>
                      <a:pt x="253" y="2561"/>
                      <a:pt x="933" y="3638"/>
                    </a:cubicBezTo>
                    <a:cubicBezTo>
                      <a:pt x="1217" y="2786"/>
                      <a:pt x="1935" y="1275"/>
                      <a:pt x="933" y="49"/>
                    </a:cubicBez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31"/>
              <p:cNvSpPr/>
              <p:nvPr/>
            </p:nvSpPr>
            <p:spPr>
              <a:xfrm>
                <a:off x="5130860" y="3588720"/>
                <a:ext cx="874881" cy="576113"/>
              </a:xfrm>
              <a:custGeom>
                <a:rect b="b" l="l" r="r" t="t"/>
                <a:pathLst>
                  <a:path extrusionOk="0" h="8471" w="12864">
                    <a:moveTo>
                      <a:pt x="4533" y="1"/>
                    </a:moveTo>
                    <a:cubicBezTo>
                      <a:pt x="2583" y="199"/>
                      <a:pt x="1126" y="713"/>
                      <a:pt x="563" y="2577"/>
                    </a:cubicBezTo>
                    <a:cubicBezTo>
                      <a:pt x="145" y="3702"/>
                      <a:pt x="33" y="5133"/>
                      <a:pt x="1" y="6467"/>
                    </a:cubicBezTo>
                    <a:cubicBezTo>
                      <a:pt x="1874" y="7769"/>
                      <a:pt x="4104" y="8470"/>
                      <a:pt x="6387" y="8470"/>
                    </a:cubicBezTo>
                    <a:cubicBezTo>
                      <a:pt x="6396" y="8470"/>
                      <a:pt x="6405" y="8470"/>
                      <a:pt x="6413" y="8470"/>
                    </a:cubicBezTo>
                    <a:cubicBezTo>
                      <a:pt x="6422" y="8470"/>
                      <a:pt x="6431" y="8470"/>
                      <a:pt x="6439" y="8470"/>
                    </a:cubicBezTo>
                    <a:cubicBezTo>
                      <a:pt x="8739" y="8470"/>
                      <a:pt x="10979" y="7758"/>
                      <a:pt x="12864" y="6440"/>
                    </a:cubicBezTo>
                    <a:cubicBezTo>
                      <a:pt x="12837" y="4458"/>
                      <a:pt x="12665" y="2567"/>
                      <a:pt x="11792" y="1490"/>
                    </a:cubicBezTo>
                    <a:cubicBezTo>
                      <a:pt x="11278" y="729"/>
                      <a:pt x="10549" y="236"/>
                      <a:pt x="9065" y="17"/>
                    </a:cubicBezTo>
                    <a:lnTo>
                      <a:pt x="9065" y="17"/>
                    </a:lnTo>
                    <a:cubicBezTo>
                      <a:pt x="9108" y="976"/>
                      <a:pt x="8813" y="1972"/>
                      <a:pt x="8455" y="2845"/>
                    </a:cubicBezTo>
                    <a:cubicBezTo>
                      <a:pt x="8090" y="3740"/>
                      <a:pt x="7624" y="4709"/>
                      <a:pt x="6847" y="5320"/>
                    </a:cubicBezTo>
                    <a:cubicBezTo>
                      <a:pt x="6044" y="4736"/>
                      <a:pt x="5626" y="3965"/>
                      <a:pt x="5251" y="3017"/>
                    </a:cubicBezTo>
                    <a:cubicBezTo>
                      <a:pt x="4876" y="2068"/>
                      <a:pt x="4715" y="1024"/>
                      <a:pt x="4533" y="33"/>
                    </a:cubicBezTo>
                    <a:cubicBezTo>
                      <a:pt x="4533" y="22"/>
                      <a:pt x="4533" y="11"/>
                      <a:pt x="45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31"/>
              <p:cNvSpPr/>
              <p:nvPr/>
            </p:nvSpPr>
            <p:spPr>
              <a:xfrm>
                <a:off x="5409224" y="3587972"/>
                <a:ext cx="364806" cy="393574"/>
              </a:xfrm>
              <a:custGeom>
                <a:rect b="b" l="l" r="r" t="t"/>
                <a:pathLst>
                  <a:path extrusionOk="0" h="5787" w="5364">
                    <a:moveTo>
                      <a:pt x="440" y="1"/>
                    </a:moveTo>
                    <a:cubicBezTo>
                      <a:pt x="349" y="12"/>
                      <a:pt x="92" y="54"/>
                      <a:pt x="1" y="65"/>
                    </a:cubicBezTo>
                    <a:cubicBezTo>
                      <a:pt x="124" y="1297"/>
                      <a:pt x="494" y="2519"/>
                      <a:pt x="954" y="3670"/>
                    </a:cubicBezTo>
                    <a:cubicBezTo>
                      <a:pt x="1260" y="4442"/>
                      <a:pt x="1978" y="5428"/>
                      <a:pt x="2786" y="5786"/>
                    </a:cubicBezTo>
                    <a:lnTo>
                      <a:pt x="2803" y="5781"/>
                    </a:lnTo>
                    <a:cubicBezTo>
                      <a:pt x="3188" y="5454"/>
                      <a:pt x="3408" y="5261"/>
                      <a:pt x="3611" y="5020"/>
                    </a:cubicBezTo>
                    <a:cubicBezTo>
                      <a:pt x="4115" y="4436"/>
                      <a:pt x="4292" y="4029"/>
                      <a:pt x="4528" y="3504"/>
                    </a:cubicBezTo>
                    <a:cubicBezTo>
                      <a:pt x="5112" y="2187"/>
                      <a:pt x="5331" y="1319"/>
                      <a:pt x="5363" y="92"/>
                    </a:cubicBezTo>
                    <a:cubicBezTo>
                      <a:pt x="5235" y="60"/>
                      <a:pt x="5101" y="38"/>
                      <a:pt x="4972" y="22"/>
                    </a:cubicBezTo>
                    <a:lnTo>
                      <a:pt x="4972" y="22"/>
                    </a:lnTo>
                    <a:cubicBezTo>
                      <a:pt x="5015" y="981"/>
                      <a:pt x="4720" y="1978"/>
                      <a:pt x="4362" y="2851"/>
                    </a:cubicBezTo>
                    <a:cubicBezTo>
                      <a:pt x="3997" y="3745"/>
                      <a:pt x="3531" y="4715"/>
                      <a:pt x="2754" y="5326"/>
                    </a:cubicBezTo>
                    <a:cubicBezTo>
                      <a:pt x="1951" y="4742"/>
                      <a:pt x="1533" y="3970"/>
                      <a:pt x="1158" y="3022"/>
                    </a:cubicBezTo>
                    <a:cubicBezTo>
                      <a:pt x="783" y="2074"/>
                      <a:pt x="622" y="1024"/>
                      <a:pt x="440" y="38"/>
                    </a:cubicBezTo>
                    <a:cubicBezTo>
                      <a:pt x="440" y="28"/>
                      <a:pt x="440" y="17"/>
                      <a:pt x="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31"/>
              <p:cNvSpPr/>
              <p:nvPr/>
            </p:nvSpPr>
            <p:spPr>
              <a:xfrm>
                <a:off x="5472270" y="3326065"/>
                <a:ext cx="254357" cy="392690"/>
              </a:xfrm>
              <a:custGeom>
                <a:rect b="b" l="l" r="r" t="t"/>
                <a:pathLst>
                  <a:path extrusionOk="0" h="5774" w="3740">
                    <a:moveTo>
                      <a:pt x="2084" y="0"/>
                    </a:moveTo>
                    <a:cubicBezTo>
                      <a:pt x="1179" y="11"/>
                      <a:pt x="451" y="739"/>
                      <a:pt x="440" y="1650"/>
                    </a:cubicBezTo>
                    <a:cubicBezTo>
                      <a:pt x="440" y="1902"/>
                      <a:pt x="424" y="2154"/>
                      <a:pt x="402" y="2405"/>
                    </a:cubicBezTo>
                    <a:cubicBezTo>
                      <a:pt x="397" y="2492"/>
                      <a:pt x="388" y="2575"/>
                      <a:pt x="379" y="2661"/>
                    </a:cubicBezTo>
                    <a:cubicBezTo>
                      <a:pt x="381" y="2643"/>
                      <a:pt x="381" y="2636"/>
                      <a:pt x="381" y="2636"/>
                    </a:cubicBezTo>
                    <a:lnTo>
                      <a:pt x="381" y="2636"/>
                    </a:lnTo>
                    <a:cubicBezTo>
                      <a:pt x="379" y="2636"/>
                      <a:pt x="347" y="2872"/>
                      <a:pt x="338" y="2914"/>
                    </a:cubicBezTo>
                    <a:cubicBezTo>
                      <a:pt x="258" y="3375"/>
                      <a:pt x="145" y="3830"/>
                      <a:pt x="1" y="4280"/>
                    </a:cubicBezTo>
                    <a:cubicBezTo>
                      <a:pt x="525" y="4981"/>
                      <a:pt x="1456" y="5773"/>
                      <a:pt x="2322" y="5773"/>
                    </a:cubicBezTo>
                    <a:cubicBezTo>
                      <a:pt x="2562" y="5773"/>
                      <a:pt x="2797" y="5712"/>
                      <a:pt x="3017" y="5571"/>
                    </a:cubicBezTo>
                    <a:cubicBezTo>
                      <a:pt x="3054" y="5491"/>
                      <a:pt x="3092" y="5405"/>
                      <a:pt x="3124" y="5314"/>
                    </a:cubicBezTo>
                    <a:cubicBezTo>
                      <a:pt x="3520" y="4130"/>
                      <a:pt x="3724" y="2893"/>
                      <a:pt x="3729" y="1645"/>
                    </a:cubicBezTo>
                    <a:cubicBezTo>
                      <a:pt x="3740" y="750"/>
                      <a:pt x="2974" y="0"/>
                      <a:pt x="2084" y="0"/>
                    </a:cubicBezTo>
                    <a:close/>
                  </a:path>
                </a:pathLst>
              </a:custGeom>
              <a:solidFill>
                <a:srgbClr val="EEBD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31"/>
              <p:cNvSpPr/>
              <p:nvPr/>
            </p:nvSpPr>
            <p:spPr>
              <a:xfrm>
                <a:off x="5310474" y="3010907"/>
                <a:ext cx="690914" cy="559314"/>
              </a:xfrm>
              <a:custGeom>
                <a:rect b="b" l="l" r="r" t="t"/>
                <a:pathLst>
                  <a:path extrusionOk="0" h="8224" w="10159">
                    <a:moveTo>
                      <a:pt x="7994" y="0"/>
                    </a:moveTo>
                    <a:lnTo>
                      <a:pt x="1" y="1366"/>
                    </a:lnTo>
                    <a:cubicBezTo>
                      <a:pt x="565" y="5826"/>
                      <a:pt x="1474" y="8224"/>
                      <a:pt x="4912" y="8224"/>
                    </a:cubicBezTo>
                    <a:cubicBezTo>
                      <a:pt x="5161" y="8224"/>
                      <a:pt x="5424" y="8211"/>
                      <a:pt x="5701" y="8186"/>
                    </a:cubicBezTo>
                    <a:cubicBezTo>
                      <a:pt x="10158" y="7816"/>
                      <a:pt x="8717" y="3102"/>
                      <a:pt x="7994" y="0"/>
                    </a:cubicBezTo>
                    <a:close/>
                  </a:path>
                </a:pathLst>
              </a:custGeom>
              <a:solidFill>
                <a:srgbClr val="EEBD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31"/>
              <p:cNvSpPr/>
              <p:nvPr/>
            </p:nvSpPr>
            <p:spPr>
              <a:xfrm>
                <a:off x="5363318" y="2809461"/>
                <a:ext cx="613994" cy="330869"/>
              </a:xfrm>
              <a:custGeom>
                <a:rect b="b" l="l" r="r" t="t"/>
                <a:pathLst>
                  <a:path extrusionOk="0" h="4865" w="9028">
                    <a:moveTo>
                      <a:pt x="3129" y="0"/>
                    </a:moveTo>
                    <a:cubicBezTo>
                      <a:pt x="1431" y="0"/>
                      <a:pt x="0" y="895"/>
                      <a:pt x="70" y="3128"/>
                    </a:cubicBezTo>
                    <a:lnTo>
                      <a:pt x="617" y="3675"/>
                    </a:lnTo>
                    <a:cubicBezTo>
                      <a:pt x="1191" y="4605"/>
                      <a:pt x="2620" y="4865"/>
                      <a:pt x="3822" y="4865"/>
                    </a:cubicBezTo>
                    <a:cubicBezTo>
                      <a:pt x="4268" y="4865"/>
                      <a:pt x="4682" y="4829"/>
                      <a:pt x="5010" y="4778"/>
                    </a:cubicBezTo>
                    <a:cubicBezTo>
                      <a:pt x="6226" y="4585"/>
                      <a:pt x="9028" y="3830"/>
                      <a:pt x="7747" y="2180"/>
                    </a:cubicBezTo>
                    <a:cubicBezTo>
                      <a:pt x="6732" y="867"/>
                      <a:pt x="4801" y="0"/>
                      <a:pt x="3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31"/>
              <p:cNvSpPr/>
              <p:nvPr/>
            </p:nvSpPr>
            <p:spPr>
              <a:xfrm>
                <a:off x="5214580" y="2967381"/>
                <a:ext cx="242796" cy="450158"/>
              </a:xfrm>
              <a:custGeom>
                <a:rect b="b" l="l" r="r" t="t"/>
                <a:pathLst>
                  <a:path extrusionOk="0" h="6619" w="3570">
                    <a:moveTo>
                      <a:pt x="2083" y="0"/>
                    </a:moveTo>
                    <a:cubicBezTo>
                      <a:pt x="1094" y="0"/>
                      <a:pt x="1" y="1226"/>
                      <a:pt x="420" y="2697"/>
                    </a:cubicBezTo>
                    <a:cubicBezTo>
                      <a:pt x="881" y="4331"/>
                      <a:pt x="1984" y="5413"/>
                      <a:pt x="3023" y="6619"/>
                    </a:cubicBezTo>
                    <a:cubicBezTo>
                      <a:pt x="3189" y="5194"/>
                      <a:pt x="3570" y="3270"/>
                      <a:pt x="3463" y="1846"/>
                    </a:cubicBezTo>
                    <a:lnTo>
                      <a:pt x="3077" y="587"/>
                    </a:lnTo>
                    <a:cubicBezTo>
                      <a:pt x="2820" y="178"/>
                      <a:pt x="2459" y="0"/>
                      <a:pt x="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31"/>
              <p:cNvSpPr/>
              <p:nvPr/>
            </p:nvSpPr>
            <p:spPr>
              <a:xfrm>
                <a:off x="5808919" y="3210720"/>
                <a:ext cx="61617" cy="30128"/>
              </a:xfrm>
              <a:custGeom>
                <a:rect b="b" l="l" r="r" t="t"/>
                <a:pathLst>
                  <a:path extrusionOk="0" h="443" w="906">
                    <a:moveTo>
                      <a:pt x="530" y="1"/>
                    </a:moveTo>
                    <a:cubicBezTo>
                      <a:pt x="479" y="1"/>
                      <a:pt x="427" y="9"/>
                      <a:pt x="376" y="25"/>
                    </a:cubicBezTo>
                    <a:cubicBezTo>
                      <a:pt x="279" y="57"/>
                      <a:pt x="193" y="110"/>
                      <a:pt x="124" y="185"/>
                    </a:cubicBezTo>
                    <a:cubicBezTo>
                      <a:pt x="60" y="255"/>
                      <a:pt x="17" y="346"/>
                      <a:pt x="1" y="442"/>
                    </a:cubicBezTo>
                    <a:cubicBezTo>
                      <a:pt x="81" y="389"/>
                      <a:pt x="151" y="346"/>
                      <a:pt x="226" y="309"/>
                    </a:cubicBezTo>
                    <a:cubicBezTo>
                      <a:pt x="290" y="271"/>
                      <a:pt x="365" y="239"/>
                      <a:pt x="435" y="217"/>
                    </a:cubicBezTo>
                    <a:cubicBezTo>
                      <a:pt x="504" y="196"/>
                      <a:pt x="579" y="180"/>
                      <a:pt x="654" y="180"/>
                    </a:cubicBezTo>
                    <a:cubicBezTo>
                      <a:pt x="740" y="180"/>
                      <a:pt x="826" y="191"/>
                      <a:pt x="906" y="212"/>
                    </a:cubicBezTo>
                    <a:cubicBezTo>
                      <a:pt x="858" y="121"/>
                      <a:pt x="777" y="57"/>
                      <a:pt x="681" y="25"/>
                    </a:cubicBezTo>
                    <a:cubicBezTo>
                      <a:pt x="633" y="9"/>
                      <a:pt x="582" y="1"/>
                      <a:pt x="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31"/>
              <p:cNvSpPr/>
              <p:nvPr/>
            </p:nvSpPr>
            <p:spPr>
              <a:xfrm>
                <a:off x="5611418" y="3251730"/>
                <a:ext cx="65698" cy="27340"/>
              </a:xfrm>
              <a:custGeom>
                <a:rect b="b" l="l" r="r" t="t"/>
                <a:pathLst>
                  <a:path extrusionOk="0" h="402" w="966">
                    <a:moveTo>
                      <a:pt x="558" y="1"/>
                    </a:moveTo>
                    <a:cubicBezTo>
                      <a:pt x="511" y="1"/>
                      <a:pt x="464" y="6"/>
                      <a:pt x="419" y="16"/>
                    </a:cubicBezTo>
                    <a:cubicBezTo>
                      <a:pt x="317" y="38"/>
                      <a:pt x="226" y="81"/>
                      <a:pt x="151" y="150"/>
                    </a:cubicBezTo>
                    <a:cubicBezTo>
                      <a:pt x="71" y="214"/>
                      <a:pt x="17" y="300"/>
                      <a:pt x="1" y="402"/>
                    </a:cubicBezTo>
                    <a:cubicBezTo>
                      <a:pt x="76" y="354"/>
                      <a:pt x="151" y="311"/>
                      <a:pt x="231" y="284"/>
                    </a:cubicBezTo>
                    <a:cubicBezTo>
                      <a:pt x="306" y="252"/>
                      <a:pt x="381" y="231"/>
                      <a:pt x="462" y="214"/>
                    </a:cubicBezTo>
                    <a:cubicBezTo>
                      <a:pt x="537" y="198"/>
                      <a:pt x="617" y="188"/>
                      <a:pt x="697" y="182"/>
                    </a:cubicBezTo>
                    <a:cubicBezTo>
                      <a:pt x="758" y="179"/>
                      <a:pt x="821" y="175"/>
                      <a:pt x="885" y="175"/>
                    </a:cubicBezTo>
                    <a:cubicBezTo>
                      <a:pt x="912" y="175"/>
                      <a:pt x="939" y="175"/>
                      <a:pt x="965" y="177"/>
                    </a:cubicBezTo>
                    <a:cubicBezTo>
                      <a:pt x="901" y="102"/>
                      <a:pt x="810" y="43"/>
                      <a:pt x="713" y="22"/>
                    </a:cubicBezTo>
                    <a:cubicBezTo>
                      <a:pt x="663" y="7"/>
                      <a:pt x="610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31"/>
              <p:cNvSpPr/>
              <p:nvPr/>
            </p:nvSpPr>
            <p:spPr>
              <a:xfrm>
                <a:off x="5682625" y="3401693"/>
                <a:ext cx="105415" cy="26388"/>
              </a:xfrm>
              <a:custGeom>
                <a:rect b="b" l="l" r="r" t="t"/>
                <a:pathLst>
                  <a:path extrusionOk="0" h="388" w="1550">
                    <a:moveTo>
                      <a:pt x="1450" y="0"/>
                    </a:moveTo>
                    <a:cubicBezTo>
                      <a:pt x="1435" y="0"/>
                      <a:pt x="1421" y="5"/>
                      <a:pt x="1408" y="18"/>
                    </a:cubicBezTo>
                    <a:cubicBezTo>
                      <a:pt x="1235" y="188"/>
                      <a:pt x="1011" y="249"/>
                      <a:pt x="780" y="249"/>
                    </a:cubicBezTo>
                    <a:cubicBezTo>
                      <a:pt x="550" y="249"/>
                      <a:pt x="314" y="189"/>
                      <a:pt x="111" y="115"/>
                    </a:cubicBezTo>
                    <a:cubicBezTo>
                      <a:pt x="104" y="112"/>
                      <a:pt x="96" y="111"/>
                      <a:pt x="90" y="111"/>
                    </a:cubicBezTo>
                    <a:cubicBezTo>
                      <a:pt x="25" y="111"/>
                      <a:pt x="1" y="219"/>
                      <a:pt x="74" y="243"/>
                    </a:cubicBezTo>
                    <a:lnTo>
                      <a:pt x="74" y="249"/>
                    </a:lnTo>
                    <a:cubicBezTo>
                      <a:pt x="288" y="329"/>
                      <a:pt x="532" y="387"/>
                      <a:pt x="771" y="387"/>
                    </a:cubicBezTo>
                    <a:cubicBezTo>
                      <a:pt x="1041" y="387"/>
                      <a:pt x="1302" y="314"/>
                      <a:pt x="1504" y="115"/>
                    </a:cubicBezTo>
                    <a:cubicBezTo>
                      <a:pt x="1550" y="69"/>
                      <a:pt x="1501" y="0"/>
                      <a:pt x="1450" y="0"/>
                    </a:cubicBezTo>
                    <a:close/>
                  </a:path>
                </a:pathLst>
              </a:custGeom>
              <a:solidFill>
                <a:srgbClr val="E0A4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13" name="Google Shape;3313;p31"/>
              <p:cNvGrpSpPr/>
              <p:nvPr/>
            </p:nvGrpSpPr>
            <p:grpSpPr>
              <a:xfrm>
                <a:off x="5367942" y="3156789"/>
                <a:ext cx="555098" cy="179818"/>
                <a:chOff x="5367942" y="3156789"/>
                <a:chExt cx="555098" cy="179818"/>
              </a:xfrm>
            </p:grpSpPr>
            <p:sp>
              <p:nvSpPr>
                <p:cNvPr id="3314" name="Google Shape;3314;p31"/>
                <p:cNvSpPr/>
                <p:nvPr/>
              </p:nvSpPr>
              <p:spPr>
                <a:xfrm>
                  <a:off x="5554970" y="3195894"/>
                  <a:ext cx="161116" cy="140713"/>
                </a:xfrm>
                <a:custGeom>
                  <a:rect b="b" l="l" r="r" t="t"/>
                  <a:pathLst>
                    <a:path extrusionOk="0" h="2069" w="2369">
                      <a:moveTo>
                        <a:pt x="1237" y="89"/>
                      </a:moveTo>
                      <a:cubicBezTo>
                        <a:pt x="1594" y="89"/>
                        <a:pt x="1932" y="244"/>
                        <a:pt x="2101" y="585"/>
                      </a:cubicBezTo>
                      <a:cubicBezTo>
                        <a:pt x="2272" y="928"/>
                        <a:pt x="2219" y="1341"/>
                        <a:pt x="1967" y="1630"/>
                      </a:cubicBezTo>
                      <a:cubicBezTo>
                        <a:pt x="1762" y="1857"/>
                        <a:pt x="1435" y="1981"/>
                        <a:pt x="1117" y="1981"/>
                      </a:cubicBezTo>
                      <a:cubicBezTo>
                        <a:pt x="969" y="1981"/>
                        <a:pt x="823" y="1954"/>
                        <a:pt x="692" y="1898"/>
                      </a:cubicBezTo>
                      <a:cubicBezTo>
                        <a:pt x="333" y="1748"/>
                        <a:pt x="129" y="1362"/>
                        <a:pt x="151" y="982"/>
                      </a:cubicBezTo>
                      <a:cubicBezTo>
                        <a:pt x="161" y="773"/>
                        <a:pt x="242" y="575"/>
                        <a:pt x="386" y="414"/>
                      </a:cubicBezTo>
                      <a:cubicBezTo>
                        <a:pt x="551" y="233"/>
                        <a:pt x="785" y="126"/>
                        <a:pt x="1030" y="104"/>
                      </a:cubicBezTo>
                      <a:lnTo>
                        <a:pt x="1030" y="104"/>
                      </a:lnTo>
                      <a:cubicBezTo>
                        <a:pt x="1032" y="104"/>
                        <a:pt x="1034" y="104"/>
                        <a:pt x="1036" y="104"/>
                      </a:cubicBezTo>
                      <a:cubicBezTo>
                        <a:pt x="1039" y="104"/>
                        <a:pt x="1042" y="104"/>
                        <a:pt x="1045" y="103"/>
                      </a:cubicBezTo>
                      <a:cubicBezTo>
                        <a:pt x="1109" y="94"/>
                        <a:pt x="1173" y="89"/>
                        <a:pt x="1237" y="89"/>
                      </a:cubicBezTo>
                      <a:close/>
                      <a:moveTo>
                        <a:pt x="1251" y="1"/>
                      </a:moveTo>
                      <a:cubicBezTo>
                        <a:pt x="1184" y="1"/>
                        <a:pt x="1116" y="6"/>
                        <a:pt x="1049" y="18"/>
                      </a:cubicBezTo>
                      <a:lnTo>
                        <a:pt x="1049" y="18"/>
                      </a:lnTo>
                      <a:cubicBezTo>
                        <a:pt x="1046" y="18"/>
                        <a:pt x="1043" y="17"/>
                        <a:pt x="1040" y="17"/>
                      </a:cubicBezTo>
                      <a:cubicBezTo>
                        <a:pt x="1038" y="17"/>
                        <a:pt x="1036" y="17"/>
                        <a:pt x="1035" y="18"/>
                      </a:cubicBezTo>
                      <a:lnTo>
                        <a:pt x="1035" y="21"/>
                      </a:lnTo>
                      <a:lnTo>
                        <a:pt x="1035" y="21"/>
                      </a:lnTo>
                      <a:cubicBezTo>
                        <a:pt x="1031" y="22"/>
                        <a:pt x="1027" y="22"/>
                        <a:pt x="1024" y="23"/>
                      </a:cubicBezTo>
                      <a:cubicBezTo>
                        <a:pt x="1020" y="23"/>
                        <a:pt x="1016" y="24"/>
                        <a:pt x="1013" y="25"/>
                      </a:cubicBezTo>
                      <a:lnTo>
                        <a:pt x="1013" y="25"/>
                      </a:lnTo>
                      <a:cubicBezTo>
                        <a:pt x="562" y="75"/>
                        <a:pt x="181" y="363"/>
                        <a:pt x="86" y="827"/>
                      </a:cubicBezTo>
                      <a:cubicBezTo>
                        <a:pt x="1" y="1228"/>
                        <a:pt x="156" y="1673"/>
                        <a:pt x="510" y="1903"/>
                      </a:cubicBezTo>
                      <a:cubicBezTo>
                        <a:pt x="683" y="2016"/>
                        <a:pt x="893" y="2068"/>
                        <a:pt x="1106" y="2068"/>
                      </a:cubicBezTo>
                      <a:cubicBezTo>
                        <a:pt x="1398" y="2068"/>
                        <a:pt x="1696" y="1970"/>
                        <a:pt x="1913" y="1796"/>
                      </a:cubicBezTo>
                      <a:cubicBezTo>
                        <a:pt x="2240" y="1523"/>
                        <a:pt x="2369" y="1078"/>
                        <a:pt x="2235" y="671"/>
                      </a:cubicBezTo>
                      <a:cubicBezTo>
                        <a:pt x="2160" y="457"/>
                        <a:pt x="2010" y="269"/>
                        <a:pt x="1817" y="146"/>
                      </a:cubicBezTo>
                      <a:cubicBezTo>
                        <a:pt x="1643" y="50"/>
                        <a:pt x="1447" y="1"/>
                        <a:pt x="12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5" name="Google Shape;3315;p31"/>
                <p:cNvSpPr/>
                <p:nvPr/>
              </p:nvSpPr>
              <p:spPr>
                <a:xfrm>
                  <a:off x="5761924" y="3156789"/>
                  <a:ext cx="161116" cy="140441"/>
                </a:xfrm>
                <a:custGeom>
                  <a:rect b="b" l="l" r="r" t="t"/>
                  <a:pathLst>
                    <a:path extrusionOk="0" h="2065" w="2369">
                      <a:moveTo>
                        <a:pt x="1248" y="88"/>
                      </a:moveTo>
                      <a:cubicBezTo>
                        <a:pt x="1601" y="88"/>
                        <a:pt x="1934" y="244"/>
                        <a:pt x="2101" y="582"/>
                      </a:cubicBezTo>
                      <a:cubicBezTo>
                        <a:pt x="2272" y="925"/>
                        <a:pt x="2218" y="1337"/>
                        <a:pt x="1967" y="1627"/>
                      </a:cubicBezTo>
                      <a:cubicBezTo>
                        <a:pt x="1762" y="1857"/>
                        <a:pt x="1434" y="1980"/>
                        <a:pt x="1115" y="1980"/>
                      </a:cubicBezTo>
                      <a:cubicBezTo>
                        <a:pt x="968" y="1980"/>
                        <a:pt x="822" y="1954"/>
                        <a:pt x="692" y="1900"/>
                      </a:cubicBezTo>
                      <a:cubicBezTo>
                        <a:pt x="333" y="1744"/>
                        <a:pt x="129" y="1364"/>
                        <a:pt x="151" y="984"/>
                      </a:cubicBezTo>
                      <a:cubicBezTo>
                        <a:pt x="161" y="775"/>
                        <a:pt x="242" y="571"/>
                        <a:pt x="381" y="416"/>
                      </a:cubicBezTo>
                      <a:cubicBezTo>
                        <a:pt x="552" y="234"/>
                        <a:pt x="788" y="121"/>
                        <a:pt x="1034" y="105"/>
                      </a:cubicBezTo>
                      <a:cubicBezTo>
                        <a:pt x="1035" y="105"/>
                        <a:pt x="1035" y="105"/>
                        <a:pt x="1035" y="105"/>
                      </a:cubicBezTo>
                      <a:lnTo>
                        <a:pt x="1035" y="105"/>
                      </a:lnTo>
                      <a:cubicBezTo>
                        <a:pt x="1037" y="105"/>
                        <a:pt x="1038" y="105"/>
                        <a:pt x="1040" y="105"/>
                      </a:cubicBezTo>
                      <a:cubicBezTo>
                        <a:pt x="1042" y="105"/>
                        <a:pt x="1043" y="105"/>
                        <a:pt x="1045" y="105"/>
                      </a:cubicBezTo>
                      <a:cubicBezTo>
                        <a:pt x="1113" y="94"/>
                        <a:pt x="1181" y="88"/>
                        <a:pt x="1248" y="88"/>
                      </a:cubicBezTo>
                      <a:close/>
                      <a:moveTo>
                        <a:pt x="1239" y="0"/>
                      </a:moveTo>
                      <a:cubicBezTo>
                        <a:pt x="1167" y="0"/>
                        <a:pt x="1095" y="7"/>
                        <a:pt x="1024" y="19"/>
                      </a:cubicBezTo>
                      <a:cubicBezTo>
                        <a:pt x="1021" y="20"/>
                        <a:pt x="1018" y="21"/>
                        <a:pt x="1016" y="22"/>
                      </a:cubicBezTo>
                      <a:lnTo>
                        <a:pt x="1016" y="22"/>
                      </a:lnTo>
                      <a:cubicBezTo>
                        <a:pt x="563" y="76"/>
                        <a:pt x="181" y="363"/>
                        <a:pt x="86" y="823"/>
                      </a:cubicBezTo>
                      <a:cubicBezTo>
                        <a:pt x="1" y="1230"/>
                        <a:pt x="156" y="1675"/>
                        <a:pt x="509" y="1900"/>
                      </a:cubicBezTo>
                      <a:cubicBezTo>
                        <a:pt x="683" y="2013"/>
                        <a:pt x="893" y="2065"/>
                        <a:pt x="1106" y="2065"/>
                      </a:cubicBezTo>
                      <a:cubicBezTo>
                        <a:pt x="1398" y="2065"/>
                        <a:pt x="1696" y="1966"/>
                        <a:pt x="1913" y="1793"/>
                      </a:cubicBezTo>
                      <a:cubicBezTo>
                        <a:pt x="2240" y="1519"/>
                        <a:pt x="2368" y="1075"/>
                        <a:pt x="2234" y="673"/>
                      </a:cubicBezTo>
                      <a:cubicBezTo>
                        <a:pt x="2159" y="453"/>
                        <a:pt x="2009" y="266"/>
                        <a:pt x="1817" y="148"/>
                      </a:cubicBezTo>
                      <a:cubicBezTo>
                        <a:pt x="1639" y="50"/>
                        <a:pt x="1439" y="0"/>
                        <a:pt x="12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6" name="Google Shape;3316;p31"/>
                <p:cNvSpPr/>
                <p:nvPr/>
              </p:nvSpPr>
              <p:spPr>
                <a:xfrm>
                  <a:off x="5701259" y="3223370"/>
                  <a:ext cx="69914" cy="23395"/>
                </a:xfrm>
                <a:custGeom>
                  <a:rect b="b" l="l" r="r" t="t"/>
                  <a:pathLst>
                    <a:path extrusionOk="0" h="344" w="1028">
                      <a:moveTo>
                        <a:pt x="744" y="0"/>
                      </a:moveTo>
                      <a:cubicBezTo>
                        <a:pt x="483" y="0"/>
                        <a:pt x="228" y="95"/>
                        <a:pt x="30" y="273"/>
                      </a:cubicBezTo>
                      <a:cubicBezTo>
                        <a:pt x="1" y="302"/>
                        <a:pt x="30" y="344"/>
                        <a:pt x="64" y="344"/>
                      </a:cubicBezTo>
                      <a:cubicBezTo>
                        <a:pt x="74" y="344"/>
                        <a:pt x="85" y="340"/>
                        <a:pt x="94" y="331"/>
                      </a:cubicBezTo>
                      <a:cubicBezTo>
                        <a:pt x="270" y="172"/>
                        <a:pt x="499" y="87"/>
                        <a:pt x="736" y="87"/>
                      </a:cubicBezTo>
                      <a:cubicBezTo>
                        <a:pt x="809" y="87"/>
                        <a:pt x="883" y="95"/>
                        <a:pt x="957" y="112"/>
                      </a:cubicBezTo>
                      <a:cubicBezTo>
                        <a:pt x="961" y="113"/>
                        <a:pt x="966" y="114"/>
                        <a:pt x="970" y="114"/>
                      </a:cubicBezTo>
                      <a:cubicBezTo>
                        <a:pt x="1013" y="114"/>
                        <a:pt x="1027" y="41"/>
                        <a:pt x="978" y="26"/>
                      </a:cubicBezTo>
                      <a:cubicBezTo>
                        <a:pt x="901" y="9"/>
                        <a:pt x="822" y="0"/>
                        <a:pt x="74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7" name="Google Shape;3317;p31"/>
                <p:cNvSpPr/>
                <p:nvPr/>
              </p:nvSpPr>
              <p:spPr>
                <a:xfrm>
                  <a:off x="5367942" y="3268461"/>
                  <a:ext cx="196481" cy="42778"/>
                </a:xfrm>
                <a:custGeom>
                  <a:rect b="b" l="l" r="r" t="t"/>
                  <a:pathLst>
                    <a:path extrusionOk="0" h="629" w="2889">
                      <a:moveTo>
                        <a:pt x="2815" y="0"/>
                      </a:moveTo>
                      <a:cubicBezTo>
                        <a:pt x="2813" y="0"/>
                        <a:pt x="2811" y="0"/>
                        <a:pt x="2810" y="1"/>
                      </a:cubicBezTo>
                      <a:cubicBezTo>
                        <a:pt x="1888" y="156"/>
                        <a:pt x="967" y="333"/>
                        <a:pt x="51" y="547"/>
                      </a:cubicBezTo>
                      <a:cubicBezTo>
                        <a:pt x="0" y="557"/>
                        <a:pt x="21" y="628"/>
                        <a:pt x="68" y="628"/>
                      </a:cubicBezTo>
                      <a:cubicBezTo>
                        <a:pt x="71" y="628"/>
                        <a:pt x="74" y="628"/>
                        <a:pt x="77" y="627"/>
                      </a:cubicBezTo>
                      <a:cubicBezTo>
                        <a:pt x="988" y="413"/>
                        <a:pt x="1910" y="242"/>
                        <a:pt x="2836" y="86"/>
                      </a:cubicBezTo>
                      <a:cubicBezTo>
                        <a:pt x="2888" y="76"/>
                        <a:pt x="2870" y="0"/>
                        <a:pt x="28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18" name="Google Shape;3318;p31"/>
              <p:cNvSpPr/>
              <p:nvPr/>
            </p:nvSpPr>
            <p:spPr>
              <a:xfrm>
                <a:off x="5641003" y="3307975"/>
                <a:ext cx="254425" cy="96030"/>
              </a:xfrm>
              <a:custGeom>
                <a:rect b="b" l="l" r="r" t="t"/>
                <a:pathLst>
                  <a:path extrusionOk="0" h="1412" w="3741">
                    <a:moveTo>
                      <a:pt x="2718" y="0"/>
                    </a:moveTo>
                    <a:cubicBezTo>
                      <a:pt x="2490" y="0"/>
                      <a:pt x="2203" y="42"/>
                      <a:pt x="1848" y="143"/>
                    </a:cubicBezTo>
                    <a:lnTo>
                      <a:pt x="1757" y="132"/>
                    </a:lnTo>
                    <a:cubicBezTo>
                      <a:pt x="1393" y="218"/>
                      <a:pt x="905" y="293"/>
                      <a:pt x="520" y="561"/>
                    </a:cubicBezTo>
                    <a:cubicBezTo>
                      <a:pt x="0" y="918"/>
                      <a:pt x="168" y="1302"/>
                      <a:pt x="489" y="1302"/>
                    </a:cubicBezTo>
                    <a:cubicBezTo>
                      <a:pt x="624" y="1302"/>
                      <a:pt x="788" y="1233"/>
                      <a:pt x="937" y="1064"/>
                    </a:cubicBezTo>
                    <a:lnTo>
                      <a:pt x="937" y="1064"/>
                    </a:lnTo>
                    <a:cubicBezTo>
                      <a:pt x="933" y="1293"/>
                      <a:pt x="1137" y="1412"/>
                      <a:pt x="1352" y="1412"/>
                    </a:cubicBezTo>
                    <a:cubicBezTo>
                      <a:pt x="1627" y="1412"/>
                      <a:pt x="1920" y="1220"/>
                      <a:pt x="1827" y="818"/>
                    </a:cubicBezTo>
                    <a:lnTo>
                      <a:pt x="1827" y="818"/>
                    </a:lnTo>
                    <a:cubicBezTo>
                      <a:pt x="1943" y="1033"/>
                      <a:pt x="2096" y="1120"/>
                      <a:pt x="2233" y="1120"/>
                    </a:cubicBezTo>
                    <a:cubicBezTo>
                      <a:pt x="2444" y="1120"/>
                      <a:pt x="2617" y="913"/>
                      <a:pt x="2555" y="646"/>
                    </a:cubicBezTo>
                    <a:lnTo>
                      <a:pt x="2555" y="646"/>
                    </a:lnTo>
                    <a:cubicBezTo>
                      <a:pt x="2730" y="779"/>
                      <a:pt x="2894" y="832"/>
                      <a:pt x="3032" y="832"/>
                    </a:cubicBezTo>
                    <a:cubicBezTo>
                      <a:pt x="3580" y="832"/>
                      <a:pt x="3741" y="0"/>
                      <a:pt x="27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31"/>
              <p:cNvSpPr/>
              <p:nvPr/>
            </p:nvSpPr>
            <p:spPr>
              <a:xfrm>
                <a:off x="5723567" y="3240781"/>
                <a:ext cx="69030" cy="93242"/>
              </a:xfrm>
              <a:custGeom>
                <a:rect b="b" l="l" r="r" t="t"/>
                <a:pathLst>
                  <a:path extrusionOk="0" h="1371" w="1015">
                    <a:moveTo>
                      <a:pt x="227" y="0"/>
                    </a:moveTo>
                    <a:lnTo>
                      <a:pt x="66" y="783"/>
                    </a:lnTo>
                    <a:cubicBezTo>
                      <a:pt x="0" y="1095"/>
                      <a:pt x="241" y="1371"/>
                      <a:pt x="525" y="1371"/>
                    </a:cubicBezTo>
                    <a:cubicBezTo>
                      <a:pt x="587" y="1371"/>
                      <a:pt x="651" y="1358"/>
                      <a:pt x="715" y="1329"/>
                    </a:cubicBezTo>
                    <a:cubicBezTo>
                      <a:pt x="891" y="1249"/>
                      <a:pt x="1015" y="1067"/>
                      <a:pt x="966" y="793"/>
                    </a:cubicBezTo>
                    <a:cubicBezTo>
                      <a:pt x="854" y="450"/>
                      <a:pt x="115" y="793"/>
                      <a:pt x="227" y="0"/>
                    </a:cubicBezTo>
                    <a:close/>
                  </a:path>
                </a:pathLst>
              </a:custGeom>
              <a:solidFill>
                <a:srgbClr val="E0A4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31"/>
              <p:cNvSpPr/>
              <p:nvPr/>
            </p:nvSpPr>
            <p:spPr>
              <a:xfrm>
                <a:off x="5272592" y="3320557"/>
                <a:ext cx="151254" cy="123234"/>
              </a:xfrm>
              <a:custGeom>
                <a:rect b="b" l="l" r="r" t="t"/>
                <a:pathLst>
                  <a:path extrusionOk="0" h="1812" w="2224">
                    <a:moveTo>
                      <a:pt x="1678" y="1"/>
                    </a:moveTo>
                    <a:cubicBezTo>
                      <a:pt x="1019" y="54"/>
                      <a:pt x="1" y="215"/>
                      <a:pt x="279" y="1206"/>
                    </a:cubicBezTo>
                    <a:cubicBezTo>
                      <a:pt x="398" y="1621"/>
                      <a:pt x="831" y="1812"/>
                      <a:pt x="1272" y="1812"/>
                    </a:cubicBezTo>
                    <a:cubicBezTo>
                      <a:pt x="1644" y="1812"/>
                      <a:pt x="2023" y="1676"/>
                      <a:pt x="2224" y="1426"/>
                    </a:cubicBezTo>
                    <a:lnTo>
                      <a:pt x="1678" y="1"/>
                    </a:lnTo>
                    <a:close/>
                  </a:path>
                </a:pathLst>
              </a:custGeom>
              <a:solidFill>
                <a:srgbClr val="EEBD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31"/>
              <p:cNvSpPr/>
              <p:nvPr/>
            </p:nvSpPr>
            <p:spPr>
              <a:xfrm>
                <a:off x="5433300" y="3584707"/>
                <a:ext cx="316655" cy="223073"/>
              </a:xfrm>
              <a:custGeom>
                <a:rect b="b" l="l" r="r" t="t"/>
                <a:pathLst>
                  <a:path extrusionOk="0" h="3280" w="4656">
                    <a:moveTo>
                      <a:pt x="659" y="1"/>
                    </a:moveTo>
                    <a:cubicBezTo>
                      <a:pt x="102" y="547"/>
                      <a:pt x="0" y="1972"/>
                      <a:pt x="295" y="3279"/>
                    </a:cubicBezTo>
                    <a:cubicBezTo>
                      <a:pt x="750" y="2824"/>
                      <a:pt x="1940" y="2374"/>
                      <a:pt x="2341" y="1806"/>
                    </a:cubicBezTo>
                    <a:cubicBezTo>
                      <a:pt x="2904" y="2202"/>
                      <a:pt x="3863" y="2963"/>
                      <a:pt x="4490" y="3134"/>
                    </a:cubicBezTo>
                    <a:cubicBezTo>
                      <a:pt x="4656" y="2052"/>
                      <a:pt x="4463" y="836"/>
                      <a:pt x="4109" y="27"/>
                    </a:cubicBezTo>
                    <a:cubicBezTo>
                      <a:pt x="3584" y="751"/>
                      <a:pt x="2904" y="1688"/>
                      <a:pt x="2341" y="1688"/>
                    </a:cubicBezTo>
                    <a:cubicBezTo>
                      <a:pt x="1774" y="1635"/>
                      <a:pt x="943" y="456"/>
                      <a:pt x="6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22" name="Google Shape;3322;p31"/>
            <p:cNvSpPr/>
            <p:nvPr/>
          </p:nvSpPr>
          <p:spPr>
            <a:xfrm>
              <a:off x="4749051" y="2581356"/>
              <a:ext cx="1626527" cy="1626799"/>
            </a:xfrm>
            <a:custGeom>
              <a:rect b="b" l="l" r="r" t="t"/>
              <a:pathLst>
                <a:path extrusionOk="0" fill="none" h="23920" w="23916">
                  <a:moveTo>
                    <a:pt x="23915" y="11963"/>
                  </a:moveTo>
                  <a:cubicBezTo>
                    <a:pt x="23915" y="18562"/>
                    <a:pt x="18563" y="23920"/>
                    <a:pt x="11958" y="23920"/>
                  </a:cubicBezTo>
                  <a:cubicBezTo>
                    <a:pt x="5358" y="23920"/>
                    <a:pt x="0" y="18562"/>
                    <a:pt x="0" y="11963"/>
                  </a:cubicBezTo>
                  <a:cubicBezTo>
                    <a:pt x="0" y="5357"/>
                    <a:pt x="5358" y="0"/>
                    <a:pt x="11958" y="0"/>
                  </a:cubicBezTo>
                  <a:cubicBezTo>
                    <a:pt x="18563" y="0"/>
                    <a:pt x="23915" y="5357"/>
                    <a:pt x="23915" y="1196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6CC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3" name="Google Shape;3323;p31"/>
          <p:cNvGrpSpPr/>
          <p:nvPr/>
        </p:nvGrpSpPr>
        <p:grpSpPr>
          <a:xfrm flipH="1">
            <a:off x="6694172" y="1866659"/>
            <a:ext cx="1727046" cy="2091376"/>
            <a:chOff x="6694172" y="2171459"/>
            <a:chExt cx="1727046" cy="2091376"/>
          </a:xfrm>
        </p:grpSpPr>
        <p:sp>
          <p:nvSpPr>
            <p:cNvPr id="3324" name="Google Shape;3324;p31"/>
            <p:cNvSpPr/>
            <p:nvPr/>
          </p:nvSpPr>
          <p:spPr>
            <a:xfrm>
              <a:off x="7034426" y="2205328"/>
              <a:ext cx="1046470" cy="522929"/>
            </a:xfrm>
            <a:custGeom>
              <a:rect b="b" l="l" r="r" t="t"/>
              <a:pathLst>
                <a:path extrusionOk="0" fill="none" h="7689" w="15387">
                  <a:moveTo>
                    <a:pt x="1" y="7688"/>
                  </a:moveTo>
                  <a:lnTo>
                    <a:pt x="7694" y="1"/>
                  </a:lnTo>
                  <a:lnTo>
                    <a:pt x="15387" y="768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6694172" y="2535789"/>
              <a:ext cx="1727046" cy="1727046"/>
            </a:xfrm>
            <a:custGeom>
              <a:rect b="b" l="l" r="r" t="t"/>
              <a:pathLst>
                <a:path extrusionOk="0" h="25394" w="25394">
                  <a:moveTo>
                    <a:pt x="12697" y="1"/>
                  </a:moveTo>
                  <a:cubicBezTo>
                    <a:pt x="5684" y="1"/>
                    <a:pt x="0" y="5685"/>
                    <a:pt x="0" y="12697"/>
                  </a:cubicBezTo>
                  <a:cubicBezTo>
                    <a:pt x="0" y="19710"/>
                    <a:pt x="5684" y="25393"/>
                    <a:pt x="12697" y="25393"/>
                  </a:cubicBezTo>
                  <a:cubicBezTo>
                    <a:pt x="19710" y="25393"/>
                    <a:pt x="25394" y="19710"/>
                    <a:pt x="25394" y="12697"/>
                  </a:cubicBezTo>
                  <a:cubicBezTo>
                    <a:pt x="25394" y="5685"/>
                    <a:pt x="19710" y="1"/>
                    <a:pt x="1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6739670" y="2581356"/>
              <a:ext cx="1626867" cy="1626799"/>
            </a:xfrm>
            <a:custGeom>
              <a:rect b="b" l="l" r="r" t="t"/>
              <a:pathLst>
                <a:path extrusionOk="0" fill="none" h="23920" w="23921">
                  <a:moveTo>
                    <a:pt x="23921" y="11957"/>
                  </a:moveTo>
                  <a:cubicBezTo>
                    <a:pt x="23921" y="18563"/>
                    <a:pt x="18564" y="23920"/>
                    <a:pt x="11964" y="23920"/>
                  </a:cubicBezTo>
                  <a:cubicBezTo>
                    <a:pt x="5358" y="23920"/>
                    <a:pt x="1" y="18563"/>
                    <a:pt x="1" y="11957"/>
                  </a:cubicBezTo>
                  <a:cubicBezTo>
                    <a:pt x="1" y="5358"/>
                    <a:pt x="5358" y="0"/>
                    <a:pt x="11964" y="0"/>
                  </a:cubicBezTo>
                  <a:cubicBezTo>
                    <a:pt x="18564" y="0"/>
                    <a:pt x="23921" y="5358"/>
                    <a:pt x="23921" y="119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7526682" y="2171459"/>
              <a:ext cx="62025" cy="62365"/>
            </a:xfrm>
            <a:custGeom>
              <a:rect b="b" l="l" r="r" t="t"/>
              <a:pathLst>
                <a:path extrusionOk="0" h="917" w="912">
                  <a:moveTo>
                    <a:pt x="456" y="1"/>
                  </a:moveTo>
                  <a:cubicBezTo>
                    <a:pt x="204" y="1"/>
                    <a:pt x="1" y="210"/>
                    <a:pt x="1" y="461"/>
                  </a:cubicBezTo>
                  <a:cubicBezTo>
                    <a:pt x="1" y="713"/>
                    <a:pt x="204" y="917"/>
                    <a:pt x="456" y="917"/>
                  </a:cubicBezTo>
                  <a:cubicBezTo>
                    <a:pt x="708" y="917"/>
                    <a:pt x="911" y="713"/>
                    <a:pt x="911" y="461"/>
                  </a:cubicBezTo>
                  <a:cubicBezTo>
                    <a:pt x="911" y="210"/>
                    <a:pt x="708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6792174" y="2633791"/>
              <a:ext cx="1531041" cy="1531041"/>
            </a:xfrm>
            <a:custGeom>
              <a:rect b="b" l="l" r="r" t="t"/>
              <a:pathLst>
                <a:path extrusionOk="0" h="22512" w="22512">
                  <a:moveTo>
                    <a:pt x="11256" y="1"/>
                  </a:moveTo>
                  <a:cubicBezTo>
                    <a:pt x="5042" y="1"/>
                    <a:pt x="0" y="5042"/>
                    <a:pt x="0" y="11256"/>
                  </a:cubicBezTo>
                  <a:cubicBezTo>
                    <a:pt x="0" y="17470"/>
                    <a:pt x="5042" y="22511"/>
                    <a:pt x="11256" y="22511"/>
                  </a:cubicBezTo>
                  <a:cubicBezTo>
                    <a:pt x="17470" y="22511"/>
                    <a:pt x="22511" y="17470"/>
                    <a:pt x="22511" y="11256"/>
                  </a:cubicBezTo>
                  <a:cubicBezTo>
                    <a:pt x="22511" y="5042"/>
                    <a:pt x="17470" y="1"/>
                    <a:pt x="11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29" name="Google Shape;3329;p31"/>
            <p:cNvGrpSpPr/>
            <p:nvPr/>
          </p:nvGrpSpPr>
          <p:grpSpPr>
            <a:xfrm>
              <a:off x="7120458" y="2856252"/>
              <a:ext cx="883926" cy="1308580"/>
              <a:chOff x="7120458" y="2856252"/>
              <a:chExt cx="883926" cy="1308580"/>
            </a:xfrm>
          </p:grpSpPr>
          <p:sp>
            <p:nvSpPr>
              <p:cNvPr id="3330" name="Google Shape;3330;p31"/>
              <p:cNvSpPr/>
              <p:nvPr/>
            </p:nvSpPr>
            <p:spPr>
              <a:xfrm>
                <a:off x="7120458" y="3642448"/>
                <a:ext cx="871208" cy="522385"/>
              </a:xfrm>
              <a:custGeom>
                <a:rect b="b" l="l" r="r" t="t"/>
                <a:pathLst>
                  <a:path extrusionOk="0" h="7681" w="12810">
                    <a:moveTo>
                      <a:pt x="5936" y="0"/>
                    </a:moveTo>
                    <a:cubicBezTo>
                      <a:pt x="2898" y="0"/>
                      <a:pt x="1770" y="542"/>
                      <a:pt x="1045" y="1605"/>
                    </a:cubicBezTo>
                    <a:cubicBezTo>
                      <a:pt x="311" y="2516"/>
                      <a:pt x="70" y="4021"/>
                      <a:pt x="0" y="5666"/>
                    </a:cubicBezTo>
                    <a:cubicBezTo>
                      <a:pt x="1879" y="6974"/>
                      <a:pt x="4114" y="7680"/>
                      <a:pt x="6403" y="7680"/>
                    </a:cubicBezTo>
                    <a:cubicBezTo>
                      <a:pt x="6412" y="7680"/>
                      <a:pt x="6420" y="7680"/>
                      <a:pt x="6429" y="7680"/>
                    </a:cubicBezTo>
                    <a:cubicBezTo>
                      <a:pt x="6438" y="7680"/>
                      <a:pt x="6446" y="7680"/>
                      <a:pt x="6455" y="7680"/>
                    </a:cubicBezTo>
                    <a:cubicBezTo>
                      <a:pt x="8723" y="7680"/>
                      <a:pt x="10942" y="6990"/>
                      <a:pt x="12809" y="5698"/>
                    </a:cubicBezTo>
                    <a:cubicBezTo>
                      <a:pt x="12750" y="4638"/>
                      <a:pt x="12611" y="3571"/>
                      <a:pt x="12284" y="2693"/>
                    </a:cubicBezTo>
                    <a:cubicBezTo>
                      <a:pt x="11609" y="470"/>
                      <a:pt x="9681" y="170"/>
                      <a:pt x="7147" y="25"/>
                    </a:cubicBezTo>
                    <a:cubicBezTo>
                      <a:pt x="6712" y="9"/>
                      <a:pt x="6309" y="0"/>
                      <a:pt x="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31"/>
              <p:cNvSpPr/>
              <p:nvPr/>
            </p:nvSpPr>
            <p:spPr>
              <a:xfrm>
                <a:off x="7120458" y="3657614"/>
                <a:ext cx="235383" cy="480219"/>
              </a:xfrm>
              <a:custGeom>
                <a:rect b="b" l="l" r="r" t="t"/>
                <a:pathLst>
                  <a:path extrusionOk="0" h="7061" w="3461">
                    <a:moveTo>
                      <a:pt x="3268" y="0"/>
                    </a:moveTo>
                    <a:cubicBezTo>
                      <a:pt x="2116" y="252"/>
                      <a:pt x="1500" y="713"/>
                      <a:pt x="1050" y="1382"/>
                    </a:cubicBezTo>
                    <a:cubicBezTo>
                      <a:pt x="311" y="2293"/>
                      <a:pt x="75" y="3798"/>
                      <a:pt x="0" y="5443"/>
                    </a:cubicBezTo>
                    <a:cubicBezTo>
                      <a:pt x="1056" y="6177"/>
                      <a:pt x="2223" y="6723"/>
                      <a:pt x="3461" y="7061"/>
                    </a:cubicBezTo>
                    <a:cubicBezTo>
                      <a:pt x="3407" y="4709"/>
                      <a:pt x="3279" y="2352"/>
                      <a:pt x="32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31"/>
              <p:cNvSpPr/>
              <p:nvPr/>
            </p:nvSpPr>
            <p:spPr>
              <a:xfrm>
                <a:off x="7750775" y="3659790"/>
                <a:ext cx="240891" cy="480627"/>
              </a:xfrm>
              <a:custGeom>
                <a:rect b="b" l="l" r="r" t="t"/>
                <a:pathLst>
                  <a:path extrusionOk="0" h="7067" w="3542">
                    <a:moveTo>
                      <a:pt x="27" y="0"/>
                    </a:moveTo>
                    <a:lnTo>
                      <a:pt x="27" y="0"/>
                    </a:lnTo>
                    <a:cubicBezTo>
                      <a:pt x="247" y="2341"/>
                      <a:pt x="156" y="4709"/>
                      <a:pt x="0" y="7066"/>
                    </a:cubicBezTo>
                    <a:cubicBezTo>
                      <a:pt x="1270" y="6734"/>
                      <a:pt x="2465" y="6188"/>
                      <a:pt x="3541" y="5443"/>
                    </a:cubicBezTo>
                    <a:cubicBezTo>
                      <a:pt x="3482" y="4383"/>
                      <a:pt x="3343" y="3316"/>
                      <a:pt x="3016" y="2438"/>
                    </a:cubicBezTo>
                    <a:cubicBezTo>
                      <a:pt x="2550" y="900"/>
                      <a:pt x="1479" y="284"/>
                      <a:pt x="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31"/>
              <p:cNvSpPr/>
              <p:nvPr/>
            </p:nvSpPr>
            <p:spPr>
              <a:xfrm>
                <a:off x="7531443" y="3856611"/>
                <a:ext cx="53252" cy="45499"/>
              </a:xfrm>
              <a:custGeom>
                <a:rect b="b" l="l" r="r" t="t"/>
                <a:pathLst>
                  <a:path extrusionOk="0" h="669" w="783">
                    <a:moveTo>
                      <a:pt x="336" y="0"/>
                    </a:moveTo>
                    <a:cubicBezTo>
                      <a:pt x="164" y="0"/>
                      <a:pt x="0" y="134"/>
                      <a:pt x="0" y="337"/>
                    </a:cubicBezTo>
                    <a:cubicBezTo>
                      <a:pt x="0" y="519"/>
                      <a:pt x="150" y="669"/>
                      <a:pt x="338" y="669"/>
                    </a:cubicBezTo>
                    <a:cubicBezTo>
                      <a:pt x="632" y="669"/>
                      <a:pt x="782" y="310"/>
                      <a:pt x="573" y="101"/>
                    </a:cubicBezTo>
                    <a:cubicBezTo>
                      <a:pt x="504" y="31"/>
                      <a:pt x="419" y="0"/>
                      <a:pt x="3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31"/>
              <p:cNvSpPr/>
              <p:nvPr/>
            </p:nvSpPr>
            <p:spPr>
              <a:xfrm>
                <a:off x="7531443" y="3937679"/>
                <a:ext cx="53252" cy="45703"/>
              </a:xfrm>
              <a:custGeom>
                <a:rect b="b" l="l" r="r" t="t"/>
                <a:pathLst>
                  <a:path extrusionOk="0" h="672" w="783">
                    <a:moveTo>
                      <a:pt x="338" y="1"/>
                    </a:moveTo>
                    <a:cubicBezTo>
                      <a:pt x="165" y="1"/>
                      <a:pt x="0" y="134"/>
                      <a:pt x="0" y="334"/>
                    </a:cubicBezTo>
                    <a:cubicBezTo>
                      <a:pt x="0" y="522"/>
                      <a:pt x="150" y="666"/>
                      <a:pt x="338" y="672"/>
                    </a:cubicBezTo>
                    <a:cubicBezTo>
                      <a:pt x="632" y="672"/>
                      <a:pt x="782" y="307"/>
                      <a:pt x="573" y="98"/>
                    </a:cubicBezTo>
                    <a:cubicBezTo>
                      <a:pt x="504" y="31"/>
                      <a:pt x="420" y="1"/>
                      <a:pt x="3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31"/>
              <p:cNvSpPr/>
              <p:nvPr/>
            </p:nvSpPr>
            <p:spPr>
              <a:xfrm>
                <a:off x="7407528" y="3384010"/>
                <a:ext cx="249325" cy="373103"/>
              </a:xfrm>
              <a:custGeom>
                <a:rect b="b" l="l" r="r" t="t"/>
                <a:pathLst>
                  <a:path extrusionOk="0" h="5486" w="3666">
                    <a:moveTo>
                      <a:pt x="1694" y="0"/>
                    </a:moveTo>
                    <a:cubicBezTo>
                      <a:pt x="836" y="0"/>
                      <a:pt x="1" y="750"/>
                      <a:pt x="49" y="1645"/>
                    </a:cubicBezTo>
                    <a:cubicBezTo>
                      <a:pt x="113" y="2764"/>
                      <a:pt x="199" y="3889"/>
                      <a:pt x="429" y="4988"/>
                    </a:cubicBezTo>
                    <a:cubicBezTo>
                      <a:pt x="857" y="5317"/>
                      <a:pt x="1422" y="5486"/>
                      <a:pt x="1984" y="5486"/>
                    </a:cubicBezTo>
                    <a:cubicBezTo>
                      <a:pt x="2592" y="5486"/>
                      <a:pt x="3197" y="5289"/>
                      <a:pt x="3622" y="4886"/>
                    </a:cubicBezTo>
                    <a:cubicBezTo>
                      <a:pt x="3665" y="4645"/>
                      <a:pt x="3660" y="4404"/>
                      <a:pt x="3612" y="4168"/>
                    </a:cubicBezTo>
                    <a:cubicBezTo>
                      <a:pt x="3563" y="3959"/>
                      <a:pt x="3526" y="3750"/>
                      <a:pt x="3494" y="3541"/>
                    </a:cubicBezTo>
                    <a:cubicBezTo>
                      <a:pt x="3483" y="3504"/>
                      <a:pt x="3483" y="3477"/>
                      <a:pt x="3478" y="3450"/>
                    </a:cubicBezTo>
                    <a:cubicBezTo>
                      <a:pt x="3462" y="3316"/>
                      <a:pt x="3445" y="3182"/>
                      <a:pt x="3435" y="3048"/>
                    </a:cubicBezTo>
                    <a:cubicBezTo>
                      <a:pt x="3392" y="2577"/>
                      <a:pt x="3370" y="2111"/>
                      <a:pt x="3338" y="1645"/>
                    </a:cubicBezTo>
                    <a:cubicBezTo>
                      <a:pt x="3290" y="750"/>
                      <a:pt x="2631" y="0"/>
                      <a:pt x="1694" y="0"/>
                    </a:cubicBezTo>
                    <a:close/>
                  </a:path>
                </a:pathLst>
              </a:custGeom>
              <a:solidFill>
                <a:srgbClr val="DDA1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31"/>
              <p:cNvSpPr/>
              <p:nvPr/>
            </p:nvSpPr>
            <p:spPr>
              <a:xfrm>
                <a:off x="7129164" y="3060894"/>
                <a:ext cx="272584" cy="383236"/>
              </a:xfrm>
              <a:custGeom>
                <a:rect b="b" l="l" r="r" t="t"/>
                <a:pathLst>
                  <a:path extrusionOk="0" h="5635" w="4008">
                    <a:moveTo>
                      <a:pt x="1703" y="0"/>
                    </a:moveTo>
                    <a:cubicBezTo>
                      <a:pt x="668" y="0"/>
                      <a:pt x="311" y="1731"/>
                      <a:pt x="1458" y="2089"/>
                    </a:cubicBezTo>
                    <a:cubicBezTo>
                      <a:pt x="1429" y="2086"/>
                      <a:pt x="1400" y="2084"/>
                      <a:pt x="1371" y="2084"/>
                    </a:cubicBezTo>
                    <a:cubicBezTo>
                      <a:pt x="419" y="2084"/>
                      <a:pt x="0" y="3776"/>
                      <a:pt x="1238" y="4146"/>
                    </a:cubicBezTo>
                    <a:cubicBezTo>
                      <a:pt x="499" y="4553"/>
                      <a:pt x="988" y="5635"/>
                      <a:pt x="1864" y="5635"/>
                    </a:cubicBezTo>
                    <a:cubicBezTo>
                      <a:pt x="2291" y="5635"/>
                      <a:pt x="2809" y="5379"/>
                      <a:pt x="3322" y="4665"/>
                    </a:cubicBezTo>
                    <a:cubicBezTo>
                      <a:pt x="4008" y="3712"/>
                      <a:pt x="3762" y="2201"/>
                      <a:pt x="3762" y="1049"/>
                    </a:cubicBezTo>
                    <a:lnTo>
                      <a:pt x="2058" y="64"/>
                    </a:lnTo>
                    <a:cubicBezTo>
                      <a:pt x="1933" y="20"/>
                      <a:pt x="1814" y="0"/>
                      <a:pt x="1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31"/>
              <p:cNvSpPr/>
              <p:nvPr/>
            </p:nvSpPr>
            <p:spPr>
              <a:xfrm>
                <a:off x="7140113" y="3072456"/>
                <a:ext cx="690506" cy="559382"/>
              </a:xfrm>
              <a:custGeom>
                <a:rect b="b" l="l" r="r" t="t"/>
                <a:pathLst>
                  <a:path extrusionOk="0" h="8225" w="10153">
                    <a:moveTo>
                      <a:pt x="2165" y="1"/>
                    </a:moveTo>
                    <a:lnTo>
                      <a:pt x="2165" y="1"/>
                    </a:lnTo>
                    <a:cubicBezTo>
                      <a:pt x="1442" y="3103"/>
                      <a:pt x="1" y="7817"/>
                      <a:pt x="4458" y="8186"/>
                    </a:cubicBezTo>
                    <a:cubicBezTo>
                      <a:pt x="4735" y="8212"/>
                      <a:pt x="4997" y="8224"/>
                      <a:pt x="5247" y="8224"/>
                    </a:cubicBezTo>
                    <a:cubicBezTo>
                      <a:pt x="8684" y="8224"/>
                      <a:pt x="9593" y="5827"/>
                      <a:pt x="10152" y="1367"/>
                    </a:cubicBezTo>
                    <a:lnTo>
                      <a:pt x="2165" y="1"/>
                    </a:lnTo>
                    <a:close/>
                  </a:path>
                </a:pathLst>
              </a:custGeom>
              <a:solidFill>
                <a:srgbClr val="DDA1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31"/>
              <p:cNvSpPr/>
              <p:nvPr/>
            </p:nvSpPr>
            <p:spPr>
              <a:xfrm>
                <a:off x="7164733" y="2856252"/>
                <a:ext cx="839651" cy="694926"/>
              </a:xfrm>
              <a:custGeom>
                <a:rect b="b" l="l" r="r" t="t"/>
                <a:pathLst>
                  <a:path extrusionOk="0" h="10218" w="12346">
                    <a:moveTo>
                      <a:pt x="6302" y="0"/>
                    </a:moveTo>
                    <a:cubicBezTo>
                      <a:pt x="5537" y="0"/>
                      <a:pt x="4999" y="492"/>
                      <a:pt x="5044" y="1369"/>
                    </a:cubicBezTo>
                    <a:cubicBezTo>
                      <a:pt x="4933" y="393"/>
                      <a:pt x="4517" y="155"/>
                      <a:pt x="3836" y="155"/>
                    </a:cubicBezTo>
                    <a:cubicBezTo>
                      <a:pt x="3758" y="155"/>
                      <a:pt x="3677" y="158"/>
                      <a:pt x="3592" y="164"/>
                    </a:cubicBezTo>
                    <a:cubicBezTo>
                      <a:pt x="2494" y="276"/>
                      <a:pt x="2285" y="1166"/>
                      <a:pt x="2740" y="1862"/>
                    </a:cubicBezTo>
                    <a:cubicBezTo>
                      <a:pt x="2371" y="1594"/>
                      <a:pt x="2021" y="1483"/>
                      <a:pt x="1714" y="1483"/>
                    </a:cubicBezTo>
                    <a:cubicBezTo>
                      <a:pt x="521" y="1483"/>
                      <a:pt x="0" y="3159"/>
                      <a:pt x="1701" y="3726"/>
                    </a:cubicBezTo>
                    <a:cubicBezTo>
                      <a:pt x="1096" y="4112"/>
                      <a:pt x="1262" y="4851"/>
                      <a:pt x="1808" y="5071"/>
                    </a:cubicBezTo>
                    <a:cubicBezTo>
                      <a:pt x="1956" y="5125"/>
                      <a:pt x="2107" y="5155"/>
                      <a:pt x="2254" y="5155"/>
                    </a:cubicBezTo>
                    <a:cubicBezTo>
                      <a:pt x="2710" y="5155"/>
                      <a:pt x="3140" y="4869"/>
                      <a:pt x="3399" y="4112"/>
                    </a:cubicBezTo>
                    <a:lnTo>
                      <a:pt x="3399" y="4112"/>
                    </a:lnTo>
                    <a:cubicBezTo>
                      <a:pt x="3242" y="5006"/>
                      <a:pt x="3855" y="5398"/>
                      <a:pt x="4511" y="5398"/>
                    </a:cubicBezTo>
                    <a:cubicBezTo>
                      <a:pt x="5148" y="5398"/>
                      <a:pt x="5824" y="5027"/>
                      <a:pt x="5869" y="4385"/>
                    </a:cubicBezTo>
                    <a:cubicBezTo>
                      <a:pt x="5944" y="5079"/>
                      <a:pt x="6523" y="5425"/>
                      <a:pt x="7083" y="5425"/>
                    </a:cubicBezTo>
                    <a:cubicBezTo>
                      <a:pt x="7309" y="5425"/>
                      <a:pt x="7532" y="5368"/>
                      <a:pt x="7719" y="5256"/>
                    </a:cubicBezTo>
                    <a:lnTo>
                      <a:pt x="7719" y="5256"/>
                    </a:lnTo>
                    <a:cubicBezTo>
                      <a:pt x="7857" y="5424"/>
                      <a:pt x="8054" y="5548"/>
                      <a:pt x="8288" y="5582"/>
                    </a:cubicBezTo>
                    <a:lnTo>
                      <a:pt x="8288" y="5582"/>
                    </a:lnTo>
                    <a:cubicBezTo>
                      <a:pt x="7033" y="5597"/>
                      <a:pt x="6948" y="7764"/>
                      <a:pt x="8060" y="8001"/>
                    </a:cubicBezTo>
                    <a:cubicBezTo>
                      <a:pt x="6101" y="9206"/>
                      <a:pt x="7475" y="10217"/>
                      <a:pt x="8664" y="10217"/>
                    </a:cubicBezTo>
                    <a:cubicBezTo>
                      <a:pt x="9510" y="10217"/>
                      <a:pt x="10261" y="9705"/>
                      <a:pt x="9651" y="8387"/>
                    </a:cubicBezTo>
                    <a:lnTo>
                      <a:pt x="9651" y="8387"/>
                    </a:lnTo>
                    <a:cubicBezTo>
                      <a:pt x="9803" y="8436"/>
                      <a:pt x="9952" y="8458"/>
                      <a:pt x="10097" y="8458"/>
                    </a:cubicBezTo>
                    <a:cubicBezTo>
                      <a:pt x="11429" y="8458"/>
                      <a:pt x="12345" y="6560"/>
                      <a:pt x="10664" y="5917"/>
                    </a:cubicBezTo>
                    <a:cubicBezTo>
                      <a:pt x="12163" y="5619"/>
                      <a:pt x="11512" y="3497"/>
                      <a:pt x="10253" y="3497"/>
                    </a:cubicBezTo>
                    <a:cubicBezTo>
                      <a:pt x="10131" y="3497"/>
                      <a:pt x="10003" y="3517"/>
                      <a:pt x="9871" y="3560"/>
                    </a:cubicBezTo>
                    <a:cubicBezTo>
                      <a:pt x="11001" y="2563"/>
                      <a:pt x="10023" y="1189"/>
                      <a:pt x="8983" y="1189"/>
                    </a:cubicBezTo>
                    <a:cubicBezTo>
                      <a:pt x="8593" y="1189"/>
                      <a:pt x="8194" y="1382"/>
                      <a:pt x="7894" y="1862"/>
                    </a:cubicBezTo>
                    <a:cubicBezTo>
                      <a:pt x="8157" y="812"/>
                      <a:pt x="7733" y="271"/>
                      <a:pt x="6748" y="51"/>
                    </a:cubicBezTo>
                    <a:cubicBezTo>
                      <a:pt x="6593" y="17"/>
                      <a:pt x="6444" y="0"/>
                      <a:pt x="63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31"/>
              <p:cNvSpPr/>
              <p:nvPr/>
            </p:nvSpPr>
            <p:spPr>
              <a:xfrm>
                <a:off x="7272733" y="3303350"/>
                <a:ext cx="58013" cy="27476"/>
              </a:xfrm>
              <a:custGeom>
                <a:rect b="b" l="l" r="r" t="t"/>
                <a:pathLst>
                  <a:path extrusionOk="0" h="404" w="853">
                    <a:moveTo>
                      <a:pt x="400" y="1"/>
                    </a:moveTo>
                    <a:cubicBezTo>
                      <a:pt x="331" y="1"/>
                      <a:pt x="262" y="17"/>
                      <a:pt x="199" y="50"/>
                    </a:cubicBezTo>
                    <a:cubicBezTo>
                      <a:pt x="118" y="93"/>
                      <a:pt x="49" y="158"/>
                      <a:pt x="1" y="238"/>
                    </a:cubicBezTo>
                    <a:cubicBezTo>
                      <a:pt x="92" y="227"/>
                      <a:pt x="172" y="206"/>
                      <a:pt x="247" y="200"/>
                    </a:cubicBezTo>
                    <a:cubicBezTo>
                      <a:pt x="276" y="198"/>
                      <a:pt x="304" y="197"/>
                      <a:pt x="332" y="197"/>
                    </a:cubicBezTo>
                    <a:cubicBezTo>
                      <a:pt x="371" y="197"/>
                      <a:pt x="410" y="199"/>
                      <a:pt x="451" y="206"/>
                    </a:cubicBezTo>
                    <a:cubicBezTo>
                      <a:pt x="515" y="222"/>
                      <a:pt x="579" y="249"/>
                      <a:pt x="638" y="281"/>
                    </a:cubicBezTo>
                    <a:cubicBezTo>
                      <a:pt x="702" y="313"/>
                      <a:pt x="772" y="361"/>
                      <a:pt x="852" y="404"/>
                    </a:cubicBezTo>
                    <a:cubicBezTo>
                      <a:pt x="842" y="313"/>
                      <a:pt x="799" y="227"/>
                      <a:pt x="740" y="158"/>
                    </a:cubicBezTo>
                    <a:cubicBezTo>
                      <a:pt x="653" y="56"/>
                      <a:pt x="527" y="1"/>
                      <a:pt x="4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31"/>
              <p:cNvSpPr/>
              <p:nvPr/>
            </p:nvSpPr>
            <p:spPr>
              <a:xfrm>
                <a:off x="7463637" y="3331846"/>
                <a:ext cx="63861" cy="24484"/>
              </a:xfrm>
              <a:custGeom>
                <a:rect b="b" l="l" r="r" t="t"/>
                <a:pathLst>
                  <a:path extrusionOk="0" h="360" w="939">
                    <a:moveTo>
                      <a:pt x="469" y="0"/>
                    </a:moveTo>
                    <a:cubicBezTo>
                      <a:pt x="383" y="0"/>
                      <a:pt x="295" y="17"/>
                      <a:pt x="215" y="55"/>
                    </a:cubicBezTo>
                    <a:cubicBezTo>
                      <a:pt x="129" y="97"/>
                      <a:pt x="54" y="162"/>
                      <a:pt x="1" y="247"/>
                    </a:cubicBezTo>
                    <a:cubicBezTo>
                      <a:pt x="97" y="231"/>
                      <a:pt x="183" y="215"/>
                      <a:pt x="263" y="205"/>
                    </a:cubicBezTo>
                    <a:cubicBezTo>
                      <a:pt x="307" y="202"/>
                      <a:pt x="350" y="198"/>
                      <a:pt x="393" y="198"/>
                    </a:cubicBezTo>
                    <a:cubicBezTo>
                      <a:pt x="425" y="198"/>
                      <a:pt x="457" y="200"/>
                      <a:pt x="488" y="205"/>
                    </a:cubicBezTo>
                    <a:cubicBezTo>
                      <a:pt x="563" y="210"/>
                      <a:pt x="633" y="226"/>
                      <a:pt x="708" y="247"/>
                    </a:cubicBezTo>
                    <a:cubicBezTo>
                      <a:pt x="783" y="280"/>
                      <a:pt x="863" y="317"/>
                      <a:pt x="938" y="360"/>
                    </a:cubicBezTo>
                    <a:cubicBezTo>
                      <a:pt x="917" y="264"/>
                      <a:pt x="863" y="172"/>
                      <a:pt x="783" y="114"/>
                    </a:cubicBezTo>
                    <a:cubicBezTo>
                      <a:pt x="703" y="49"/>
                      <a:pt x="606" y="12"/>
                      <a:pt x="504" y="1"/>
                    </a:cubicBezTo>
                    <a:cubicBezTo>
                      <a:pt x="492" y="0"/>
                      <a:pt x="481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31"/>
              <p:cNvSpPr/>
              <p:nvPr/>
            </p:nvSpPr>
            <p:spPr>
              <a:xfrm>
                <a:off x="7332173" y="3438078"/>
                <a:ext cx="131735" cy="27272"/>
              </a:xfrm>
              <a:custGeom>
                <a:rect b="b" l="l" r="r" t="t"/>
                <a:pathLst>
                  <a:path extrusionOk="0" h="401" w="1937">
                    <a:moveTo>
                      <a:pt x="87" y="0"/>
                    </a:moveTo>
                    <a:cubicBezTo>
                      <a:pt x="34" y="0"/>
                      <a:pt x="1" y="87"/>
                      <a:pt x="53" y="127"/>
                    </a:cubicBezTo>
                    <a:cubicBezTo>
                      <a:pt x="317" y="327"/>
                      <a:pt x="622" y="400"/>
                      <a:pt x="934" y="400"/>
                    </a:cubicBezTo>
                    <a:cubicBezTo>
                      <a:pt x="1249" y="400"/>
                      <a:pt x="1571" y="325"/>
                      <a:pt x="1864" y="228"/>
                    </a:cubicBezTo>
                    <a:cubicBezTo>
                      <a:pt x="1937" y="204"/>
                      <a:pt x="1917" y="96"/>
                      <a:pt x="1849" y="96"/>
                    </a:cubicBezTo>
                    <a:cubicBezTo>
                      <a:pt x="1842" y="96"/>
                      <a:pt x="1835" y="97"/>
                      <a:pt x="1827" y="100"/>
                    </a:cubicBezTo>
                    <a:cubicBezTo>
                      <a:pt x="1541" y="193"/>
                      <a:pt x="1232" y="268"/>
                      <a:pt x="932" y="268"/>
                    </a:cubicBezTo>
                    <a:cubicBezTo>
                      <a:pt x="645" y="268"/>
                      <a:pt x="366" y="200"/>
                      <a:pt x="123" y="14"/>
                    </a:cubicBezTo>
                    <a:cubicBezTo>
                      <a:pt x="111" y="4"/>
                      <a:pt x="98" y="0"/>
                      <a:pt x="87" y="0"/>
                    </a:cubicBezTo>
                    <a:close/>
                  </a:path>
                </a:pathLst>
              </a:custGeom>
              <a:solidFill>
                <a:srgbClr val="CE8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42" name="Google Shape;3342;p31"/>
              <p:cNvGrpSpPr/>
              <p:nvPr/>
            </p:nvGrpSpPr>
            <p:grpSpPr>
              <a:xfrm>
                <a:off x="7219209" y="3235476"/>
                <a:ext cx="573868" cy="173698"/>
                <a:chOff x="7219209" y="3235476"/>
                <a:chExt cx="573868" cy="173698"/>
              </a:xfrm>
            </p:grpSpPr>
            <p:sp>
              <p:nvSpPr>
                <p:cNvPr id="3343" name="Google Shape;3343;p31"/>
                <p:cNvSpPr/>
                <p:nvPr/>
              </p:nvSpPr>
              <p:spPr>
                <a:xfrm>
                  <a:off x="7426095" y="3269005"/>
                  <a:ext cx="158599" cy="140169"/>
                </a:xfrm>
                <a:custGeom>
                  <a:rect b="b" l="l" r="r" t="t"/>
                  <a:pathLst>
                    <a:path extrusionOk="0" h="2061" w="2332">
                      <a:moveTo>
                        <a:pt x="1116" y="81"/>
                      </a:moveTo>
                      <a:cubicBezTo>
                        <a:pt x="1181" y="81"/>
                        <a:pt x="1246" y="87"/>
                        <a:pt x="1310" y="98"/>
                      </a:cubicBezTo>
                      <a:lnTo>
                        <a:pt x="1310" y="98"/>
                      </a:lnTo>
                      <a:cubicBezTo>
                        <a:pt x="1315" y="102"/>
                        <a:pt x="1322" y="105"/>
                        <a:pt x="1330" y="105"/>
                      </a:cubicBezTo>
                      <a:lnTo>
                        <a:pt x="1330" y="100"/>
                      </a:lnTo>
                      <a:cubicBezTo>
                        <a:pt x="1753" y="143"/>
                        <a:pt x="2106" y="416"/>
                        <a:pt x="2197" y="839"/>
                      </a:cubicBezTo>
                      <a:cubicBezTo>
                        <a:pt x="2272" y="1209"/>
                        <a:pt x="2128" y="1621"/>
                        <a:pt x="1801" y="1825"/>
                      </a:cubicBezTo>
                      <a:cubicBezTo>
                        <a:pt x="1641" y="1927"/>
                        <a:pt x="1446" y="1974"/>
                        <a:pt x="1249" y="1974"/>
                      </a:cubicBezTo>
                      <a:cubicBezTo>
                        <a:pt x="979" y="1974"/>
                        <a:pt x="703" y="1884"/>
                        <a:pt x="505" y="1723"/>
                      </a:cubicBezTo>
                      <a:cubicBezTo>
                        <a:pt x="205" y="1477"/>
                        <a:pt x="87" y="1070"/>
                        <a:pt x="210" y="705"/>
                      </a:cubicBezTo>
                      <a:cubicBezTo>
                        <a:pt x="274" y="507"/>
                        <a:pt x="403" y="336"/>
                        <a:pt x="580" y="223"/>
                      </a:cubicBezTo>
                      <a:cubicBezTo>
                        <a:pt x="745" y="129"/>
                        <a:pt x="930" y="81"/>
                        <a:pt x="1116" y="81"/>
                      </a:cubicBezTo>
                      <a:close/>
                      <a:moveTo>
                        <a:pt x="1139" y="0"/>
                      </a:moveTo>
                      <a:cubicBezTo>
                        <a:pt x="749" y="0"/>
                        <a:pt x="371" y="164"/>
                        <a:pt x="188" y="534"/>
                      </a:cubicBezTo>
                      <a:cubicBezTo>
                        <a:pt x="1" y="909"/>
                        <a:pt x="55" y="1359"/>
                        <a:pt x="333" y="1680"/>
                      </a:cubicBezTo>
                      <a:cubicBezTo>
                        <a:pt x="556" y="1925"/>
                        <a:pt x="911" y="2060"/>
                        <a:pt x="1254" y="2060"/>
                      </a:cubicBezTo>
                      <a:cubicBezTo>
                        <a:pt x="1413" y="2060"/>
                        <a:pt x="1570" y="2031"/>
                        <a:pt x="1710" y="1970"/>
                      </a:cubicBezTo>
                      <a:cubicBezTo>
                        <a:pt x="2101" y="1793"/>
                        <a:pt x="2331" y="1391"/>
                        <a:pt x="2299" y="968"/>
                      </a:cubicBezTo>
                      <a:cubicBezTo>
                        <a:pt x="2283" y="732"/>
                        <a:pt x="2192" y="513"/>
                        <a:pt x="2037" y="341"/>
                      </a:cubicBezTo>
                      <a:cubicBezTo>
                        <a:pt x="1856" y="155"/>
                        <a:pt x="1616" y="44"/>
                        <a:pt x="1359" y="22"/>
                      </a:cubicBezTo>
                      <a:lnTo>
                        <a:pt x="1359" y="22"/>
                      </a:lnTo>
                      <a:cubicBezTo>
                        <a:pt x="1354" y="18"/>
                        <a:pt x="1348" y="16"/>
                        <a:pt x="1340" y="14"/>
                      </a:cubicBezTo>
                      <a:cubicBezTo>
                        <a:pt x="1274" y="5"/>
                        <a:pt x="1206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4" name="Google Shape;3344;p31"/>
                <p:cNvSpPr/>
                <p:nvPr/>
              </p:nvSpPr>
              <p:spPr>
                <a:xfrm>
                  <a:off x="7219209" y="3235476"/>
                  <a:ext cx="158531" cy="140169"/>
                </a:xfrm>
                <a:custGeom>
                  <a:rect b="b" l="l" r="r" t="t"/>
                  <a:pathLst>
                    <a:path extrusionOk="0" h="2061" w="2331">
                      <a:moveTo>
                        <a:pt x="1115" y="81"/>
                      </a:moveTo>
                      <a:cubicBezTo>
                        <a:pt x="1183" y="81"/>
                        <a:pt x="1251" y="87"/>
                        <a:pt x="1318" y="100"/>
                      </a:cubicBezTo>
                      <a:cubicBezTo>
                        <a:pt x="1320" y="100"/>
                        <a:pt x="1321" y="100"/>
                        <a:pt x="1323" y="100"/>
                      </a:cubicBezTo>
                      <a:cubicBezTo>
                        <a:pt x="1325" y="100"/>
                        <a:pt x="1327" y="100"/>
                        <a:pt x="1328" y="100"/>
                      </a:cubicBezTo>
                      <a:lnTo>
                        <a:pt x="1328" y="100"/>
                      </a:lnTo>
                      <a:cubicBezTo>
                        <a:pt x="1328" y="100"/>
                        <a:pt x="1329" y="100"/>
                        <a:pt x="1329" y="100"/>
                      </a:cubicBezTo>
                      <a:cubicBezTo>
                        <a:pt x="1752" y="143"/>
                        <a:pt x="2105" y="416"/>
                        <a:pt x="2197" y="839"/>
                      </a:cubicBezTo>
                      <a:cubicBezTo>
                        <a:pt x="2272" y="1209"/>
                        <a:pt x="2127" y="1622"/>
                        <a:pt x="1800" y="1825"/>
                      </a:cubicBezTo>
                      <a:cubicBezTo>
                        <a:pt x="1640" y="1927"/>
                        <a:pt x="1445" y="1974"/>
                        <a:pt x="1248" y="1974"/>
                      </a:cubicBezTo>
                      <a:cubicBezTo>
                        <a:pt x="978" y="1974"/>
                        <a:pt x="702" y="1885"/>
                        <a:pt x="504" y="1723"/>
                      </a:cubicBezTo>
                      <a:cubicBezTo>
                        <a:pt x="204" y="1477"/>
                        <a:pt x="86" y="1070"/>
                        <a:pt x="209" y="706"/>
                      </a:cubicBezTo>
                      <a:cubicBezTo>
                        <a:pt x="273" y="502"/>
                        <a:pt x="402" y="336"/>
                        <a:pt x="579" y="223"/>
                      </a:cubicBezTo>
                      <a:cubicBezTo>
                        <a:pt x="744" y="129"/>
                        <a:pt x="929" y="81"/>
                        <a:pt x="1115" y="81"/>
                      </a:cubicBezTo>
                      <a:close/>
                      <a:moveTo>
                        <a:pt x="1138" y="0"/>
                      </a:moveTo>
                      <a:cubicBezTo>
                        <a:pt x="748" y="0"/>
                        <a:pt x="370" y="164"/>
                        <a:pt x="188" y="534"/>
                      </a:cubicBezTo>
                      <a:cubicBezTo>
                        <a:pt x="0" y="909"/>
                        <a:pt x="54" y="1359"/>
                        <a:pt x="332" y="1675"/>
                      </a:cubicBezTo>
                      <a:cubicBezTo>
                        <a:pt x="552" y="1924"/>
                        <a:pt x="906" y="2060"/>
                        <a:pt x="1251" y="2060"/>
                      </a:cubicBezTo>
                      <a:cubicBezTo>
                        <a:pt x="1410" y="2060"/>
                        <a:pt x="1568" y="2031"/>
                        <a:pt x="1709" y="1970"/>
                      </a:cubicBezTo>
                      <a:cubicBezTo>
                        <a:pt x="2100" y="1793"/>
                        <a:pt x="2330" y="1391"/>
                        <a:pt x="2298" y="968"/>
                      </a:cubicBezTo>
                      <a:cubicBezTo>
                        <a:pt x="2282" y="732"/>
                        <a:pt x="2191" y="513"/>
                        <a:pt x="2036" y="341"/>
                      </a:cubicBezTo>
                      <a:cubicBezTo>
                        <a:pt x="1852" y="152"/>
                        <a:pt x="1607" y="41"/>
                        <a:pt x="1346" y="16"/>
                      </a:cubicBezTo>
                      <a:lnTo>
                        <a:pt x="1346" y="16"/>
                      </a:lnTo>
                      <a:cubicBezTo>
                        <a:pt x="1344" y="15"/>
                        <a:pt x="1342" y="15"/>
                        <a:pt x="1339" y="14"/>
                      </a:cubicBezTo>
                      <a:cubicBezTo>
                        <a:pt x="1273" y="5"/>
                        <a:pt x="1205" y="0"/>
                        <a:pt x="11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5" name="Google Shape;3345;p31"/>
                <p:cNvSpPr/>
                <p:nvPr/>
              </p:nvSpPr>
              <p:spPr>
                <a:xfrm>
                  <a:off x="7370667" y="3300561"/>
                  <a:ext cx="69914" cy="19111"/>
                </a:xfrm>
                <a:custGeom>
                  <a:rect b="b" l="l" r="r" t="t"/>
                  <a:pathLst>
                    <a:path extrusionOk="0" h="281" w="1028">
                      <a:moveTo>
                        <a:pt x="397" y="0"/>
                      </a:moveTo>
                      <a:cubicBezTo>
                        <a:pt x="279" y="0"/>
                        <a:pt x="161" y="17"/>
                        <a:pt x="50" y="43"/>
                      </a:cubicBezTo>
                      <a:cubicBezTo>
                        <a:pt x="1" y="58"/>
                        <a:pt x="15" y="131"/>
                        <a:pt x="58" y="131"/>
                      </a:cubicBezTo>
                      <a:cubicBezTo>
                        <a:pt x="62" y="131"/>
                        <a:pt x="67" y="130"/>
                        <a:pt x="71" y="129"/>
                      </a:cubicBezTo>
                      <a:cubicBezTo>
                        <a:pt x="175" y="103"/>
                        <a:pt x="288" y="87"/>
                        <a:pt x="400" y="87"/>
                      </a:cubicBezTo>
                      <a:cubicBezTo>
                        <a:pt x="594" y="87"/>
                        <a:pt x="788" y="136"/>
                        <a:pt x="934" y="268"/>
                      </a:cubicBezTo>
                      <a:cubicBezTo>
                        <a:pt x="943" y="277"/>
                        <a:pt x="954" y="280"/>
                        <a:pt x="964" y="280"/>
                      </a:cubicBezTo>
                      <a:cubicBezTo>
                        <a:pt x="998" y="280"/>
                        <a:pt x="1027" y="238"/>
                        <a:pt x="998" y="209"/>
                      </a:cubicBezTo>
                      <a:cubicBezTo>
                        <a:pt x="831" y="56"/>
                        <a:pt x="615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6" name="Google Shape;3346;p31"/>
                <p:cNvSpPr/>
                <p:nvPr/>
              </p:nvSpPr>
              <p:spPr>
                <a:xfrm>
                  <a:off x="7577349" y="3351025"/>
                  <a:ext cx="215728" cy="8637"/>
                </a:xfrm>
                <a:custGeom>
                  <a:rect b="b" l="l" r="r" t="t"/>
                  <a:pathLst>
                    <a:path extrusionOk="0" h="127" w="3172">
                      <a:moveTo>
                        <a:pt x="1589" y="0"/>
                      </a:moveTo>
                      <a:cubicBezTo>
                        <a:pt x="1078" y="0"/>
                        <a:pt x="568" y="8"/>
                        <a:pt x="59" y="8"/>
                      </a:cubicBezTo>
                      <a:cubicBezTo>
                        <a:pt x="0" y="8"/>
                        <a:pt x="0" y="94"/>
                        <a:pt x="59" y="94"/>
                      </a:cubicBezTo>
                      <a:cubicBezTo>
                        <a:pt x="568" y="94"/>
                        <a:pt x="1078" y="86"/>
                        <a:pt x="1589" y="86"/>
                      </a:cubicBezTo>
                      <a:cubicBezTo>
                        <a:pt x="2099" y="86"/>
                        <a:pt x="2609" y="94"/>
                        <a:pt x="3118" y="126"/>
                      </a:cubicBezTo>
                      <a:cubicBezTo>
                        <a:pt x="3172" y="126"/>
                        <a:pt x="3172" y="40"/>
                        <a:pt x="3118" y="40"/>
                      </a:cubicBezTo>
                      <a:cubicBezTo>
                        <a:pt x="2609" y="8"/>
                        <a:pt x="2099" y="0"/>
                        <a:pt x="15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47" name="Google Shape;3347;p31"/>
              <p:cNvSpPr/>
              <p:nvPr/>
            </p:nvSpPr>
            <p:spPr>
              <a:xfrm>
                <a:off x="7357201" y="3321305"/>
                <a:ext cx="49103" cy="78075"/>
              </a:xfrm>
              <a:custGeom>
                <a:rect b="b" l="l" r="r" t="t"/>
                <a:pathLst>
                  <a:path extrusionOk="0" h="1148" w="722">
                    <a:moveTo>
                      <a:pt x="543" y="1"/>
                    </a:moveTo>
                    <a:cubicBezTo>
                      <a:pt x="543" y="1"/>
                      <a:pt x="516" y="515"/>
                      <a:pt x="516" y="681"/>
                    </a:cubicBezTo>
                    <a:cubicBezTo>
                      <a:pt x="490" y="679"/>
                      <a:pt x="465" y="679"/>
                      <a:pt x="442" y="679"/>
                    </a:cubicBezTo>
                    <a:cubicBezTo>
                      <a:pt x="25" y="679"/>
                      <a:pt x="0" y="940"/>
                      <a:pt x="173" y="1077"/>
                    </a:cubicBezTo>
                    <a:cubicBezTo>
                      <a:pt x="232" y="1126"/>
                      <a:pt x="299" y="1147"/>
                      <a:pt x="363" y="1147"/>
                    </a:cubicBezTo>
                    <a:cubicBezTo>
                      <a:pt x="549" y="1147"/>
                      <a:pt x="722" y="972"/>
                      <a:pt x="682" y="761"/>
                    </a:cubicBezTo>
                    <a:lnTo>
                      <a:pt x="543" y="1"/>
                    </a:lnTo>
                    <a:close/>
                  </a:path>
                </a:pathLst>
              </a:custGeom>
              <a:solidFill>
                <a:srgbClr val="CE8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31"/>
              <p:cNvSpPr/>
              <p:nvPr/>
            </p:nvSpPr>
            <p:spPr>
              <a:xfrm>
                <a:off x="7733296" y="3366871"/>
                <a:ext cx="144113" cy="116093"/>
              </a:xfrm>
              <a:custGeom>
                <a:rect b="b" l="l" r="r" t="t"/>
                <a:pathLst>
                  <a:path extrusionOk="0" h="1707" w="2119">
                    <a:moveTo>
                      <a:pt x="775" y="0"/>
                    </a:moveTo>
                    <a:cubicBezTo>
                      <a:pt x="635" y="0"/>
                      <a:pt x="479" y="19"/>
                      <a:pt x="305" y="59"/>
                    </a:cubicBezTo>
                    <a:lnTo>
                      <a:pt x="0" y="1538"/>
                    </a:lnTo>
                    <a:cubicBezTo>
                      <a:pt x="260" y="1656"/>
                      <a:pt x="494" y="1707"/>
                      <a:pt x="699" y="1707"/>
                    </a:cubicBezTo>
                    <a:cubicBezTo>
                      <a:pt x="1892" y="1707"/>
                      <a:pt x="2118" y="0"/>
                      <a:pt x="775" y="0"/>
                    </a:cubicBezTo>
                    <a:close/>
                  </a:path>
                </a:pathLst>
              </a:custGeom>
              <a:solidFill>
                <a:srgbClr val="DDA1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31"/>
              <p:cNvSpPr/>
              <p:nvPr/>
            </p:nvSpPr>
            <p:spPr>
              <a:xfrm>
                <a:off x="7706704" y="3452904"/>
                <a:ext cx="53252" cy="45567"/>
              </a:xfrm>
              <a:custGeom>
                <a:rect b="b" l="l" r="r" t="t"/>
                <a:pathLst>
                  <a:path extrusionOk="0" h="670" w="783">
                    <a:moveTo>
                      <a:pt x="338" y="1"/>
                    </a:moveTo>
                    <a:cubicBezTo>
                      <a:pt x="166" y="1"/>
                      <a:pt x="0" y="135"/>
                      <a:pt x="0" y="337"/>
                    </a:cubicBezTo>
                    <a:cubicBezTo>
                      <a:pt x="5" y="519"/>
                      <a:pt x="155" y="669"/>
                      <a:pt x="338" y="669"/>
                    </a:cubicBezTo>
                    <a:cubicBezTo>
                      <a:pt x="638" y="669"/>
                      <a:pt x="782" y="310"/>
                      <a:pt x="573" y="101"/>
                    </a:cubicBezTo>
                    <a:cubicBezTo>
                      <a:pt x="505" y="32"/>
                      <a:pt x="421" y="1"/>
                      <a:pt x="3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31"/>
              <p:cNvSpPr/>
              <p:nvPr/>
            </p:nvSpPr>
            <p:spPr>
              <a:xfrm>
                <a:off x="7327889" y="3672916"/>
                <a:ext cx="418193" cy="166556"/>
              </a:xfrm>
              <a:custGeom>
                <a:rect b="b" l="l" r="r" t="t"/>
                <a:pathLst>
                  <a:path extrusionOk="0" h="2449" w="6149">
                    <a:moveTo>
                      <a:pt x="4793" y="0"/>
                    </a:moveTo>
                    <a:cubicBezTo>
                      <a:pt x="4679" y="807"/>
                      <a:pt x="3939" y="1202"/>
                      <a:pt x="3181" y="1202"/>
                    </a:cubicBezTo>
                    <a:cubicBezTo>
                      <a:pt x="2449" y="1202"/>
                      <a:pt x="1701" y="834"/>
                      <a:pt x="1482" y="113"/>
                    </a:cubicBezTo>
                    <a:lnTo>
                      <a:pt x="1482" y="113"/>
                    </a:lnTo>
                    <a:cubicBezTo>
                      <a:pt x="0" y="1311"/>
                      <a:pt x="987" y="2449"/>
                      <a:pt x="2023" y="2449"/>
                    </a:cubicBezTo>
                    <a:cubicBezTo>
                      <a:pt x="2552" y="2449"/>
                      <a:pt x="3093" y="2152"/>
                      <a:pt x="3325" y="1415"/>
                    </a:cubicBezTo>
                    <a:cubicBezTo>
                      <a:pt x="3362" y="2103"/>
                      <a:pt x="3955" y="2404"/>
                      <a:pt x="4513" y="2404"/>
                    </a:cubicBezTo>
                    <a:cubicBezTo>
                      <a:pt x="4781" y="2404"/>
                      <a:pt x="5040" y="2336"/>
                      <a:pt x="5227" y="2207"/>
                    </a:cubicBezTo>
                    <a:cubicBezTo>
                      <a:pt x="6149" y="1581"/>
                      <a:pt x="5741" y="225"/>
                      <a:pt x="4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51" name="Google Shape;3351;p31"/>
            <p:cNvSpPr/>
            <p:nvPr/>
          </p:nvSpPr>
          <p:spPr>
            <a:xfrm>
              <a:off x="6748784" y="2590469"/>
              <a:ext cx="1626867" cy="1626799"/>
            </a:xfrm>
            <a:custGeom>
              <a:rect b="b" l="l" r="r" t="t"/>
              <a:pathLst>
                <a:path extrusionOk="0" fill="none" h="23920" w="23921">
                  <a:moveTo>
                    <a:pt x="23921" y="11957"/>
                  </a:moveTo>
                  <a:cubicBezTo>
                    <a:pt x="23921" y="18563"/>
                    <a:pt x="18564" y="23920"/>
                    <a:pt x="11964" y="23920"/>
                  </a:cubicBezTo>
                  <a:cubicBezTo>
                    <a:pt x="5358" y="23920"/>
                    <a:pt x="1" y="18563"/>
                    <a:pt x="1" y="11957"/>
                  </a:cubicBezTo>
                  <a:cubicBezTo>
                    <a:pt x="1" y="5357"/>
                    <a:pt x="5358" y="0"/>
                    <a:pt x="11964" y="0"/>
                  </a:cubicBezTo>
                  <a:cubicBezTo>
                    <a:pt x="18564" y="0"/>
                    <a:pt x="23921" y="5357"/>
                    <a:pt x="23921" y="119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2" name="Google Shape;3352;p31"/>
          <p:cNvSpPr txBox="1"/>
          <p:nvPr/>
        </p:nvSpPr>
        <p:spPr>
          <a:xfrm>
            <a:off x="3201575" y="1106325"/>
            <a:ext cx="27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55 or older &amp; self-identified</a:t>
            </a:r>
            <a:endParaRPr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6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p32"/>
          <p:cNvSpPr/>
          <p:nvPr/>
        </p:nvSpPr>
        <p:spPr>
          <a:xfrm>
            <a:off x="813550" y="1538505"/>
            <a:ext cx="671100" cy="6711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156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8" name="Google Shape;3358;p32"/>
          <p:cNvSpPr/>
          <p:nvPr/>
        </p:nvSpPr>
        <p:spPr>
          <a:xfrm>
            <a:off x="7715048" y="4913912"/>
            <a:ext cx="4319" cy="1134"/>
          </a:xfrm>
          <a:custGeom>
            <a:rect b="b" l="l" r="r" t="t"/>
            <a:pathLst>
              <a:path extrusionOk="0" h="21" w="80">
                <a:moveTo>
                  <a:pt x="0" y="1"/>
                </a:moveTo>
                <a:cubicBezTo>
                  <a:pt x="14" y="14"/>
                  <a:pt x="27" y="21"/>
                  <a:pt x="40" y="21"/>
                </a:cubicBezTo>
                <a:cubicBezTo>
                  <a:pt x="53" y="21"/>
                  <a:pt x="66" y="14"/>
                  <a:pt x="79" y="1"/>
                </a:cubicBezTo>
                <a:lnTo>
                  <a:pt x="79" y="1"/>
                </a:lnTo>
                <a:cubicBezTo>
                  <a:pt x="79" y="1"/>
                  <a:pt x="68" y="12"/>
                  <a:pt x="44" y="12"/>
                </a:cubicBezTo>
                <a:cubicBezTo>
                  <a:pt x="33" y="12"/>
                  <a:pt x="18" y="10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9" name="Google Shape;3359;p32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erriweather"/>
                <a:ea typeface="Merriweather"/>
                <a:cs typeface="Merriweather"/>
                <a:sym typeface="Merriweather"/>
              </a:rPr>
              <a:t>Participant Selection</a:t>
            </a:r>
            <a:endParaRPr sz="3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60" name="Google Shape;3360;p32"/>
          <p:cNvSpPr/>
          <p:nvPr/>
        </p:nvSpPr>
        <p:spPr>
          <a:xfrm flipH="1" rot="-10205288">
            <a:off x="5408096" y="752811"/>
            <a:ext cx="547159" cy="276780"/>
          </a:xfrm>
          <a:custGeom>
            <a:rect b="b" l="l" r="r" t="t"/>
            <a:pathLst>
              <a:path extrusionOk="0" h="4843" w="9574">
                <a:moveTo>
                  <a:pt x="3457" y="1601"/>
                </a:moveTo>
                <a:cubicBezTo>
                  <a:pt x="3447" y="1808"/>
                  <a:pt x="3394" y="2006"/>
                  <a:pt x="3305" y="2195"/>
                </a:cubicBezTo>
                <a:cubicBezTo>
                  <a:pt x="3196" y="2429"/>
                  <a:pt x="3017" y="2621"/>
                  <a:pt x="2784" y="2744"/>
                </a:cubicBezTo>
                <a:cubicBezTo>
                  <a:pt x="2743" y="2758"/>
                  <a:pt x="2702" y="2758"/>
                  <a:pt x="2647" y="2758"/>
                </a:cubicBezTo>
                <a:cubicBezTo>
                  <a:pt x="2633" y="2744"/>
                  <a:pt x="2606" y="2744"/>
                  <a:pt x="2592" y="2730"/>
                </a:cubicBezTo>
                <a:lnTo>
                  <a:pt x="2578" y="2717"/>
                </a:lnTo>
                <a:lnTo>
                  <a:pt x="2537" y="2676"/>
                </a:lnTo>
                <a:cubicBezTo>
                  <a:pt x="2510" y="2634"/>
                  <a:pt x="2482" y="2593"/>
                  <a:pt x="2469" y="2552"/>
                </a:cubicBezTo>
                <a:cubicBezTo>
                  <a:pt x="2469" y="2497"/>
                  <a:pt x="2469" y="2429"/>
                  <a:pt x="2469" y="2374"/>
                </a:cubicBezTo>
                <a:cubicBezTo>
                  <a:pt x="2523" y="2113"/>
                  <a:pt x="2702" y="1880"/>
                  <a:pt x="2949" y="1757"/>
                </a:cubicBezTo>
                <a:cubicBezTo>
                  <a:pt x="3106" y="1674"/>
                  <a:pt x="3278" y="1621"/>
                  <a:pt x="3457" y="1601"/>
                </a:cubicBezTo>
                <a:close/>
                <a:moveTo>
                  <a:pt x="1673" y="0"/>
                </a:moveTo>
                <a:cubicBezTo>
                  <a:pt x="1434" y="0"/>
                  <a:pt x="1194" y="34"/>
                  <a:pt x="960" y="97"/>
                </a:cubicBezTo>
                <a:cubicBezTo>
                  <a:pt x="727" y="152"/>
                  <a:pt x="507" y="220"/>
                  <a:pt x="302" y="330"/>
                </a:cubicBezTo>
                <a:cubicBezTo>
                  <a:pt x="219" y="358"/>
                  <a:pt x="164" y="385"/>
                  <a:pt x="123" y="412"/>
                </a:cubicBezTo>
                <a:lnTo>
                  <a:pt x="68" y="440"/>
                </a:lnTo>
                <a:lnTo>
                  <a:pt x="82" y="467"/>
                </a:lnTo>
                <a:cubicBezTo>
                  <a:pt x="0" y="514"/>
                  <a:pt x="48" y="630"/>
                  <a:pt x="123" y="630"/>
                </a:cubicBezTo>
                <a:cubicBezTo>
                  <a:pt x="136" y="630"/>
                  <a:pt x="150" y="626"/>
                  <a:pt x="164" y="618"/>
                </a:cubicBezTo>
                <a:lnTo>
                  <a:pt x="219" y="591"/>
                </a:lnTo>
                <a:cubicBezTo>
                  <a:pt x="260" y="577"/>
                  <a:pt x="302" y="550"/>
                  <a:pt x="384" y="522"/>
                </a:cubicBezTo>
                <a:cubicBezTo>
                  <a:pt x="576" y="426"/>
                  <a:pt x="795" y="358"/>
                  <a:pt x="1001" y="316"/>
                </a:cubicBezTo>
                <a:cubicBezTo>
                  <a:pt x="1201" y="277"/>
                  <a:pt x="1401" y="255"/>
                  <a:pt x="1598" y="255"/>
                </a:cubicBezTo>
                <a:cubicBezTo>
                  <a:pt x="1739" y="255"/>
                  <a:pt x="1879" y="266"/>
                  <a:pt x="2016" y="289"/>
                </a:cubicBezTo>
                <a:lnTo>
                  <a:pt x="2167" y="316"/>
                </a:lnTo>
                <a:cubicBezTo>
                  <a:pt x="2222" y="330"/>
                  <a:pt x="2263" y="344"/>
                  <a:pt x="2318" y="358"/>
                </a:cubicBezTo>
                <a:cubicBezTo>
                  <a:pt x="2414" y="385"/>
                  <a:pt x="2510" y="426"/>
                  <a:pt x="2606" y="467"/>
                </a:cubicBezTo>
                <a:cubicBezTo>
                  <a:pt x="2715" y="522"/>
                  <a:pt x="2811" y="563"/>
                  <a:pt x="2907" y="632"/>
                </a:cubicBezTo>
                <a:cubicBezTo>
                  <a:pt x="2949" y="659"/>
                  <a:pt x="3004" y="687"/>
                  <a:pt x="3045" y="728"/>
                </a:cubicBezTo>
                <a:cubicBezTo>
                  <a:pt x="3086" y="755"/>
                  <a:pt x="3127" y="797"/>
                  <a:pt x="3168" y="838"/>
                </a:cubicBezTo>
                <a:cubicBezTo>
                  <a:pt x="3284" y="954"/>
                  <a:pt x="3366" y="1097"/>
                  <a:pt x="3414" y="1253"/>
                </a:cubicBezTo>
                <a:lnTo>
                  <a:pt x="3414" y="1253"/>
                </a:lnTo>
                <a:cubicBezTo>
                  <a:pt x="3192" y="1277"/>
                  <a:pt x="2974" y="1345"/>
                  <a:pt x="2770" y="1455"/>
                </a:cubicBezTo>
                <a:cubicBezTo>
                  <a:pt x="2441" y="1619"/>
                  <a:pt x="2208" y="1935"/>
                  <a:pt x="2139" y="2305"/>
                </a:cubicBezTo>
                <a:cubicBezTo>
                  <a:pt x="2098" y="2511"/>
                  <a:pt x="2167" y="2730"/>
                  <a:pt x="2304" y="2881"/>
                </a:cubicBezTo>
                <a:lnTo>
                  <a:pt x="2345" y="2922"/>
                </a:lnTo>
                <a:cubicBezTo>
                  <a:pt x="2359" y="2950"/>
                  <a:pt x="2386" y="2964"/>
                  <a:pt x="2414" y="2977"/>
                </a:cubicBezTo>
                <a:cubicBezTo>
                  <a:pt x="2469" y="3005"/>
                  <a:pt x="2523" y="3032"/>
                  <a:pt x="2578" y="3046"/>
                </a:cubicBezTo>
                <a:cubicBezTo>
                  <a:pt x="2613" y="3051"/>
                  <a:pt x="2650" y="3054"/>
                  <a:pt x="2688" y="3054"/>
                </a:cubicBezTo>
                <a:cubicBezTo>
                  <a:pt x="2753" y="3054"/>
                  <a:pt x="2819" y="3045"/>
                  <a:pt x="2880" y="3018"/>
                </a:cubicBezTo>
                <a:cubicBezTo>
                  <a:pt x="3045" y="2950"/>
                  <a:pt x="3196" y="2840"/>
                  <a:pt x="3305" y="2703"/>
                </a:cubicBezTo>
                <a:cubicBezTo>
                  <a:pt x="3415" y="2580"/>
                  <a:pt x="3497" y="2456"/>
                  <a:pt x="3566" y="2305"/>
                </a:cubicBezTo>
                <a:cubicBezTo>
                  <a:pt x="3674" y="2089"/>
                  <a:pt x="3740" y="1846"/>
                  <a:pt x="3749" y="1598"/>
                </a:cubicBezTo>
                <a:lnTo>
                  <a:pt x="3749" y="1598"/>
                </a:lnTo>
                <a:cubicBezTo>
                  <a:pt x="3770" y="1600"/>
                  <a:pt x="3791" y="1603"/>
                  <a:pt x="3813" y="1606"/>
                </a:cubicBezTo>
                <a:cubicBezTo>
                  <a:pt x="4416" y="1688"/>
                  <a:pt x="5006" y="2031"/>
                  <a:pt x="5500" y="2442"/>
                </a:cubicBezTo>
                <a:cubicBezTo>
                  <a:pt x="5993" y="2868"/>
                  <a:pt x="6432" y="3361"/>
                  <a:pt x="6789" y="3910"/>
                </a:cubicBezTo>
                <a:cubicBezTo>
                  <a:pt x="6981" y="4198"/>
                  <a:pt x="7228" y="4459"/>
                  <a:pt x="7516" y="4664"/>
                </a:cubicBezTo>
                <a:cubicBezTo>
                  <a:pt x="7667" y="4760"/>
                  <a:pt x="7845" y="4829"/>
                  <a:pt x="8037" y="4843"/>
                </a:cubicBezTo>
                <a:cubicBezTo>
                  <a:pt x="8215" y="4843"/>
                  <a:pt x="8394" y="4829"/>
                  <a:pt x="8572" y="4774"/>
                </a:cubicBezTo>
                <a:cubicBezTo>
                  <a:pt x="8613" y="4760"/>
                  <a:pt x="8641" y="4747"/>
                  <a:pt x="8695" y="4733"/>
                </a:cubicBezTo>
                <a:lnTo>
                  <a:pt x="8805" y="4692"/>
                </a:lnTo>
                <a:cubicBezTo>
                  <a:pt x="8887" y="4651"/>
                  <a:pt x="8956" y="4609"/>
                  <a:pt x="9038" y="4555"/>
                </a:cubicBezTo>
                <a:cubicBezTo>
                  <a:pt x="9176" y="4445"/>
                  <a:pt x="9299" y="4321"/>
                  <a:pt x="9381" y="4157"/>
                </a:cubicBezTo>
                <a:cubicBezTo>
                  <a:pt x="9532" y="3869"/>
                  <a:pt x="9573" y="3512"/>
                  <a:pt x="9491" y="3197"/>
                </a:cubicBezTo>
                <a:cubicBezTo>
                  <a:pt x="9422" y="2881"/>
                  <a:pt x="9258" y="2607"/>
                  <a:pt x="9011" y="2401"/>
                </a:cubicBezTo>
                <a:cubicBezTo>
                  <a:pt x="8901" y="2305"/>
                  <a:pt x="8750" y="2237"/>
                  <a:pt x="8599" y="2195"/>
                </a:cubicBezTo>
                <a:cubicBezTo>
                  <a:pt x="8532" y="2183"/>
                  <a:pt x="8464" y="2176"/>
                  <a:pt x="8397" y="2176"/>
                </a:cubicBezTo>
                <a:cubicBezTo>
                  <a:pt x="8316" y="2176"/>
                  <a:pt x="8236" y="2187"/>
                  <a:pt x="8161" y="2209"/>
                </a:cubicBezTo>
                <a:cubicBezTo>
                  <a:pt x="8023" y="2237"/>
                  <a:pt x="7886" y="2291"/>
                  <a:pt x="7777" y="2374"/>
                </a:cubicBezTo>
                <a:cubicBezTo>
                  <a:pt x="7667" y="2456"/>
                  <a:pt x="7571" y="2538"/>
                  <a:pt x="7502" y="2648"/>
                </a:cubicBezTo>
                <a:cubicBezTo>
                  <a:pt x="7351" y="2854"/>
                  <a:pt x="7283" y="3114"/>
                  <a:pt x="7324" y="3361"/>
                </a:cubicBezTo>
                <a:cubicBezTo>
                  <a:pt x="7365" y="3581"/>
                  <a:pt x="7488" y="3786"/>
                  <a:pt x="7667" y="3910"/>
                </a:cubicBezTo>
                <a:cubicBezTo>
                  <a:pt x="7783" y="3988"/>
                  <a:pt x="7921" y="4024"/>
                  <a:pt x="8059" y="4024"/>
                </a:cubicBezTo>
                <a:cubicBezTo>
                  <a:pt x="8116" y="4024"/>
                  <a:pt x="8173" y="4018"/>
                  <a:pt x="8229" y="4006"/>
                </a:cubicBezTo>
                <a:cubicBezTo>
                  <a:pt x="8394" y="3951"/>
                  <a:pt x="8517" y="3814"/>
                  <a:pt x="8545" y="3649"/>
                </a:cubicBezTo>
                <a:cubicBezTo>
                  <a:pt x="8572" y="3540"/>
                  <a:pt x="8558" y="3416"/>
                  <a:pt x="8517" y="3306"/>
                </a:cubicBezTo>
                <a:cubicBezTo>
                  <a:pt x="8490" y="3238"/>
                  <a:pt x="8462" y="3169"/>
                  <a:pt x="8407" y="3114"/>
                </a:cubicBezTo>
                <a:cubicBezTo>
                  <a:pt x="8394" y="3101"/>
                  <a:pt x="8366" y="3087"/>
                  <a:pt x="8353" y="3060"/>
                </a:cubicBezTo>
                <a:cubicBezTo>
                  <a:pt x="8333" y="3047"/>
                  <a:pt x="8314" y="3042"/>
                  <a:pt x="8296" y="3042"/>
                </a:cubicBezTo>
                <a:cubicBezTo>
                  <a:pt x="8215" y="3042"/>
                  <a:pt x="8164" y="3154"/>
                  <a:pt x="8243" y="3210"/>
                </a:cubicBezTo>
                <a:cubicBezTo>
                  <a:pt x="8298" y="3252"/>
                  <a:pt x="8325" y="3306"/>
                  <a:pt x="8339" y="3361"/>
                </a:cubicBezTo>
                <a:cubicBezTo>
                  <a:pt x="8366" y="3444"/>
                  <a:pt x="8366" y="3526"/>
                  <a:pt x="8353" y="3608"/>
                </a:cubicBezTo>
                <a:cubicBezTo>
                  <a:pt x="8339" y="3690"/>
                  <a:pt x="8270" y="3773"/>
                  <a:pt x="8174" y="3800"/>
                </a:cubicBezTo>
                <a:cubicBezTo>
                  <a:pt x="8140" y="3807"/>
                  <a:pt x="8106" y="3810"/>
                  <a:pt x="8072" y="3810"/>
                </a:cubicBezTo>
                <a:cubicBezTo>
                  <a:pt x="7970" y="3810"/>
                  <a:pt x="7873" y="3780"/>
                  <a:pt x="7790" y="3718"/>
                </a:cubicBezTo>
                <a:cubicBezTo>
                  <a:pt x="7667" y="3622"/>
                  <a:pt x="7584" y="3485"/>
                  <a:pt x="7557" y="3320"/>
                </a:cubicBezTo>
                <a:cubicBezTo>
                  <a:pt x="7530" y="3128"/>
                  <a:pt x="7584" y="2950"/>
                  <a:pt x="7694" y="2799"/>
                </a:cubicBezTo>
                <a:cubicBezTo>
                  <a:pt x="7722" y="2758"/>
                  <a:pt x="7763" y="2717"/>
                  <a:pt x="7790" y="2689"/>
                </a:cubicBezTo>
                <a:cubicBezTo>
                  <a:pt x="7831" y="2648"/>
                  <a:pt x="7873" y="2607"/>
                  <a:pt x="7927" y="2580"/>
                </a:cubicBezTo>
                <a:cubicBezTo>
                  <a:pt x="8010" y="2525"/>
                  <a:pt x="8106" y="2484"/>
                  <a:pt x="8215" y="2456"/>
                </a:cubicBezTo>
                <a:cubicBezTo>
                  <a:pt x="8271" y="2442"/>
                  <a:pt x="8327" y="2435"/>
                  <a:pt x="8382" y="2435"/>
                </a:cubicBezTo>
                <a:cubicBezTo>
                  <a:pt x="8544" y="2435"/>
                  <a:pt x="8700" y="2494"/>
                  <a:pt x="8833" y="2607"/>
                </a:cubicBezTo>
                <a:cubicBezTo>
                  <a:pt x="9011" y="2772"/>
                  <a:pt x="9148" y="2991"/>
                  <a:pt x="9189" y="3238"/>
                </a:cubicBezTo>
                <a:cubicBezTo>
                  <a:pt x="9258" y="3498"/>
                  <a:pt x="9217" y="3759"/>
                  <a:pt x="9107" y="3992"/>
                </a:cubicBezTo>
                <a:cubicBezTo>
                  <a:pt x="9038" y="4116"/>
                  <a:pt x="8942" y="4212"/>
                  <a:pt x="8833" y="4280"/>
                </a:cubicBezTo>
                <a:cubicBezTo>
                  <a:pt x="8778" y="4321"/>
                  <a:pt x="8723" y="4349"/>
                  <a:pt x="8668" y="4376"/>
                </a:cubicBezTo>
                <a:lnTo>
                  <a:pt x="8558" y="4417"/>
                </a:lnTo>
                <a:lnTo>
                  <a:pt x="8462" y="4445"/>
                </a:lnTo>
                <a:cubicBezTo>
                  <a:pt x="8359" y="4483"/>
                  <a:pt x="8249" y="4502"/>
                  <a:pt x="8139" y="4502"/>
                </a:cubicBezTo>
                <a:cubicBezTo>
                  <a:pt x="7973" y="4502"/>
                  <a:pt x="7807" y="4459"/>
                  <a:pt x="7667" y="4376"/>
                </a:cubicBezTo>
                <a:cubicBezTo>
                  <a:pt x="7420" y="4184"/>
                  <a:pt x="7214" y="3965"/>
                  <a:pt x="7050" y="3704"/>
                </a:cubicBezTo>
                <a:cubicBezTo>
                  <a:pt x="6666" y="3128"/>
                  <a:pt x="6213" y="2607"/>
                  <a:pt x="5705" y="2154"/>
                </a:cubicBezTo>
                <a:cubicBezTo>
                  <a:pt x="5431" y="1935"/>
                  <a:pt x="5143" y="1743"/>
                  <a:pt x="4828" y="1578"/>
                </a:cubicBezTo>
                <a:cubicBezTo>
                  <a:pt x="4512" y="1414"/>
                  <a:pt x="4183" y="1304"/>
                  <a:pt x="3826" y="1263"/>
                </a:cubicBezTo>
                <a:cubicBezTo>
                  <a:pt x="3789" y="1257"/>
                  <a:pt x="3752" y="1253"/>
                  <a:pt x="3715" y="1250"/>
                </a:cubicBezTo>
                <a:lnTo>
                  <a:pt x="3715" y="1250"/>
                </a:lnTo>
                <a:cubicBezTo>
                  <a:pt x="3657" y="1018"/>
                  <a:pt x="3541" y="801"/>
                  <a:pt x="3360" y="632"/>
                </a:cubicBezTo>
                <a:cubicBezTo>
                  <a:pt x="3319" y="577"/>
                  <a:pt x="3264" y="536"/>
                  <a:pt x="3209" y="495"/>
                </a:cubicBezTo>
                <a:cubicBezTo>
                  <a:pt x="3154" y="440"/>
                  <a:pt x="3113" y="426"/>
                  <a:pt x="3045" y="385"/>
                </a:cubicBezTo>
                <a:cubicBezTo>
                  <a:pt x="2949" y="316"/>
                  <a:pt x="2839" y="262"/>
                  <a:pt x="2715" y="207"/>
                </a:cubicBezTo>
                <a:cubicBezTo>
                  <a:pt x="2606" y="166"/>
                  <a:pt x="2496" y="124"/>
                  <a:pt x="2373" y="97"/>
                </a:cubicBezTo>
                <a:cubicBezTo>
                  <a:pt x="2318" y="83"/>
                  <a:pt x="2263" y="70"/>
                  <a:pt x="2208" y="56"/>
                </a:cubicBezTo>
                <a:lnTo>
                  <a:pt x="2043" y="28"/>
                </a:lnTo>
                <a:cubicBezTo>
                  <a:pt x="1921" y="10"/>
                  <a:pt x="1797" y="0"/>
                  <a:pt x="167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1" name="Google Shape;3361;p32"/>
          <p:cNvSpPr/>
          <p:nvPr/>
        </p:nvSpPr>
        <p:spPr>
          <a:xfrm>
            <a:off x="813550" y="2322967"/>
            <a:ext cx="671100" cy="6711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156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2" name="Google Shape;3362;p32"/>
          <p:cNvSpPr/>
          <p:nvPr/>
        </p:nvSpPr>
        <p:spPr>
          <a:xfrm>
            <a:off x="813550" y="3107428"/>
            <a:ext cx="671100" cy="6711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8575" rotWithShape="0" algn="bl" dir="156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3" name="Google Shape;3363;p32"/>
          <p:cNvSpPr/>
          <p:nvPr/>
        </p:nvSpPr>
        <p:spPr>
          <a:xfrm>
            <a:off x="1991350" y="1492900"/>
            <a:ext cx="2320500" cy="762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r="150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4" name="Google Shape;3364;p32"/>
          <p:cNvSpPr/>
          <p:nvPr/>
        </p:nvSpPr>
        <p:spPr>
          <a:xfrm>
            <a:off x="4332185" y="1492900"/>
            <a:ext cx="4089300" cy="762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r="150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32"/>
          <p:cNvSpPr/>
          <p:nvPr/>
        </p:nvSpPr>
        <p:spPr>
          <a:xfrm>
            <a:off x="1991350" y="2277366"/>
            <a:ext cx="2320500" cy="762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r="150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32"/>
          <p:cNvSpPr/>
          <p:nvPr/>
        </p:nvSpPr>
        <p:spPr>
          <a:xfrm>
            <a:off x="4332185" y="2277366"/>
            <a:ext cx="4089300" cy="762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r="150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7" name="Google Shape;3367;p32"/>
          <p:cNvSpPr/>
          <p:nvPr/>
        </p:nvSpPr>
        <p:spPr>
          <a:xfrm>
            <a:off x="1991350" y="3061833"/>
            <a:ext cx="2320500" cy="762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r="150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8" name="Google Shape;3368;p32"/>
          <p:cNvSpPr/>
          <p:nvPr/>
        </p:nvSpPr>
        <p:spPr>
          <a:xfrm>
            <a:off x="4332185" y="3061833"/>
            <a:ext cx="4089300" cy="762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r="1500000" dist="28575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69" name="Google Shape;3369;p32"/>
          <p:cNvGraphicFramePr/>
          <p:nvPr/>
        </p:nvGraphicFramePr>
        <p:xfrm>
          <a:off x="1990638" y="1492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{A2DB2339-3D9B-4F79-B414-E530DEF7E48A}</a:tableStyleId>
              </a:tblPr>
              <a:tblGrid>
                <a:gridCol w="2313675"/>
                <a:gridCol w="4117300"/>
              </a:tblGrid>
              <a:tr h="784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</a:t>
                      </a:r>
                      <a:endParaRPr b="1" sz="16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9999" marR="179999" rtl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Lives at the home Steven worked at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Shari</a:t>
                      </a:r>
                      <a:endParaRPr b="1" sz="16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9999" marR="179999" rtl="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Responded to our Reddit post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Susan</a:t>
                      </a:r>
                      <a:endParaRPr b="1" sz="16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9999" marR="179999" rtl="0" algn="ctr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[redacted for anonymity]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70" name="Google Shape;3370;p32"/>
          <p:cNvCxnSpPr>
            <a:stCxn id="3357" idx="6"/>
            <a:endCxn id="3363" idx="1"/>
          </p:cNvCxnSpPr>
          <p:nvPr/>
        </p:nvCxnSpPr>
        <p:spPr>
          <a:xfrm>
            <a:off x="1484650" y="1874055"/>
            <a:ext cx="50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1" name="Google Shape;3371;p32"/>
          <p:cNvCxnSpPr>
            <a:stCxn id="3361" idx="6"/>
            <a:endCxn id="3365" idx="1"/>
          </p:cNvCxnSpPr>
          <p:nvPr/>
        </p:nvCxnSpPr>
        <p:spPr>
          <a:xfrm>
            <a:off x="1484650" y="2658517"/>
            <a:ext cx="50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2" name="Google Shape;3372;p32"/>
          <p:cNvCxnSpPr>
            <a:stCxn id="3362" idx="6"/>
            <a:endCxn id="3367" idx="1"/>
          </p:cNvCxnSpPr>
          <p:nvPr/>
        </p:nvCxnSpPr>
        <p:spPr>
          <a:xfrm>
            <a:off x="1484650" y="3442978"/>
            <a:ext cx="50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73" name="Google Shape;3373;p32"/>
          <p:cNvGrpSpPr/>
          <p:nvPr/>
        </p:nvGrpSpPr>
        <p:grpSpPr>
          <a:xfrm>
            <a:off x="992933" y="2481344"/>
            <a:ext cx="312375" cy="354341"/>
            <a:chOff x="-45286550" y="3200500"/>
            <a:chExt cx="263875" cy="299325"/>
          </a:xfrm>
        </p:grpSpPr>
        <p:sp>
          <p:nvSpPr>
            <p:cNvPr id="3374" name="Google Shape;3374;p32"/>
            <p:cNvSpPr/>
            <p:nvPr/>
          </p:nvSpPr>
          <p:spPr>
            <a:xfrm>
              <a:off x="-45233000" y="3200500"/>
              <a:ext cx="210325" cy="247325"/>
            </a:xfrm>
            <a:custGeom>
              <a:rect b="b" l="l" r="r" t="t"/>
              <a:pathLst>
                <a:path extrusionOk="0" h="9893" w="8413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32"/>
            <p:cNvSpPr/>
            <p:nvPr/>
          </p:nvSpPr>
          <p:spPr>
            <a:xfrm>
              <a:off x="-45216450" y="3340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32"/>
            <p:cNvSpPr/>
            <p:nvPr/>
          </p:nvSpPr>
          <p:spPr>
            <a:xfrm>
              <a:off x="-45286550" y="3289500"/>
              <a:ext cx="158325" cy="210325"/>
            </a:xfrm>
            <a:custGeom>
              <a:rect b="b" l="l" r="r" t="t"/>
              <a:pathLst>
                <a:path extrusionOk="0" h="8413" w="6333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7" name="Google Shape;3377;p32"/>
          <p:cNvGrpSpPr/>
          <p:nvPr/>
        </p:nvGrpSpPr>
        <p:grpSpPr>
          <a:xfrm>
            <a:off x="813525" y="2322865"/>
            <a:ext cx="671126" cy="671291"/>
            <a:chOff x="4723150" y="904275"/>
            <a:chExt cx="1831175" cy="1831625"/>
          </a:xfrm>
        </p:grpSpPr>
        <p:sp>
          <p:nvSpPr>
            <p:cNvPr id="3378" name="Google Shape;3378;p32"/>
            <p:cNvSpPr/>
            <p:nvPr/>
          </p:nvSpPr>
          <p:spPr>
            <a:xfrm>
              <a:off x="4723150" y="904275"/>
              <a:ext cx="1831175" cy="1831625"/>
            </a:xfrm>
            <a:custGeom>
              <a:rect b="b" l="l" r="r" t="t"/>
              <a:pathLst>
                <a:path extrusionOk="0" h="73265" w="73247">
                  <a:moveTo>
                    <a:pt x="36623" y="1"/>
                  </a:moveTo>
                  <a:cubicBezTo>
                    <a:pt x="16403" y="1"/>
                    <a:pt x="0" y="16403"/>
                    <a:pt x="0" y="36624"/>
                  </a:cubicBezTo>
                  <a:cubicBezTo>
                    <a:pt x="0" y="56861"/>
                    <a:pt x="16403" y="73264"/>
                    <a:pt x="36623" y="73264"/>
                  </a:cubicBezTo>
                  <a:cubicBezTo>
                    <a:pt x="56861" y="73264"/>
                    <a:pt x="73246" y="56861"/>
                    <a:pt x="73246" y="36624"/>
                  </a:cubicBezTo>
                  <a:cubicBezTo>
                    <a:pt x="73246" y="16403"/>
                    <a:pt x="56861" y="1"/>
                    <a:pt x="36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32"/>
            <p:cNvSpPr/>
            <p:nvPr/>
          </p:nvSpPr>
          <p:spPr>
            <a:xfrm>
              <a:off x="5488375" y="1842075"/>
              <a:ext cx="316400" cy="180300"/>
            </a:xfrm>
            <a:custGeom>
              <a:rect b="b" l="l" r="r" t="t"/>
              <a:pathLst>
                <a:path extrusionOk="0" h="7212" w="12656">
                  <a:moveTo>
                    <a:pt x="8995" y="1"/>
                  </a:moveTo>
                  <a:lnTo>
                    <a:pt x="2563" y="1378"/>
                  </a:lnTo>
                  <a:cubicBezTo>
                    <a:pt x="2752" y="2717"/>
                    <a:pt x="1701" y="3858"/>
                    <a:pt x="416" y="3858"/>
                  </a:cubicBezTo>
                  <a:cubicBezTo>
                    <a:pt x="280" y="3858"/>
                    <a:pt x="141" y="3845"/>
                    <a:pt x="0" y="3818"/>
                  </a:cubicBezTo>
                  <a:lnTo>
                    <a:pt x="0" y="3818"/>
                  </a:lnTo>
                  <a:cubicBezTo>
                    <a:pt x="175" y="4916"/>
                    <a:pt x="994" y="5823"/>
                    <a:pt x="1970" y="6328"/>
                  </a:cubicBezTo>
                  <a:cubicBezTo>
                    <a:pt x="2929" y="6851"/>
                    <a:pt x="4062" y="7025"/>
                    <a:pt x="5160" y="7130"/>
                  </a:cubicBezTo>
                  <a:cubicBezTo>
                    <a:pt x="5585" y="7184"/>
                    <a:pt x="6017" y="7212"/>
                    <a:pt x="6451" y="7212"/>
                  </a:cubicBezTo>
                  <a:cubicBezTo>
                    <a:pt x="6711" y="7212"/>
                    <a:pt x="6973" y="7202"/>
                    <a:pt x="7234" y="7182"/>
                  </a:cubicBezTo>
                  <a:cubicBezTo>
                    <a:pt x="9344" y="7008"/>
                    <a:pt x="11261" y="5892"/>
                    <a:pt x="12481" y="4167"/>
                  </a:cubicBezTo>
                  <a:cubicBezTo>
                    <a:pt x="12568" y="4045"/>
                    <a:pt x="12655" y="3870"/>
                    <a:pt x="12568" y="3748"/>
                  </a:cubicBezTo>
                  <a:cubicBezTo>
                    <a:pt x="12499" y="3696"/>
                    <a:pt x="12429" y="3644"/>
                    <a:pt x="12342" y="3644"/>
                  </a:cubicBezTo>
                  <a:cubicBezTo>
                    <a:pt x="11644" y="3469"/>
                    <a:pt x="10825" y="3731"/>
                    <a:pt x="10250" y="3278"/>
                  </a:cubicBezTo>
                  <a:cubicBezTo>
                    <a:pt x="10058" y="3086"/>
                    <a:pt x="9901" y="2859"/>
                    <a:pt x="9814" y="2615"/>
                  </a:cubicBezTo>
                  <a:cubicBezTo>
                    <a:pt x="9431" y="1779"/>
                    <a:pt x="9152" y="907"/>
                    <a:pt x="8995" y="1"/>
                  </a:cubicBezTo>
                  <a:close/>
                </a:path>
              </a:pathLst>
            </a:custGeom>
            <a:solidFill>
              <a:srgbClr val="E59F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32"/>
            <p:cNvSpPr/>
            <p:nvPr/>
          </p:nvSpPr>
          <p:spPr>
            <a:xfrm>
              <a:off x="5342825" y="1994025"/>
              <a:ext cx="636250" cy="741750"/>
            </a:xfrm>
            <a:custGeom>
              <a:rect b="b" l="l" r="r" t="t"/>
              <a:pathLst>
                <a:path extrusionOk="0" h="29670" w="25450">
                  <a:moveTo>
                    <a:pt x="11878" y="1"/>
                  </a:moveTo>
                  <a:cubicBezTo>
                    <a:pt x="9164" y="1"/>
                    <a:pt x="6474" y="587"/>
                    <a:pt x="3992" y="1732"/>
                  </a:cubicBezTo>
                  <a:cubicBezTo>
                    <a:pt x="2999" y="2063"/>
                    <a:pt x="2284" y="2900"/>
                    <a:pt x="2127" y="3928"/>
                  </a:cubicBezTo>
                  <a:cubicBezTo>
                    <a:pt x="0" y="11790"/>
                    <a:pt x="3103" y="20226"/>
                    <a:pt x="1761" y="28262"/>
                  </a:cubicBezTo>
                  <a:cubicBezTo>
                    <a:pt x="5062" y="29199"/>
                    <a:pt x="8460" y="29670"/>
                    <a:pt x="11860" y="29670"/>
                  </a:cubicBezTo>
                  <a:cubicBezTo>
                    <a:pt x="15228" y="29670"/>
                    <a:pt x="18597" y="29208"/>
                    <a:pt x="21877" y="28280"/>
                  </a:cubicBezTo>
                  <a:cubicBezTo>
                    <a:pt x="22051" y="27042"/>
                    <a:pt x="22138" y="25717"/>
                    <a:pt x="22434" y="24445"/>
                  </a:cubicBezTo>
                  <a:lnTo>
                    <a:pt x="24265" y="16601"/>
                  </a:lnTo>
                  <a:cubicBezTo>
                    <a:pt x="24857" y="14073"/>
                    <a:pt x="25450" y="11493"/>
                    <a:pt x="25171" y="8913"/>
                  </a:cubicBezTo>
                  <a:cubicBezTo>
                    <a:pt x="24962" y="7118"/>
                    <a:pt x="24352" y="5427"/>
                    <a:pt x="23742" y="3736"/>
                  </a:cubicBezTo>
                  <a:cubicBezTo>
                    <a:pt x="23515" y="3091"/>
                    <a:pt x="23254" y="2429"/>
                    <a:pt x="22800" y="1924"/>
                  </a:cubicBezTo>
                  <a:cubicBezTo>
                    <a:pt x="21964" y="1035"/>
                    <a:pt x="20622" y="878"/>
                    <a:pt x="19384" y="756"/>
                  </a:cubicBezTo>
                  <a:lnTo>
                    <a:pt x="15514" y="355"/>
                  </a:lnTo>
                  <a:cubicBezTo>
                    <a:pt x="14308" y="118"/>
                    <a:pt x="13091" y="1"/>
                    <a:pt x="11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32"/>
            <p:cNvSpPr/>
            <p:nvPr/>
          </p:nvSpPr>
          <p:spPr>
            <a:xfrm>
              <a:off x="5090075" y="1119375"/>
              <a:ext cx="1032825" cy="786175"/>
            </a:xfrm>
            <a:custGeom>
              <a:rect b="b" l="l" r="r" t="t"/>
              <a:pathLst>
                <a:path extrusionOk="0" h="31447" w="41313">
                  <a:moveTo>
                    <a:pt x="21647" y="1"/>
                  </a:moveTo>
                  <a:cubicBezTo>
                    <a:pt x="19742" y="1"/>
                    <a:pt x="17879" y="400"/>
                    <a:pt x="16194" y="1385"/>
                  </a:cubicBezTo>
                  <a:cubicBezTo>
                    <a:pt x="14555" y="2344"/>
                    <a:pt x="14172" y="3163"/>
                    <a:pt x="13475" y="4662"/>
                  </a:cubicBezTo>
                  <a:cubicBezTo>
                    <a:pt x="13171" y="4620"/>
                    <a:pt x="12876" y="4600"/>
                    <a:pt x="12589" y="4600"/>
                  </a:cubicBezTo>
                  <a:cubicBezTo>
                    <a:pt x="9066" y="4600"/>
                    <a:pt x="6888" y="7655"/>
                    <a:pt x="6276" y="10815"/>
                  </a:cubicBezTo>
                  <a:cubicBezTo>
                    <a:pt x="5892" y="12785"/>
                    <a:pt x="4707" y="14197"/>
                    <a:pt x="3208" y="15504"/>
                  </a:cubicBezTo>
                  <a:cubicBezTo>
                    <a:pt x="1935" y="16637"/>
                    <a:pt x="767" y="18136"/>
                    <a:pt x="279" y="19792"/>
                  </a:cubicBezTo>
                  <a:cubicBezTo>
                    <a:pt x="18" y="20664"/>
                    <a:pt x="0" y="21640"/>
                    <a:pt x="419" y="22424"/>
                  </a:cubicBezTo>
                  <a:cubicBezTo>
                    <a:pt x="1203" y="23871"/>
                    <a:pt x="3469" y="23784"/>
                    <a:pt x="3818" y="25388"/>
                  </a:cubicBezTo>
                  <a:cubicBezTo>
                    <a:pt x="4027" y="26346"/>
                    <a:pt x="3678" y="27061"/>
                    <a:pt x="4236" y="27950"/>
                  </a:cubicBezTo>
                  <a:cubicBezTo>
                    <a:pt x="5247" y="29623"/>
                    <a:pt x="7042" y="30321"/>
                    <a:pt x="8908" y="30547"/>
                  </a:cubicBezTo>
                  <a:cubicBezTo>
                    <a:pt x="9302" y="30593"/>
                    <a:pt x="9611" y="30609"/>
                    <a:pt x="9872" y="30609"/>
                  </a:cubicBezTo>
                  <a:cubicBezTo>
                    <a:pt x="10428" y="30609"/>
                    <a:pt x="10768" y="30538"/>
                    <a:pt x="11249" y="30538"/>
                  </a:cubicBezTo>
                  <a:cubicBezTo>
                    <a:pt x="11913" y="30538"/>
                    <a:pt x="12848" y="30673"/>
                    <a:pt x="14991" y="31314"/>
                  </a:cubicBezTo>
                  <a:cubicBezTo>
                    <a:pt x="15294" y="31406"/>
                    <a:pt x="15634" y="31446"/>
                    <a:pt x="15999" y="31446"/>
                  </a:cubicBezTo>
                  <a:cubicBezTo>
                    <a:pt x="18409" y="31446"/>
                    <a:pt x="21923" y="29683"/>
                    <a:pt x="23149" y="29275"/>
                  </a:cubicBezTo>
                  <a:cubicBezTo>
                    <a:pt x="23425" y="29185"/>
                    <a:pt x="23701" y="29148"/>
                    <a:pt x="23979" y="29148"/>
                  </a:cubicBezTo>
                  <a:cubicBezTo>
                    <a:pt x="25537" y="29148"/>
                    <a:pt x="27131" y="30338"/>
                    <a:pt x="28749" y="30338"/>
                  </a:cubicBezTo>
                  <a:cubicBezTo>
                    <a:pt x="28759" y="30338"/>
                    <a:pt x="28769" y="30338"/>
                    <a:pt x="28779" y="30338"/>
                  </a:cubicBezTo>
                  <a:cubicBezTo>
                    <a:pt x="30365" y="30321"/>
                    <a:pt x="31899" y="29745"/>
                    <a:pt x="33102" y="28717"/>
                  </a:cubicBezTo>
                  <a:cubicBezTo>
                    <a:pt x="33590" y="28316"/>
                    <a:pt x="34061" y="27863"/>
                    <a:pt x="34636" y="27584"/>
                  </a:cubicBezTo>
                  <a:cubicBezTo>
                    <a:pt x="35386" y="27235"/>
                    <a:pt x="36205" y="27288"/>
                    <a:pt x="36989" y="27148"/>
                  </a:cubicBezTo>
                  <a:cubicBezTo>
                    <a:pt x="38471" y="26939"/>
                    <a:pt x="39743" y="26033"/>
                    <a:pt x="40441" y="24725"/>
                  </a:cubicBezTo>
                  <a:cubicBezTo>
                    <a:pt x="41086" y="23383"/>
                    <a:pt x="40946" y="21779"/>
                    <a:pt x="40040" y="20577"/>
                  </a:cubicBezTo>
                  <a:cubicBezTo>
                    <a:pt x="39848" y="20333"/>
                    <a:pt x="39604" y="20071"/>
                    <a:pt x="39587" y="19740"/>
                  </a:cubicBezTo>
                  <a:cubicBezTo>
                    <a:pt x="39587" y="19461"/>
                    <a:pt x="39778" y="19217"/>
                    <a:pt x="39935" y="18973"/>
                  </a:cubicBezTo>
                  <a:cubicBezTo>
                    <a:pt x="41312" y="16933"/>
                    <a:pt x="40737" y="13848"/>
                    <a:pt x="38732" y="12436"/>
                  </a:cubicBezTo>
                  <a:cubicBezTo>
                    <a:pt x="38227" y="12088"/>
                    <a:pt x="37669" y="11826"/>
                    <a:pt x="37164" y="11477"/>
                  </a:cubicBezTo>
                  <a:cubicBezTo>
                    <a:pt x="35455" y="10275"/>
                    <a:pt x="34741" y="8166"/>
                    <a:pt x="33660" y="6388"/>
                  </a:cubicBezTo>
                  <a:cubicBezTo>
                    <a:pt x="31882" y="3494"/>
                    <a:pt x="29041" y="1402"/>
                    <a:pt x="25764" y="548"/>
                  </a:cubicBezTo>
                  <a:cubicBezTo>
                    <a:pt x="24402" y="206"/>
                    <a:pt x="23014" y="1"/>
                    <a:pt x="21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32"/>
            <p:cNvSpPr/>
            <p:nvPr/>
          </p:nvSpPr>
          <p:spPr>
            <a:xfrm>
              <a:off x="5367650" y="1918350"/>
              <a:ext cx="271100" cy="161075"/>
            </a:xfrm>
            <a:custGeom>
              <a:rect b="b" l="l" r="r" t="t"/>
              <a:pathLst>
                <a:path extrusionOk="0" h="6443" w="10844">
                  <a:moveTo>
                    <a:pt x="6782" y="0"/>
                  </a:moveTo>
                  <a:cubicBezTo>
                    <a:pt x="4254" y="52"/>
                    <a:pt x="1378" y="907"/>
                    <a:pt x="1" y="1848"/>
                  </a:cubicBezTo>
                  <a:lnTo>
                    <a:pt x="1" y="2580"/>
                  </a:lnTo>
                  <a:cubicBezTo>
                    <a:pt x="663" y="3260"/>
                    <a:pt x="1361" y="3905"/>
                    <a:pt x="2110" y="4515"/>
                  </a:cubicBezTo>
                  <a:cubicBezTo>
                    <a:pt x="2790" y="5107"/>
                    <a:pt x="3539" y="5596"/>
                    <a:pt x="4376" y="5979"/>
                  </a:cubicBezTo>
                  <a:cubicBezTo>
                    <a:pt x="5178" y="6275"/>
                    <a:pt x="6050" y="6432"/>
                    <a:pt x="6921" y="6432"/>
                  </a:cubicBezTo>
                  <a:cubicBezTo>
                    <a:pt x="7015" y="6439"/>
                    <a:pt x="7110" y="6443"/>
                    <a:pt x="7205" y="6443"/>
                  </a:cubicBezTo>
                  <a:cubicBezTo>
                    <a:pt x="7586" y="6443"/>
                    <a:pt x="7974" y="6387"/>
                    <a:pt x="8351" y="6275"/>
                  </a:cubicBezTo>
                  <a:cubicBezTo>
                    <a:pt x="9065" y="6014"/>
                    <a:pt x="9658" y="5526"/>
                    <a:pt x="10059" y="4881"/>
                  </a:cubicBezTo>
                  <a:cubicBezTo>
                    <a:pt x="10460" y="4236"/>
                    <a:pt x="10721" y="3521"/>
                    <a:pt x="10843" y="2772"/>
                  </a:cubicBezTo>
                  <a:cubicBezTo>
                    <a:pt x="9274" y="2214"/>
                    <a:pt x="7880" y="1255"/>
                    <a:pt x="6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32"/>
            <p:cNvSpPr/>
            <p:nvPr/>
          </p:nvSpPr>
          <p:spPr>
            <a:xfrm>
              <a:off x="5636975" y="1918350"/>
              <a:ext cx="271525" cy="160900"/>
            </a:xfrm>
            <a:custGeom>
              <a:rect b="b" l="l" r="r" t="t"/>
              <a:pathLst>
                <a:path extrusionOk="0" h="6436" w="10861">
                  <a:moveTo>
                    <a:pt x="4062" y="0"/>
                  </a:moveTo>
                  <a:cubicBezTo>
                    <a:pt x="2964" y="1255"/>
                    <a:pt x="1569" y="2214"/>
                    <a:pt x="0" y="2772"/>
                  </a:cubicBezTo>
                  <a:cubicBezTo>
                    <a:pt x="122" y="3521"/>
                    <a:pt x="384" y="4236"/>
                    <a:pt x="785" y="4881"/>
                  </a:cubicBezTo>
                  <a:cubicBezTo>
                    <a:pt x="1186" y="5526"/>
                    <a:pt x="1778" y="6014"/>
                    <a:pt x="2493" y="6258"/>
                  </a:cubicBezTo>
                  <a:cubicBezTo>
                    <a:pt x="2906" y="6380"/>
                    <a:pt x="3332" y="6435"/>
                    <a:pt x="3760" y="6435"/>
                  </a:cubicBezTo>
                  <a:cubicBezTo>
                    <a:pt x="3820" y="6435"/>
                    <a:pt x="3880" y="6434"/>
                    <a:pt x="3940" y="6432"/>
                  </a:cubicBezTo>
                  <a:cubicBezTo>
                    <a:pt x="4794" y="6432"/>
                    <a:pt x="5666" y="6275"/>
                    <a:pt x="6467" y="5962"/>
                  </a:cubicBezTo>
                  <a:cubicBezTo>
                    <a:pt x="7304" y="5596"/>
                    <a:pt x="8071" y="5107"/>
                    <a:pt x="8751" y="4497"/>
                  </a:cubicBezTo>
                  <a:cubicBezTo>
                    <a:pt x="9483" y="3887"/>
                    <a:pt x="10180" y="3260"/>
                    <a:pt x="10860" y="2580"/>
                  </a:cubicBezTo>
                  <a:lnTo>
                    <a:pt x="10337" y="1708"/>
                  </a:lnTo>
                  <a:cubicBezTo>
                    <a:pt x="8036" y="488"/>
                    <a:pt x="6276" y="244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32"/>
            <p:cNvSpPr/>
            <p:nvPr/>
          </p:nvSpPr>
          <p:spPr>
            <a:xfrm>
              <a:off x="5623025" y="2085250"/>
              <a:ext cx="26175" cy="26175"/>
            </a:xfrm>
            <a:custGeom>
              <a:rect b="b" l="l" r="r" t="t"/>
              <a:pathLst>
                <a:path extrusionOk="0" h="1047" w="1047">
                  <a:moveTo>
                    <a:pt x="524" y="0"/>
                  </a:moveTo>
                  <a:cubicBezTo>
                    <a:pt x="245" y="0"/>
                    <a:pt x="1" y="227"/>
                    <a:pt x="1" y="523"/>
                  </a:cubicBezTo>
                  <a:cubicBezTo>
                    <a:pt x="1" y="802"/>
                    <a:pt x="245" y="1046"/>
                    <a:pt x="524" y="1046"/>
                  </a:cubicBezTo>
                  <a:cubicBezTo>
                    <a:pt x="820" y="1046"/>
                    <a:pt x="1047" y="802"/>
                    <a:pt x="1047" y="523"/>
                  </a:cubicBezTo>
                  <a:cubicBezTo>
                    <a:pt x="1047" y="227"/>
                    <a:pt x="820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32"/>
            <p:cNvSpPr/>
            <p:nvPr/>
          </p:nvSpPr>
          <p:spPr>
            <a:xfrm>
              <a:off x="5623025" y="2165875"/>
              <a:ext cx="26175" cy="26150"/>
            </a:xfrm>
            <a:custGeom>
              <a:rect b="b" l="l" r="r" t="t"/>
              <a:pathLst>
                <a:path extrusionOk="0" h="1046" w="1047">
                  <a:moveTo>
                    <a:pt x="524" y="0"/>
                  </a:moveTo>
                  <a:cubicBezTo>
                    <a:pt x="245" y="0"/>
                    <a:pt x="1" y="227"/>
                    <a:pt x="1" y="523"/>
                  </a:cubicBezTo>
                  <a:cubicBezTo>
                    <a:pt x="1" y="802"/>
                    <a:pt x="245" y="1046"/>
                    <a:pt x="524" y="1046"/>
                  </a:cubicBezTo>
                  <a:cubicBezTo>
                    <a:pt x="820" y="1046"/>
                    <a:pt x="1047" y="802"/>
                    <a:pt x="1047" y="523"/>
                  </a:cubicBezTo>
                  <a:cubicBezTo>
                    <a:pt x="1047" y="227"/>
                    <a:pt x="820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32"/>
            <p:cNvSpPr/>
            <p:nvPr/>
          </p:nvSpPr>
          <p:spPr>
            <a:xfrm>
              <a:off x="5623025" y="2246475"/>
              <a:ext cx="26175" cy="26175"/>
            </a:xfrm>
            <a:custGeom>
              <a:rect b="b" l="l" r="r" t="t"/>
              <a:pathLst>
                <a:path extrusionOk="0" h="1047" w="1047">
                  <a:moveTo>
                    <a:pt x="524" y="1"/>
                  </a:moveTo>
                  <a:cubicBezTo>
                    <a:pt x="245" y="1"/>
                    <a:pt x="1" y="227"/>
                    <a:pt x="1" y="524"/>
                  </a:cubicBezTo>
                  <a:cubicBezTo>
                    <a:pt x="1" y="803"/>
                    <a:pt x="245" y="1047"/>
                    <a:pt x="524" y="1047"/>
                  </a:cubicBezTo>
                  <a:cubicBezTo>
                    <a:pt x="820" y="1047"/>
                    <a:pt x="1047" y="803"/>
                    <a:pt x="1047" y="524"/>
                  </a:cubicBezTo>
                  <a:cubicBezTo>
                    <a:pt x="1047" y="227"/>
                    <a:pt x="820" y="1"/>
                    <a:pt x="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32"/>
            <p:cNvSpPr/>
            <p:nvPr/>
          </p:nvSpPr>
          <p:spPr>
            <a:xfrm>
              <a:off x="5623025" y="2327100"/>
              <a:ext cx="26175" cy="26175"/>
            </a:xfrm>
            <a:custGeom>
              <a:rect b="b" l="l" r="r" t="t"/>
              <a:pathLst>
                <a:path extrusionOk="0" h="1047" w="1047">
                  <a:moveTo>
                    <a:pt x="524" y="1"/>
                  </a:moveTo>
                  <a:cubicBezTo>
                    <a:pt x="245" y="1"/>
                    <a:pt x="1" y="245"/>
                    <a:pt x="1" y="524"/>
                  </a:cubicBezTo>
                  <a:cubicBezTo>
                    <a:pt x="1" y="820"/>
                    <a:pt x="245" y="1046"/>
                    <a:pt x="524" y="1046"/>
                  </a:cubicBezTo>
                  <a:cubicBezTo>
                    <a:pt x="820" y="1046"/>
                    <a:pt x="1047" y="820"/>
                    <a:pt x="1047" y="524"/>
                  </a:cubicBezTo>
                  <a:cubicBezTo>
                    <a:pt x="1047" y="245"/>
                    <a:pt x="820" y="1"/>
                    <a:pt x="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32"/>
            <p:cNvSpPr/>
            <p:nvPr/>
          </p:nvSpPr>
          <p:spPr>
            <a:xfrm>
              <a:off x="5307100" y="1353575"/>
              <a:ext cx="621425" cy="575250"/>
            </a:xfrm>
            <a:custGeom>
              <a:rect b="b" l="l" r="r" t="t"/>
              <a:pathLst>
                <a:path extrusionOk="0" h="23010" w="24857">
                  <a:moveTo>
                    <a:pt x="13317" y="0"/>
                  </a:moveTo>
                  <a:lnTo>
                    <a:pt x="2946" y="3208"/>
                  </a:lnTo>
                  <a:cubicBezTo>
                    <a:pt x="2074" y="4166"/>
                    <a:pt x="1708" y="5491"/>
                    <a:pt x="1586" y="6781"/>
                  </a:cubicBezTo>
                  <a:cubicBezTo>
                    <a:pt x="1464" y="8071"/>
                    <a:pt x="1551" y="9378"/>
                    <a:pt x="1464" y="10686"/>
                  </a:cubicBezTo>
                  <a:cubicBezTo>
                    <a:pt x="1377" y="11906"/>
                    <a:pt x="1116" y="13126"/>
                    <a:pt x="697" y="14276"/>
                  </a:cubicBezTo>
                  <a:cubicBezTo>
                    <a:pt x="401" y="15113"/>
                    <a:pt x="0" y="15985"/>
                    <a:pt x="122" y="16856"/>
                  </a:cubicBezTo>
                  <a:cubicBezTo>
                    <a:pt x="209" y="17431"/>
                    <a:pt x="436" y="17954"/>
                    <a:pt x="784" y="18408"/>
                  </a:cubicBezTo>
                  <a:cubicBezTo>
                    <a:pt x="2231" y="20430"/>
                    <a:pt x="4828" y="21354"/>
                    <a:pt x="7304" y="21406"/>
                  </a:cubicBezTo>
                  <a:cubicBezTo>
                    <a:pt x="7722" y="21406"/>
                    <a:pt x="8123" y="21441"/>
                    <a:pt x="8524" y="21510"/>
                  </a:cubicBezTo>
                  <a:cubicBezTo>
                    <a:pt x="8995" y="21667"/>
                    <a:pt x="9448" y="21876"/>
                    <a:pt x="9866" y="22138"/>
                  </a:cubicBezTo>
                  <a:cubicBezTo>
                    <a:pt x="10884" y="22691"/>
                    <a:pt x="12059" y="23010"/>
                    <a:pt x="13214" y="23010"/>
                  </a:cubicBezTo>
                  <a:cubicBezTo>
                    <a:pt x="14095" y="23010"/>
                    <a:pt x="14963" y="22824"/>
                    <a:pt x="15740" y="22417"/>
                  </a:cubicBezTo>
                  <a:cubicBezTo>
                    <a:pt x="16246" y="22138"/>
                    <a:pt x="16717" y="21789"/>
                    <a:pt x="17239" y="21545"/>
                  </a:cubicBezTo>
                  <a:cubicBezTo>
                    <a:pt x="17762" y="21336"/>
                    <a:pt x="18320" y="21179"/>
                    <a:pt x="18878" y="21109"/>
                  </a:cubicBezTo>
                  <a:cubicBezTo>
                    <a:pt x="19906" y="20918"/>
                    <a:pt x="20952" y="20761"/>
                    <a:pt x="21928" y="20377"/>
                  </a:cubicBezTo>
                  <a:cubicBezTo>
                    <a:pt x="22905" y="20011"/>
                    <a:pt x="23811" y="19366"/>
                    <a:pt x="24299" y="18442"/>
                  </a:cubicBezTo>
                  <a:cubicBezTo>
                    <a:pt x="24857" y="17379"/>
                    <a:pt x="24787" y="16107"/>
                    <a:pt x="24526" y="14939"/>
                  </a:cubicBezTo>
                  <a:cubicBezTo>
                    <a:pt x="24247" y="13788"/>
                    <a:pt x="23776" y="12673"/>
                    <a:pt x="23584" y="11487"/>
                  </a:cubicBezTo>
                  <a:cubicBezTo>
                    <a:pt x="23201" y="9239"/>
                    <a:pt x="23759" y="6833"/>
                    <a:pt x="22957" y="4707"/>
                  </a:cubicBezTo>
                  <a:cubicBezTo>
                    <a:pt x="22277" y="2929"/>
                    <a:pt x="20691" y="1604"/>
                    <a:pt x="18913" y="889"/>
                  </a:cubicBezTo>
                  <a:cubicBezTo>
                    <a:pt x="17152" y="175"/>
                    <a:pt x="15217" y="18"/>
                    <a:pt x="1331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2"/>
            <p:cNvSpPr/>
            <p:nvPr/>
          </p:nvSpPr>
          <p:spPr>
            <a:xfrm>
              <a:off x="5315375" y="1350950"/>
              <a:ext cx="118550" cy="212350"/>
            </a:xfrm>
            <a:custGeom>
              <a:rect b="b" l="l" r="r" t="t"/>
              <a:pathLst>
                <a:path extrusionOk="0" h="8494" w="4742">
                  <a:moveTo>
                    <a:pt x="3678" y="1"/>
                  </a:moveTo>
                  <a:cubicBezTo>
                    <a:pt x="2057" y="646"/>
                    <a:pt x="819" y="2005"/>
                    <a:pt x="314" y="3661"/>
                  </a:cubicBezTo>
                  <a:cubicBezTo>
                    <a:pt x="0" y="4794"/>
                    <a:pt x="18" y="5980"/>
                    <a:pt x="53" y="7130"/>
                  </a:cubicBezTo>
                  <a:cubicBezTo>
                    <a:pt x="70" y="7548"/>
                    <a:pt x="87" y="7967"/>
                    <a:pt x="314" y="8298"/>
                  </a:cubicBezTo>
                  <a:cubicBezTo>
                    <a:pt x="384" y="8385"/>
                    <a:pt x="471" y="8455"/>
                    <a:pt x="575" y="8490"/>
                  </a:cubicBezTo>
                  <a:cubicBezTo>
                    <a:pt x="591" y="8492"/>
                    <a:pt x="606" y="8494"/>
                    <a:pt x="621" y="8494"/>
                  </a:cubicBezTo>
                  <a:cubicBezTo>
                    <a:pt x="808" y="8494"/>
                    <a:pt x="949" y="8301"/>
                    <a:pt x="1046" y="8124"/>
                  </a:cubicBezTo>
                  <a:cubicBezTo>
                    <a:pt x="1212" y="7805"/>
                    <a:pt x="1346" y="7486"/>
                    <a:pt x="1446" y="7149"/>
                  </a:cubicBezTo>
                  <a:lnTo>
                    <a:pt x="1446" y="7149"/>
                  </a:lnTo>
                  <a:cubicBezTo>
                    <a:pt x="1483" y="7327"/>
                    <a:pt x="1655" y="7502"/>
                    <a:pt x="1848" y="7514"/>
                  </a:cubicBezTo>
                  <a:cubicBezTo>
                    <a:pt x="1860" y="7514"/>
                    <a:pt x="1871" y="7515"/>
                    <a:pt x="1883" y="7515"/>
                  </a:cubicBezTo>
                  <a:cubicBezTo>
                    <a:pt x="2165" y="7515"/>
                    <a:pt x="2414" y="7314"/>
                    <a:pt x="2615" y="7113"/>
                  </a:cubicBezTo>
                  <a:cubicBezTo>
                    <a:pt x="3835" y="5892"/>
                    <a:pt x="4585" y="4271"/>
                    <a:pt x="4742" y="2563"/>
                  </a:cubicBezTo>
                  <a:lnTo>
                    <a:pt x="3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32"/>
            <p:cNvSpPr/>
            <p:nvPr/>
          </p:nvSpPr>
          <p:spPr>
            <a:xfrm>
              <a:off x="5418650" y="1270875"/>
              <a:ext cx="539075" cy="309325"/>
            </a:xfrm>
            <a:custGeom>
              <a:rect b="b" l="l" r="r" t="t"/>
              <a:pathLst>
                <a:path extrusionOk="0" h="12373" w="21563">
                  <a:moveTo>
                    <a:pt x="10234" y="0"/>
                  </a:moveTo>
                  <a:cubicBezTo>
                    <a:pt x="9795" y="0"/>
                    <a:pt x="9353" y="27"/>
                    <a:pt x="8908" y="84"/>
                  </a:cubicBezTo>
                  <a:cubicBezTo>
                    <a:pt x="6677" y="362"/>
                    <a:pt x="2667" y="973"/>
                    <a:pt x="611" y="2472"/>
                  </a:cubicBezTo>
                  <a:lnTo>
                    <a:pt x="0" y="4720"/>
                  </a:lnTo>
                  <a:cubicBezTo>
                    <a:pt x="611" y="5766"/>
                    <a:pt x="959" y="6812"/>
                    <a:pt x="2040" y="7649"/>
                  </a:cubicBezTo>
                  <a:cubicBezTo>
                    <a:pt x="2702" y="8172"/>
                    <a:pt x="3452" y="8625"/>
                    <a:pt x="4288" y="8729"/>
                  </a:cubicBezTo>
                  <a:cubicBezTo>
                    <a:pt x="4351" y="8738"/>
                    <a:pt x="4416" y="8744"/>
                    <a:pt x="4480" y="8744"/>
                  </a:cubicBezTo>
                  <a:cubicBezTo>
                    <a:pt x="4666" y="8744"/>
                    <a:pt x="4847" y="8698"/>
                    <a:pt x="4951" y="8555"/>
                  </a:cubicBezTo>
                  <a:cubicBezTo>
                    <a:pt x="5143" y="8311"/>
                    <a:pt x="4986" y="7962"/>
                    <a:pt x="4777" y="7736"/>
                  </a:cubicBezTo>
                  <a:cubicBezTo>
                    <a:pt x="4585" y="7527"/>
                    <a:pt x="4323" y="7300"/>
                    <a:pt x="4271" y="7021"/>
                  </a:cubicBezTo>
                  <a:lnTo>
                    <a:pt x="4271" y="7021"/>
                  </a:lnTo>
                  <a:cubicBezTo>
                    <a:pt x="5061" y="7506"/>
                    <a:pt x="6148" y="7695"/>
                    <a:pt x="7015" y="7695"/>
                  </a:cubicBezTo>
                  <a:cubicBezTo>
                    <a:pt x="7832" y="7695"/>
                    <a:pt x="8455" y="7528"/>
                    <a:pt x="8455" y="7283"/>
                  </a:cubicBezTo>
                  <a:cubicBezTo>
                    <a:pt x="8455" y="7039"/>
                    <a:pt x="5805" y="5679"/>
                    <a:pt x="5456" y="5086"/>
                  </a:cubicBezTo>
                  <a:lnTo>
                    <a:pt x="5456" y="5086"/>
                  </a:lnTo>
                  <a:cubicBezTo>
                    <a:pt x="7008" y="5766"/>
                    <a:pt x="8803" y="5505"/>
                    <a:pt x="10599" y="5853"/>
                  </a:cubicBezTo>
                  <a:cubicBezTo>
                    <a:pt x="13719" y="6481"/>
                    <a:pt x="16856" y="7858"/>
                    <a:pt x="18722" y="10438"/>
                  </a:cubicBezTo>
                  <a:cubicBezTo>
                    <a:pt x="19140" y="11065"/>
                    <a:pt x="19523" y="11710"/>
                    <a:pt x="19872" y="12373"/>
                  </a:cubicBezTo>
                  <a:cubicBezTo>
                    <a:pt x="20081" y="11536"/>
                    <a:pt x="20081" y="10682"/>
                    <a:pt x="19889" y="9862"/>
                  </a:cubicBezTo>
                  <a:cubicBezTo>
                    <a:pt x="19917" y="9853"/>
                    <a:pt x="19943" y="9848"/>
                    <a:pt x="19968" y="9848"/>
                  </a:cubicBezTo>
                  <a:cubicBezTo>
                    <a:pt x="20270" y="9848"/>
                    <a:pt x="20454" y="10494"/>
                    <a:pt x="20739" y="10494"/>
                  </a:cubicBezTo>
                  <a:cubicBezTo>
                    <a:pt x="20769" y="10494"/>
                    <a:pt x="20799" y="10488"/>
                    <a:pt x="20831" y="10473"/>
                  </a:cubicBezTo>
                  <a:cubicBezTo>
                    <a:pt x="20918" y="10420"/>
                    <a:pt x="20988" y="10350"/>
                    <a:pt x="21022" y="10263"/>
                  </a:cubicBezTo>
                  <a:cubicBezTo>
                    <a:pt x="21476" y="9200"/>
                    <a:pt x="21563" y="8015"/>
                    <a:pt x="21267" y="6917"/>
                  </a:cubicBezTo>
                  <a:cubicBezTo>
                    <a:pt x="20970" y="5801"/>
                    <a:pt x="20412" y="4790"/>
                    <a:pt x="19645" y="3936"/>
                  </a:cubicBezTo>
                  <a:cubicBezTo>
                    <a:pt x="17676" y="1670"/>
                    <a:pt x="14730" y="450"/>
                    <a:pt x="11749" y="101"/>
                  </a:cubicBezTo>
                  <a:cubicBezTo>
                    <a:pt x="11245" y="36"/>
                    <a:pt x="10741" y="0"/>
                    <a:pt x="10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32"/>
            <p:cNvSpPr/>
            <p:nvPr/>
          </p:nvSpPr>
          <p:spPr>
            <a:xfrm>
              <a:off x="5559400" y="1791525"/>
              <a:ext cx="126850" cy="60100"/>
            </a:xfrm>
            <a:custGeom>
              <a:rect b="b" l="l" r="r" t="t"/>
              <a:pathLst>
                <a:path extrusionOk="0" h="2404" w="5074">
                  <a:moveTo>
                    <a:pt x="4847" y="1"/>
                  </a:moveTo>
                  <a:lnTo>
                    <a:pt x="210" y="53"/>
                  </a:lnTo>
                  <a:cubicBezTo>
                    <a:pt x="88" y="70"/>
                    <a:pt x="1" y="175"/>
                    <a:pt x="18" y="297"/>
                  </a:cubicBezTo>
                  <a:cubicBezTo>
                    <a:pt x="88" y="1012"/>
                    <a:pt x="506" y="1657"/>
                    <a:pt x="1134" y="2005"/>
                  </a:cubicBezTo>
                  <a:cubicBezTo>
                    <a:pt x="1589" y="2277"/>
                    <a:pt x="2105" y="2403"/>
                    <a:pt x="2610" y="2403"/>
                  </a:cubicBezTo>
                  <a:cubicBezTo>
                    <a:pt x="3400" y="2403"/>
                    <a:pt x="4163" y="2094"/>
                    <a:pt x="4620" y="1552"/>
                  </a:cubicBezTo>
                  <a:cubicBezTo>
                    <a:pt x="4829" y="1291"/>
                    <a:pt x="5003" y="680"/>
                    <a:pt x="5056" y="245"/>
                  </a:cubicBezTo>
                  <a:cubicBezTo>
                    <a:pt x="5073" y="123"/>
                    <a:pt x="4986" y="18"/>
                    <a:pt x="4847" y="1"/>
                  </a:cubicBezTo>
                  <a:close/>
                </a:path>
              </a:pathLst>
            </a:custGeom>
            <a:solidFill>
              <a:srgbClr val="E59F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32"/>
            <p:cNvSpPr/>
            <p:nvPr/>
          </p:nvSpPr>
          <p:spPr>
            <a:xfrm>
              <a:off x="5721525" y="1492650"/>
              <a:ext cx="108950" cy="41350"/>
            </a:xfrm>
            <a:custGeom>
              <a:rect b="b" l="l" r="r" t="t"/>
              <a:pathLst>
                <a:path extrusionOk="0" h="1654" w="4358">
                  <a:moveTo>
                    <a:pt x="1577" y="1"/>
                  </a:moveTo>
                  <a:cubicBezTo>
                    <a:pt x="1155" y="1"/>
                    <a:pt x="734" y="97"/>
                    <a:pt x="349" y="294"/>
                  </a:cubicBezTo>
                  <a:cubicBezTo>
                    <a:pt x="209" y="329"/>
                    <a:pt x="105" y="434"/>
                    <a:pt x="52" y="573"/>
                  </a:cubicBezTo>
                  <a:cubicBezTo>
                    <a:pt x="0" y="782"/>
                    <a:pt x="227" y="991"/>
                    <a:pt x="453" y="1044"/>
                  </a:cubicBezTo>
                  <a:cubicBezTo>
                    <a:pt x="602" y="1087"/>
                    <a:pt x="755" y="1097"/>
                    <a:pt x="910" y="1097"/>
                  </a:cubicBezTo>
                  <a:cubicBezTo>
                    <a:pt x="1052" y="1097"/>
                    <a:pt x="1194" y="1089"/>
                    <a:pt x="1337" y="1089"/>
                  </a:cubicBezTo>
                  <a:cubicBezTo>
                    <a:pt x="1479" y="1089"/>
                    <a:pt x="1621" y="1097"/>
                    <a:pt x="1761" y="1131"/>
                  </a:cubicBezTo>
                  <a:cubicBezTo>
                    <a:pt x="1952" y="1183"/>
                    <a:pt x="2144" y="1253"/>
                    <a:pt x="2318" y="1340"/>
                  </a:cubicBezTo>
                  <a:cubicBezTo>
                    <a:pt x="2772" y="1532"/>
                    <a:pt x="3242" y="1636"/>
                    <a:pt x="3713" y="1654"/>
                  </a:cubicBezTo>
                  <a:cubicBezTo>
                    <a:pt x="3940" y="1654"/>
                    <a:pt x="4184" y="1636"/>
                    <a:pt x="4288" y="1462"/>
                  </a:cubicBezTo>
                  <a:cubicBezTo>
                    <a:pt x="4358" y="1288"/>
                    <a:pt x="4323" y="1079"/>
                    <a:pt x="4184" y="957"/>
                  </a:cubicBezTo>
                  <a:cubicBezTo>
                    <a:pt x="4044" y="835"/>
                    <a:pt x="3870" y="730"/>
                    <a:pt x="3696" y="678"/>
                  </a:cubicBezTo>
                  <a:cubicBezTo>
                    <a:pt x="3347" y="556"/>
                    <a:pt x="2981" y="329"/>
                    <a:pt x="2632" y="207"/>
                  </a:cubicBezTo>
                  <a:cubicBezTo>
                    <a:pt x="2295" y="71"/>
                    <a:pt x="1936" y="1"/>
                    <a:pt x="1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2"/>
            <p:cNvSpPr/>
            <p:nvPr/>
          </p:nvSpPr>
          <p:spPr>
            <a:xfrm>
              <a:off x="5406450" y="1492650"/>
              <a:ext cx="109400" cy="41750"/>
            </a:xfrm>
            <a:custGeom>
              <a:rect b="b" l="l" r="r" t="t"/>
              <a:pathLst>
                <a:path extrusionOk="0" h="1670" w="4376">
                  <a:moveTo>
                    <a:pt x="2782" y="1"/>
                  </a:moveTo>
                  <a:cubicBezTo>
                    <a:pt x="2422" y="1"/>
                    <a:pt x="2063" y="71"/>
                    <a:pt x="1726" y="207"/>
                  </a:cubicBezTo>
                  <a:cubicBezTo>
                    <a:pt x="1377" y="329"/>
                    <a:pt x="1011" y="556"/>
                    <a:pt x="680" y="678"/>
                  </a:cubicBezTo>
                  <a:cubicBezTo>
                    <a:pt x="488" y="730"/>
                    <a:pt x="332" y="835"/>
                    <a:pt x="175" y="957"/>
                  </a:cubicBezTo>
                  <a:cubicBezTo>
                    <a:pt x="35" y="1079"/>
                    <a:pt x="0" y="1288"/>
                    <a:pt x="70" y="1462"/>
                  </a:cubicBezTo>
                  <a:cubicBezTo>
                    <a:pt x="182" y="1588"/>
                    <a:pt x="350" y="1669"/>
                    <a:pt x="520" y="1669"/>
                  </a:cubicBezTo>
                  <a:cubicBezTo>
                    <a:pt x="562" y="1669"/>
                    <a:pt x="604" y="1664"/>
                    <a:pt x="645" y="1654"/>
                  </a:cubicBezTo>
                  <a:cubicBezTo>
                    <a:pt x="1116" y="1636"/>
                    <a:pt x="1604" y="1532"/>
                    <a:pt x="2040" y="1340"/>
                  </a:cubicBezTo>
                  <a:cubicBezTo>
                    <a:pt x="2214" y="1253"/>
                    <a:pt x="2406" y="1183"/>
                    <a:pt x="2598" y="1131"/>
                  </a:cubicBezTo>
                  <a:cubicBezTo>
                    <a:pt x="2737" y="1097"/>
                    <a:pt x="2879" y="1089"/>
                    <a:pt x="3021" y="1089"/>
                  </a:cubicBezTo>
                  <a:cubicBezTo>
                    <a:pt x="3164" y="1089"/>
                    <a:pt x="3307" y="1097"/>
                    <a:pt x="3448" y="1097"/>
                  </a:cubicBezTo>
                  <a:cubicBezTo>
                    <a:pt x="3603" y="1097"/>
                    <a:pt x="3756" y="1087"/>
                    <a:pt x="3905" y="1044"/>
                  </a:cubicBezTo>
                  <a:cubicBezTo>
                    <a:pt x="4132" y="991"/>
                    <a:pt x="4376" y="782"/>
                    <a:pt x="4306" y="573"/>
                  </a:cubicBezTo>
                  <a:cubicBezTo>
                    <a:pt x="4254" y="434"/>
                    <a:pt x="4149" y="329"/>
                    <a:pt x="4010" y="294"/>
                  </a:cubicBezTo>
                  <a:cubicBezTo>
                    <a:pt x="3624" y="97"/>
                    <a:pt x="3203" y="1"/>
                    <a:pt x="2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2"/>
            <p:cNvSpPr/>
            <p:nvPr/>
          </p:nvSpPr>
          <p:spPr>
            <a:xfrm>
              <a:off x="5480100" y="1606300"/>
              <a:ext cx="40975" cy="61050"/>
            </a:xfrm>
            <a:custGeom>
              <a:rect b="b" l="l" r="r" t="t"/>
              <a:pathLst>
                <a:path extrusionOk="0" h="2442" w="1639">
                  <a:moveTo>
                    <a:pt x="823" y="1"/>
                  </a:moveTo>
                  <a:cubicBezTo>
                    <a:pt x="816" y="1"/>
                    <a:pt x="809" y="1"/>
                    <a:pt x="802" y="1"/>
                  </a:cubicBezTo>
                  <a:cubicBezTo>
                    <a:pt x="349" y="1"/>
                    <a:pt x="0" y="542"/>
                    <a:pt x="0" y="1222"/>
                  </a:cubicBezTo>
                  <a:cubicBezTo>
                    <a:pt x="0" y="1901"/>
                    <a:pt x="366" y="2442"/>
                    <a:pt x="819" y="2442"/>
                  </a:cubicBezTo>
                  <a:cubicBezTo>
                    <a:pt x="1273" y="2442"/>
                    <a:pt x="1639" y="1901"/>
                    <a:pt x="1639" y="1222"/>
                  </a:cubicBezTo>
                  <a:cubicBezTo>
                    <a:pt x="1622" y="552"/>
                    <a:pt x="1266" y="1"/>
                    <a:pt x="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32"/>
            <p:cNvSpPr/>
            <p:nvPr/>
          </p:nvSpPr>
          <p:spPr>
            <a:xfrm>
              <a:off x="5717150" y="1604975"/>
              <a:ext cx="45350" cy="62000"/>
            </a:xfrm>
            <a:custGeom>
              <a:rect b="b" l="l" r="r" t="t"/>
              <a:pathLst>
                <a:path extrusionOk="0" h="2480" w="1814">
                  <a:moveTo>
                    <a:pt x="847" y="0"/>
                  </a:moveTo>
                  <a:cubicBezTo>
                    <a:pt x="832" y="0"/>
                    <a:pt x="818" y="1"/>
                    <a:pt x="803" y="2"/>
                  </a:cubicBezTo>
                  <a:cubicBezTo>
                    <a:pt x="332" y="37"/>
                    <a:pt x="1" y="630"/>
                    <a:pt x="53" y="1309"/>
                  </a:cubicBezTo>
                  <a:cubicBezTo>
                    <a:pt x="121" y="1984"/>
                    <a:pt x="514" y="2479"/>
                    <a:pt x="966" y="2479"/>
                  </a:cubicBezTo>
                  <a:cubicBezTo>
                    <a:pt x="981" y="2479"/>
                    <a:pt x="996" y="2478"/>
                    <a:pt x="1012" y="2477"/>
                  </a:cubicBezTo>
                  <a:cubicBezTo>
                    <a:pt x="1482" y="2425"/>
                    <a:pt x="1814" y="1850"/>
                    <a:pt x="1761" y="1170"/>
                  </a:cubicBezTo>
                  <a:cubicBezTo>
                    <a:pt x="1694" y="512"/>
                    <a:pt x="1299" y="0"/>
                    <a:pt x="8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32"/>
            <p:cNvSpPr/>
            <p:nvPr/>
          </p:nvSpPr>
          <p:spPr>
            <a:xfrm>
              <a:off x="5593400" y="1650325"/>
              <a:ext cx="37925" cy="100775"/>
            </a:xfrm>
            <a:custGeom>
              <a:rect b="b" l="l" r="r" t="t"/>
              <a:pathLst>
                <a:path extrusionOk="0" h="4031" w="1517">
                  <a:moveTo>
                    <a:pt x="1482" y="1"/>
                  </a:moveTo>
                  <a:lnTo>
                    <a:pt x="1487" y="559"/>
                  </a:lnTo>
                  <a:lnTo>
                    <a:pt x="1487" y="559"/>
                  </a:lnTo>
                  <a:cubicBezTo>
                    <a:pt x="1504" y="378"/>
                    <a:pt x="1504" y="192"/>
                    <a:pt x="1482" y="1"/>
                  </a:cubicBezTo>
                  <a:close/>
                  <a:moveTo>
                    <a:pt x="1487" y="559"/>
                  </a:moveTo>
                  <a:lnTo>
                    <a:pt x="1487" y="559"/>
                  </a:lnTo>
                  <a:cubicBezTo>
                    <a:pt x="1396" y="1538"/>
                    <a:pt x="799" y="2368"/>
                    <a:pt x="314" y="2912"/>
                  </a:cubicBezTo>
                  <a:cubicBezTo>
                    <a:pt x="0" y="3243"/>
                    <a:pt x="122" y="3714"/>
                    <a:pt x="576" y="3940"/>
                  </a:cubicBezTo>
                  <a:lnTo>
                    <a:pt x="610" y="3958"/>
                  </a:lnTo>
                  <a:cubicBezTo>
                    <a:pt x="710" y="4008"/>
                    <a:pt x="819" y="4030"/>
                    <a:pt x="926" y="4030"/>
                  </a:cubicBezTo>
                  <a:cubicBezTo>
                    <a:pt x="1230" y="4030"/>
                    <a:pt x="1517" y="3845"/>
                    <a:pt x="1517" y="3574"/>
                  </a:cubicBezTo>
                  <a:lnTo>
                    <a:pt x="1487" y="559"/>
                  </a:lnTo>
                  <a:close/>
                </a:path>
              </a:pathLst>
            </a:custGeom>
            <a:solidFill>
              <a:srgbClr val="E59F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32"/>
            <p:cNvSpPr/>
            <p:nvPr/>
          </p:nvSpPr>
          <p:spPr>
            <a:xfrm>
              <a:off x="5782525" y="1728350"/>
              <a:ext cx="79775" cy="40550"/>
            </a:xfrm>
            <a:custGeom>
              <a:rect b="b" l="l" r="r" t="t"/>
              <a:pathLst>
                <a:path extrusionOk="0" h="1622" w="3191">
                  <a:moveTo>
                    <a:pt x="1587" y="0"/>
                  </a:moveTo>
                  <a:cubicBezTo>
                    <a:pt x="715" y="0"/>
                    <a:pt x="0" y="349"/>
                    <a:pt x="0" y="802"/>
                  </a:cubicBezTo>
                  <a:cubicBezTo>
                    <a:pt x="0" y="1255"/>
                    <a:pt x="715" y="1621"/>
                    <a:pt x="1587" y="1621"/>
                  </a:cubicBezTo>
                  <a:cubicBezTo>
                    <a:pt x="2476" y="1621"/>
                    <a:pt x="3190" y="1255"/>
                    <a:pt x="3190" y="802"/>
                  </a:cubicBezTo>
                  <a:cubicBezTo>
                    <a:pt x="3190" y="349"/>
                    <a:pt x="2476" y="0"/>
                    <a:pt x="1587" y="0"/>
                  </a:cubicBezTo>
                  <a:close/>
                </a:path>
              </a:pathLst>
            </a:custGeom>
            <a:solidFill>
              <a:srgbClr val="E59F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32"/>
            <p:cNvSpPr/>
            <p:nvPr/>
          </p:nvSpPr>
          <p:spPr>
            <a:xfrm>
              <a:off x="5393375" y="1726150"/>
              <a:ext cx="80650" cy="41425"/>
            </a:xfrm>
            <a:custGeom>
              <a:rect b="b" l="l" r="r" t="t"/>
              <a:pathLst>
                <a:path extrusionOk="0" h="1657" w="3226">
                  <a:moveTo>
                    <a:pt x="1622" y="1"/>
                  </a:moveTo>
                  <a:cubicBezTo>
                    <a:pt x="733" y="1"/>
                    <a:pt x="0" y="367"/>
                    <a:pt x="0" y="820"/>
                  </a:cubicBezTo>
                  <a:cubicBezTo>
                    <a:pt x="0" y="1291"/>
                    <a:pt x="733" y="1657"/>
                    <a:pt x="1622" y="1657"/>
                  </a:cubicBezTo>
                  <a:cubicBezTo>
                    <a:pt x="2510" y="1657"/>
                    <a:pt x="3225" y="1291"/>
                    <a:pt x="3225" y="820"/>
                  </a:cubicBezTo>
                  <a:cubicBezTo>
                    <a:pt x="3225" y="367"/>
                    <a:pt x="2510" y="1"/>
                    <a:pt x="1622" y="1"/>
                  </a:cubicBezTo>
                  <a:close/>
                </a:path>
              </a:pathLst>
            </a:custGeom>
            <a:solidFill>
              <a:srgbClr val="E59F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32"/>
            <p:cNvSpPr/>
            <p:nvPr/>
          </p:nvSpPr>
          <p:spPr>
            <a:xfrm>
              <a:off x="5742875" y="1952325"/>
              <a:ext cx="408350" cy="776150"/>
            </a:xfrm>
            <a:custGeom>
              <a:rect b="b" l="l" r="r" t="t"/>
              <a:pathLst>
                <a:path extrusionOk="0" h="31046" w="16334">
                  <a:moveTo>
                    <a:pt x="5352" y="1"/>
                  </a:moveTo>
                  <a:cubicBezTo>
                    <a:pt x="2685" y="3644"/>
                    <a:pt x="1552" y="7949"/>
                    <a:pt x="907" y="12220"/>
                  </a:cubicBezTo>
                  <a:cubicBezTo>
                    <a:pt x="35" y="18094"/>
                    <a:pt x="0" y="24631"/>
                    <a:pt x="471" y="31046"/>
                  </a:cubicBezTo>
                  <a:cubicBezTo>
                    <a:pt x="6153" y="30331"/>
                    <a:pt x="11592" y="28274"/>
                    <a:pt x="16333" y="25067"/>
                  </a:cubicBezTo>
                  <a:cubicBezTo>
                    <a:pt x="16002" y="20831"/>
                    <a:pt x="15531" y="16717"/>
                    <a:pt x="14747" y="13092"/>
                  </a:cubicBezTo>
                  <a:cubicBezTo>
                    <a:pt x="14555" y="12255"/>
                    <a:pt x="14364" y="11470"/>
                    <a:pt x="14137" y="10686"/>
                  </a:cubicBezTo>
                  <a:cubicBezTo>
                    <a:pt x="13387" y="8019"/>
                    <a:pt x="12394" y="5701"/>
                    <a:pt x="11052" y="3888"/>
                  </a:cubicBezTo>
                  <a:cubicBezTo>
                    <a:pt x="10912" y="3714"/>
                    <a:pt x="10790" y="3539"/>
                    <a:pt x="10668" y="3400"/>
                  </a:cubicBezTo>
                  <a:cubicBezTo>
                    <a:pt x="10529" y="3243"/>
                    <a:pt x="10442" y="3138"/>
                    <a:pt x="10354" y="3016"/>
                  </a:cubicBezTo>
                  <a:cubicBezTo>
                    <a:pt x="9047" y="1517"/>
                    <a:pt x="7286" y="454"/>
                    <a:pt x="5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32"/>
            <p:cNvSpPr/>
            <p:nvPr/>
          </p:nvSpPr>
          <p:spPr>
            <a:xfrm>
              <a:off x="5131475" y="1952325"/>
              <a:ext cx="389600" cy="773975"/>
            </a:xfrm>
            <a:custGeom>
              <a:rect b="b" l="l" r="r" t="t"/>
              <a:pathLst>
                <a:path extrusionOk="0" h="30959" w="15584">
                  <a:moveTo>
                    <a:pt x="10232" y="1"/>
                  </a:moveTo>
                  <a:cubicBezTo>
                    <a:pt x="3521" y="2284"/>
                    <a:pt x="349" y="11767"/>
                    <a:pt x="0" y="25189"/>
                  </a:cubicBezTo>
                  <a:cubicBezTo>
                    <a:pt x="4532" y="28222"/>
                    <a:pt x="9675" y="30192"/>
                    <a:pt x="15078" y="30959"/>
                  </a:cubicBezTo>
                  <a:cubicBezTo>
                    <a:pt x="15584" y="24509"/>
                    <a:pt x="15584" y="17885"/>
                    <a:pt x="14677" y="11976"/>
                  </a:cubicBezTo>
                  <a:cubicBezTo>
                    <a:pt x="14032" y="7793"/>
                    <a:pt x="12899" y="3574"/>
                    <a:pt x="102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1" name="Google Shape;3401;p32"/>
          <p:cNvGrpSpPr/>
          <p:nvPr/>
        </p:nvGrpSpPr>
        <p:grpSpPr>
          <a:xfrm>
            <a:off x="813475" y="1538365"/>
            <a:ext cx="671229" cy="671229"/>
            <a:chOff x="4486294" y="1814366"/>
            <a:chExt cx="2088453" cy="2088453"/>
          </a:xfrm>
        </p:grpSpPr>
        <p:sp>
          <p:nvSpPr>
            <p:cNvPr id="3402" name="Google Shape;3402;p32"/>
            <p:cNvSpPr/>
            <p:nvPr/>
          </p:nvSpPr>
          <p:spPr>
            <a:xfrm>
              <a:off x="4486294" y="1814366"/>
              <a:ext cx="2088453" cy="2088453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chemeClr val="lt2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32"/>
            <p:cNvSpPr/>
            <p:nvPr/>
          </p:nvSpPr>
          <p:spPr>
            <a:xfrm>
              <a:off x="4546487" y="1874358"/>
              <a:ext cx="1968147" cy="1968631"/>
            </a:xfrm>
            <a:custGeom>
              <a:rect b="b" l="l" r="r" t="t"/>
              <a:pathLst>
                <a:path extrusionOk="0" h="73265" w="73247">
                  <a:moveTo>
                    <a:pt x="36623" y="1"/>
                  </a:moveTo>
                  <a:cubicBezTo>
                    <a:pt x="16403" y="1"/>
                    <a:pt x="0" y="16403"/>
                    <a:pt x="0" y="36624"/>
                  </a:cubicBezTo>
                  <a:cubicBezTo>
                    <a:pt x="0" y="56861"/>
                    <a:pt x="16403" y="73264"/>
                    <a:pt x="36623" y="73264"/>
                  </a:cubicBezTo>
                  <a:cubicBezTo>
                    <a:pt x="56861" y="73264"/>
                    <a:pt x="73246" y="56861"/>
                    <a:pt x="73246" y="36624"/>
                  </a:cubicBezTo>
                  <a:cubicBezTo>
                    <a:pt x="73246" y="16403"/>
                    <a:pt x="56861" y="1"/>
                    <a:pt x="36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32"/>
            <p:cNvSpPr/>
            <p:nvPr/>
          </p:nvSpPr>
          <p:spPr>
            <a:xfrm>
              <a:off x="4968305" y="2206044"/>
              <a:ext cx="1080459" cy="973245"/>
            </a:xfrm>
            <a:custGeom>
              <a:rect b="b" l="l" r="r" t="t"/>
              <a:pathLst>
                <a:path extrusionOk="0" h="41503" w="46075">
                  <a:moveTo>
                    <a:pt x="24166" y="40355"/>
                  </a:moveTo>
                  <a:cubicBezTo>
                    <a:pt x="18059" y="40147"/>
                    <a:pt x="8680" y="41074"/>
                    <a:pt x="4652" y="39788"/>
                  </a:cubicBezTo>
                  <a:cubicBezTo>
                    <a:pt x="625" y="38502"/>
                    <a:pt x="-37" y="36007"/>
                    <a:pt x="1" y="32641"/>
                  </a:cubicBezTo>
                  <a:cubicBezTo>
                    <a:pt x="39" y="29275"/>
                    <a:pt x="3537" y="23905"/>
                    <a:pt x="4879" y="19594"/>
                  </a:cubicBezTo>
                  <a:cubicBezTo>
                    <a:pt x="6222" y="15283"/>
                    <a:pt x="5125" y="10007"/>
                    <a:pt x="8056" y="6774"/>
                  </a:cubicBezTo>
                  <a:cubicBezTo>
                    <a:pt x="10987" y="3541"/>
                    <a:pt x="18134" y="875"/>
                    <a:pt x="22464" y="194"/>
                  </a:cubicBezTo>
                  <a:cubicBezTo>
                    <a:pt x="26794" y="-487"/>
                    <a:pt x="30992" y="686"/>
                    <a:pt x="34036" y="2690"/>
                  </a:cubicBezTo>
                  <a:cubicBezTo>
                    <a:pt x="37080" y="4694"/>
                    <a:pt x="39292" y="8798"/>
                    <a:pt x="40729" y="12220"/>
                  </a:cubicBezTo>
                  <a:cubicBezTo>
                    <a:pt x="42166" y="15643"/>
                    <a:pt x="41769" y="19822"/>
                    <a:pt x="42658" y="23225"/>
                  </a:cubicBezTo>
                  <a:cubicBezTo>
                    <a:pt x="43547" y="26629"/>
                    <a:pt x="46288" y="29673"/>
                    <a:pt x="46061" y="32641"/>
                  </a:cubicBezTo>
                  <a:cubicBezTo>
                    <a:pt x="45834" y="35610"/>
                    <a:pt x="44946" y="39750"/>
                    <a:pt x="41297" y="41036"/>
                  </a:cubicBezTo>
                  <a:cubicBezTo>
                    <a:pt x="37648" y="42322"/>
                    <a:pt x="30274" y="40563"/>
                    <a:pt x="24166" y="403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405" name="Google Shape;3405;p32"/>
            <p:cNvSpPr/>
            <p:nvPr/>
          </p:nvSpPr>
          <p:spPr>
            <a:xfrm>
              <a:off x="5368921" y="2882268"/>
              <a:ext cx="340067" cy="193786"/>
            </a:xfrm>
            <a:custGeom>
              <a:rect b="b" l="l" r="r" t="t"/>
              <a:pathLst>
                <a:path extrusionOk="0" h="7212" w="12656">
                  <a:moveTo>
                    <a:pt x="8995" y="1"/>
                  </a:moveTo>
                  <a:lnTo>
                    <a:pt x="2563" y="1378"/>
                  </a:lnTo>
                  <a:cubicBezTo>
                    <a:pt x="2752" y="2717"/>
                    <a:pt x="1701" y="3858"/>
                    <a:pt x="416" y="3858"/>
                  </a:cubicBezTo>
                  <a:cubicBezTo>
                    <a:pt x="280" y="3858"/>
                    <a:pt x="141" y="3845"/>
                    <a:pt x="0" y="3818"/>
                  </a:cubicBezTo>
                  <a:lnTo>
                    <a:pt x="0" y="3818"/>
                  </a:lnTo>
                  <a:cubicBezTo>
                    <a:pt x="175" y="4916"/>
                    <a:pt x="994" y="5823"/>
                    <a:pt x="1970" y="6328"/>
                  </a:cubicBezTo>
                  <a:cubicBezTo>
                    <a:pt x="2929" y="6851"/>
                    <a:pt x="4062" y="7025"/>
                    <a:pt x="5160" y="7130"/>
                  </a:cubicBezTo>
                  <a:cubicBezTo>
                    <a:pt x="5585" y="7184"/>
                    <a:pt x="6017" y="7212"/>
                    <a:pt x="6451" y="7212"/>
                  </a:cubicBezTo>
                  <a:cubicBezTo>
                    <a:pt x="6711" y="7212"/>
                    <a:pt x="6973" y="7202"/>
                    <a:pt x="7234" y="7182"/>
                  </a:cubicBezTo>
                  <a:cubicBezTo>
                    <a:pt x="9344" y="7008"/>
                    <a:pt x="11261" y="5892"/>
                    <a:pt x="12481" y="4167"/>
                  </a:cubicBezTo>
                  <a:cubicBezTo>
                    <a:pt x="12568" y="4045"/>
                    <a:pt x="12655" y="3870"/>
                    <a:pt x="12568" y="3748"/>
                  </a:cubicBezTo>
                  <a:cubicBezTo>
                    <a:pt x="12499" y="3696"/>
                    <a:pt x="12429" y="3644"/>
                    <a:pt x="12342" y="3644"/>
                  </a:cubicBezTo>
                  <a:cubicBezTo>
                    <a:pt x="11644" y="3469"/>
                    <a:pt x="10825" y="3731"/>
                    <a:pt x="10250" y="3278"/>
                  </a:cubicBezTo>
                  <a:cubicBezTo>
                    <a:pt x="10058" y="3086"/>
                    <a:pt x="9901" y="2859"/>
                    <a:pt x="9814" y="2615"/>
                  </a:cubicBezTo>
                  <a:cubicBezTo>
                    <a:pt x="9431" y="1779"/>
                    <a:pt x="9152" y="907"/>
                    <a:pt x="8995" y="1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32"/>
            <p:cNvSpPr/>
            <p:nvPr/>
          </p:nvSpPr>
          <p:spPr>
            <a:xfrm>
              <a:off x="5212489" y="3045578"/>
              <a:ext cx="683842" cy="797233"/>
            </a:xfrm>
            <a:custGeom>
              <a:rect b="b" l="l" r="r" t="t"/>
              <a:pathLst>
                <a:path extrusionOk="0" h="29670" w="25450">
                  <a:moveTo>
                    <a:pt x="11878" y="1"/>
                  </a:moveTo>
                  <a:cubicBezTo>
                    <a:pt x="9164" y="1"/>
                    <a:pt x="6474" y="587"/>
                    <a:pt x="3992" y="1732"/>
                  </a:cubicBezTo>
                  <a:cubicBezTo>
                    <a:pt x="2999" y="2063"/>
                    <a:pt x="2284" y="2900"/>
                    <a:pt x="2127" y="3928"/>
                  </a:cubicBezTo>
                  <a:cubicBezTo>
                    <a:pt x="0" y="11790"/>
                    <a:pt x="3103" y="20226"/>
                    <a:pt x="1761" y="28262"/>
                  </a:cubicBezTo>
                  <a:cubicBezTo>
                    <a:pt x="5062" y="29199"/>
                    <a:pt x="8460" y="29670"/>
                    <a:pt x="11860" y="29670"/>
                  </a:cubicBezTo>
                  <a:cubicBezTo>
                    <a:pt x="15228" y="29670"/>
                    <a:pt x="18597" y="29208"/>
                    <a:pt x="21877" y="28280"/>
                  </a:cubicBezTo>
                  <a:cubicBezTo>
                    <a:pt x="22051" y="27042"/>
                    <a:pt x="22138" y="25717"/>
                    <a:pt x="22434" y="24445"/>
                  </a:cubicBezTo>
                  <a:lnTo>
                    <a:pt x="24265" y="16601"/>
                  </a:lnTo>
                  <a:cubicBezTo>
                    <a:pt x="24857" y="14073"/>
                    <a:pt x="25450" y="11493"/>
                    <a:pt x="25171" y="8913"/>
                  </a:cubicBezTo>
                  <a:cubicBezTo>
                    <a:pt x="24962" y="7118"/>
                    <a:pt x="24352" y="5427"/>
                    <a:pt x="23742" y="3736"/>
                  </a:cubicBezTo>
                  <a:cubicBezTo>
                    <a:pt x="23515" y="3091"/>
                    <a:pt x="23254" y="2429"/>
                    <a:pt x="22800" y="1924"/>
                  </a:cubicBezTo>
                  <a:cubicBezTo>
                    <a:pt x="21964" y="1035"/>
                    <a:pt x="20622" y="878"/>
                    <a:pt x="19384" y="756"/>
                  </a:cubicBezTo>
                  <a:lnTo>
                    <a:pt x="15514" y="355"/>
                  </a:lnTo>
                  <a:cubicBezTo>
                    <a:pt x="14308" y="118"/>
                    <a:pt x="13091" y="1"/>
                    <a:pt x="11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32"/>
            <p:cNvSpPr/>
            <p:nvPr/>
          </p:nvSpPr>
          <p:spPr>
            <a:xfrm>
              <a:off x="5513637" y="3143623"/>
              <a:ext cx="28133" cy="28133"/>
            </a:xfrm>
            <a:custGeom>
              <a:rect b="b" l="l" r="r" t="t"/>
              <a:pathLst>
                <a:path extrusionOk="0" h="1047" w="1047">
                  <a:moveTo>
                    <a:pt x="524" y="0"/>
                  </a:moveTo>
                  <a:cubicBezTo>
                    <a:pt x="245" y="0"/>
                    <a:pt x="1" y="227"/>
                    <a:pt x="1" y="523"/>
                  </a:cubicBezTo>
                  <a:cubicBezTo>
                    <a:pt x="1" y="802"/>
                    <a:pt x="245" y="1046"/>
                    <a:pt x="524" y="1046"/>
                  </a:cubicBezTo>
                  <a:cubicBezTo>
                    <a:pt x="820" y="1046"/>
                    <a:pt x="1047" y="802"/>
                    <a:pt x="1047" y="523"/>
                  </a:cubicBezTo>
                  <a:cubicBezTo>
                    <a:pt x="1047" y="227"/>
                    <a:pt x="820" y="0"/>
                    <a:pt x="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32"/>
            <p:cNvSpPr/>
            <p:nvPr/>
          </p:nvSpPr>
          <p:spPr>
            <a:xfrm>
              <a:off x="5513637" y="3230275"/>
              <a:ext cx="28133" cy="28106"/>
            </a:xfrm>
            <a:custGeom>
              <a:rect b="b" l="l" r="r" t="t"/>
              <a:pathLst>
                <a:path extrusionOk="0" h="1046" w="1047">
                  <a:moveTo>
                    <a:pt x="524" y="0"/>
                  </a:moveTo>
                  <a:cubicBezTo>
                    <a:pt x="245" y="0"/>
                    <a:pt x="1" y="227"/>
                    <a:pt x="1" y="523"/>
                  </a:cubicBezTo>
                  <a:cubicBezTo>
                    <a:pt x="1" y="802"/>
                    <a:pt x="245" y="1046"/>
                    <a:pt x="524" y="1046"/>
                  </a:cubicBezTo>
                  <a:cubicBezTo>
                    <a:pt x="820" y="1046"/>
                    <a:pt x="1047" y="802"/>
                    <a:pt x="1047" y="523"/>
                  </a:cubicBezTo>
                  <a:cubicBezTo>
                    <a:pt x="1047" y="227"/>
                    <a:pt x="820" y="0"/>
                    <a:pt x="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32"/>
            <p:cNvSpPr/>
            <p:nvPr/>
          </p:nvSpPr>
          <p:spPr>
            <a:xfrm>
              <a:off x="5513637" y="3316901"/>
              <a:ext cx="28133" cy="28133"/>
            </a:xfrm>
            <a:custGeom>
              <a:rect b="b" l="l" r="r" t="t"/>
              <a:pathLst>
                <a:path extrusionOk="0" h="1047" w="1047">
                  <a:moveTo>
                    <a:pt x="524" y="1"/>
                  </a:moveTo>
                  <a:cubicBezTo>
                    <a:pt x="245" y="1"/>
                    <a:pt x="1" y="227"/>
                    <a:pt x="1" y="524"/>
                  </a:cubicBezTo>
                  <a:cubicBezTo>
                    <a:pt x="1" y="803"/>
                    <a:pt x="245" y="1047"/>
                    <a:pt x="524" y="1047"/>
                  </a:cubicBezTo>
                  <a:cubicBezTo>
                    <a:pt x="820" y="1047"/>
                    <a:pt x="1047" y="803"/>
                    <a:pt x="1047" y="524"/>
                  </a:cubicBezTo>
                  <a:cubicBezTo>
                    <a:pt x="1047" y="227"/>
                    <a:pt x="820" y="1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32"/>
            <p:cNvSpPr/>
            <p:nvPr/>
          </p:nvSpPr>
          <p:spPr>
            <a:xfrm>
              <a:off x="5513637" y="3403554"/>
              <a:ext cx="28133" cy="28133"/>
            </a:xfrm>
            <a:custGeom>
              <a:rect b="b" l="l" r="r" t="t"/>
              <a:pathLst>
                <a:path extrusionOk="0" h="1047" w="1047">
                  <a:moveTo>
                    <a:pt x="524" y="1"/>
                  </a:moveTo>
                  <a:cubicBezTo>
                    <a:pt x="245" y="1"/>
                    <a:pt x="1" y="245"/>
                    <a:pt x="1" y="524"/>
                  </a:cubicBezTo>
                  <a:cubicBezTo>
                    <a:pt x="1" y="820"/>
                    <a:pt x="245" y="1046"/>
                    <a:pt x="524" y="1046"/>
                  </a:cubicBezTo>
                  <a:cubicBezTo>
                    <a:pt x="820" y="1046"/>
                    <a:pt x="1047" y="820"/>
                    <a:pt x="1047" y="524"/>
                  </a:cubicBezTo>
                  <a:cubicBezTo>
                    <a:pt x="1047" y="245"/>
                    <a:pt x="820" y="1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2"/>
            <p:cNvSpPr/>
            <p:nvPr/>
          </p:nvSpPr>
          <p:spPr>
            <a:xfrm>
              <a:off x="5174094" y="2357247"/>
              <a:ext cx="667908" cy="618279"/>
            </a:xfrm>
            <a:custGeom>
              <a:rect b="b" l="l" r="r" t="t"/>
              <a:pathLst>
                <a:path extrusionOk="0" h="23010" w="24857">
                  <a:moveTo>
                    <a:pt x="13317" y="0"/>
                  </a:moveTo>
                  <a:lnTo>
                    <a:pt x="2946" y="3208"/>
                  </a:lnTo>
                  <a:cubicBezTo>
                    <a:pt x="2074" y="4166"/>
                    <a:pt x="1708" y="5491"/>
                    <a:pt x="1586" y="6781"/>
                  </a:cubicBezTo>
                  <a:cubicBezTo>
                    <a:pt x="1464" y="8071"/>
                    <a:pt x="1551" y="9378"/>
                    <a:pt x="1464" y="10686"/>
                  </a:cubicBezTo>
                  <a:cubicBezTo>
                    <a:pt x="1377" y="11906"/>
                    <a:pt x="1116" y="13126"/>
                    <a:pt x="697" y="14276"/>
                  </a:cubicBezTo>
                  <a:cubicBezTo>
                    <a:pt x="401" y="15113"/>
                    <a:pt x="0" y="15985"/>
                    <a:pt x="122" y="16856"/>
                  </a:cubicBezTo>
                  <a:cubicBezTo>
                    <a:pt x="209" y="17431"/>
                    <a:pt x="436" y="17954"/>
                    <a:pt x="784" y="18408"/>
                  </a:cubicBezTo>
                  <a:cubicBezTo>
                    <a:pt x="2231" y="20430"/>
                    <a:pt x="4828" y="21354"/>
                    <a:pt x="7304" y="21406"/>
                  </a:cubicBezTo>
                  <a:cubicBezTo>
                    <a:pt x="7722" y="21406"/>
                    <a:pt x="8123" y="21441"/>
                    <a:pt x="8524" y="21510"/>
                  </a:cubicBezTo>
                  <a:cubicBezTo>
                    <a:pt x="8995" y="21667"/>
                    <a:pt x="9448" y="21876"/>
                    <a:pt x="9866" y="22138"/>
                  </a:cubicBezTo>
                  <a:cubicBezTo>
                    <a:pt x="10884" y="22691"/>
                    <a:pt x="12059" y="23010"/>
                    <a:pt x="13214" y="23010"/>
                  </a:cubicBezTo>
                  <a:cubicBezTo>
                    <a:pt x="14095" y="23010"/>
                    <a:pt x="14963" y="22824"/>
                    <a:pt x="15740" y="22417"/>
                  </a:cubicBezTo>
                  <a:cubicBezTo>
                    <a:pt x="16246" y="22138"/>
                    <a:pt x="16717" y="21789"/>
                    <a:pt x="17239" y="21545"/>
                  </a:cubicBezTo>
                  <a:cubicBezTo>
                    <a:pt x="17762" y="21336"/>
                    <a:pt x="18320" y="21179"/>
                    <a:pt x="18878" y="21109"/>
                  </a:cubicBezTo>
                  <a:cubicBezTo>
                    <a:pt x="19906" y="20918"/>
                    <a:pt x="20952" y="20761"/>
                    <a:pt x="21928" y="20377"/>
                  </a:cubicBezTo>
                  <a:cubicBezTo>
                    <a:pt x="22905" y="20011"/>
                    <a:pt x="23811" y="19366"/>
                    <a:pt x="24299" y="18442"/>
                  </a:cubicBezTo>
                  <a:cubicBezTo>
                    <a:pt x="24857" y="17379"/>
                    <a:pt x="24787" y="16107"/>
                    <a:pt x="24526" y="14939"/>
                  </a:cubicBezTo>
                  <a:cubicBezTo>
                    <a:pt x="24247" y="13788"/>
                    <a:pt x="23776" y="12673"/>
                    <a:pt x="23584" y="11487"/>
                  </a:cubicBezTo>
                  <a:cubicBezTo>
                    <a:pt x="23201" y="9239"/>
                    <a:pt x="23759" y="6833"/>
                    <a:pt x="22957" y="4707"/>
                  </a:cubicBezTo>
                  <a:cubicBezTo>
                    <a:pt x="22277" y="2929"/>
                    <a:pt x="20691" y="1604"/>
                    <a:pt x="18913" y="889"/>
                  </a:cubicBezTo>
                  <a:cubicBezTo>
                    <a:pt x="17152" y="175"/>
                    <a:pt x="15217" y="18"/>
                    <a:pt x="13317" y="0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32"/>
            <p:cNvSpPr/>
            <p:nvPr/>
          </p:nvSpPr>
          <p:spPr>
            <a:xfrm>
              <a:off x="5459570" y="2841770"/>
              <a:ext cx="96913" cy="35669"/>
            </a:xfrm>
            <a:custGeom>
              <a:rect b="b" l="l" r="r" t="t"/>
              <a:pathLst>
                <a:path extrusionOk="0" h="2404" w="5074">
                  <a:moveTo>
                    <a:pt x="4847" y="1"/>
                  </a:moveTo>
                  <a:lnTo>
                    <a:pt x="210" y="53"/>
                  </a:lnTo>
                  <a:cubicBezTo>
                    <a:pt x="88" y="70"/>
                    <a:pt x="1" y="175"/>
                    <a:pt x="18" y="297"/>
                  </a:cubicBezTo>
                  <a:cubicBezTo>
                    <a:pt x="88" y="1012"/>
                    <a:pt x="506" y="1657"/>
                    <a:pt x="1134" y="2005"/>
                  </a:cubicBezTo>
                  <a:cubicBezTo>
                    <a:pt x="1589" y="2277"/>
                    <a:pt x="2105" y="2403"/>
                    <a:pt x="2610" y="2403"/>
                  </a:cubicBezTo>
                  <a:cubicBezTo>
                    <a:pt x="3400" y="2403"/>
                    <a:pt x="4163" y="2094"/>
                    <a:pt x="4620" y="1552"/>
                  </a:cubicBezTo>
                  <a:cubicBezTo>
                    <a:pt x="4829" y="1291"/>
                    <a:pt x="5003" y="680"/>
                    <a:pt x="5056" y="245"/>
                  </a:cubicBezTo>
                  <a:cubicBezTo>
                    <a:pt x="5073" y="123"/>
                    <a:pt x="4986" y="18"/>
                    <a:pt x="4847" y="1"/>
                  </a:cubicBezTo>
                  <a:close/>
                </a:path>
              </a:pathLst>
            </a:custGeom>
            <a:solidFill>
              <a:srgbClr val="FF6B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32"/>
            <p:cNvSpPr/>
            <p:nvPr/>
          </p:nvSpPr>
          <p:spPr>
            <a:xfrm>
              <a:off x="5619501" y="2506720"/>
              <a:ext cx="117099" cy="44443"/>
            </a:xfrm>
            <a:custGeom>
              <a:rect b="b" l="l" r="r" t="t"/>
              <a:pathLst>
                <a:path extrusionOk="0" h="1654" w="4358">
                  <a:moveTo>
                    <a:pt x="1577" y="1"/>
                  </a:moveTo>
                  <a:cubicBezTo>
                    <a:pt x="1155" y="1"/>
                    <a:pt x="734" y="97"/>
                    <a:pt x="349" y="294"/>
                  </a:cubicBezTo>
                  <a:cubicBezTo>
                    <a:pt x="209" y="329"/>
                    <a:pt x="105" y="434"/>
                    <a:pt x="52" y="573"/>
                  </a:cubicBezTo>
                  <a:cubicBezTo>
                    <a:pt x="0" y="782"/>
                    <a:pt x="227" y="991"/>
                    <a:pt x="453" y="1044"/>
                  </a:cubicBezTo>
                  <a:cubicBezTo>
                    <a:pt x="602" y="1087"/>
                    <a:pt x="755" y="1097"/>
                    <a:pt x="910" y="1097"/>
                  </a:cubicBezTo>
                  <a:cubicBezTo>
                    <a:pt x="1052" y="1097"/>
                    <a:pt x="1194" y="1089"/>
                    <a:pt x="1337" y="1089"/>
                  </a:cubicBezTo>
                  <a:cubicBezTo>
                    <a:pt x="1479" y="1089"/>
                    <a:pt x="1621" y="1097"/>
                    <a:pt x="1761" y="1131"/>
                  </a:cubicBezTo>
                  <a:cubicBezTo>
                    <a:pt x="1952" y="1183"/>
                    <a:pt x="2144" y="1253"/>
                    <a:pt x="2318" y="1340"/>
                  </a:cubicBezTo>
                  <a:cubicBezTo>
                    <a:pt x="2772" y="1532"/>
                    <a:pt x="3242" y="1636"/>
                    <a:pt x="3713" y="1654"/>
                  </a:cubicBezTo>
                  <a:cubicBezTo>
                    <a:pt x="3940" y="1654"/>
                    <a:pt x="4184" y="1636"/>
                    <a:pt x="4288" y="1462"/>
                  </a:cubicBezTo>
                  <a:cubicBezTo>
                    <a:pt x="4358" y="1288"/>
                    <a:pt x="4323" y="1079"/>
                    <a:pt x="4184" y="957"/>
                  </a:cubicBezTo>
                  <a:cubicBezTo>
                    <a:pt x="4044" y="835"/>
                    <a:pt x="3870" y="730"/>
                    <a:pt x="3696" y="678"/>
                  </a:cubicBezTo>
                  <a:cubicBezTo>
                    <a:pt x="3347" y="556"/>
                    <a:pt x="2981" y="329"/>
                    <a:pt x="2632" y="207"/>
                  </a:cubicBezTo>
                  <a:cubicBezTo>
                    <a:pt x="2295" y="71"/>
                    <a:pt x="1936" y="1"/>
                    <a:pt x="1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32"/>
            <p:cNvSpPr/>
            <p:nvPr/>
          </p:nvSpPr>
          <p:spPr>
            <a:xfrm>
              <a:off x="5280871" y="2506720"/>
              <a:ext cx="117583" cy="44873"/>
            </a:xfrm>
            <a:custGeom>
              <a:rect b="b" l="l" r="r" t="t"/>
              <a:pathLst>
                <a:path extrusionOk="0" h="1670" w="4376">
                  <a:moveTo>
                    <a:pt x="2782" y="1"/>
                  </a:moveTo>
                  <a:cubicBezTo>
                    <a:pt x="2422" y="1"/>
                    <a:pt x="2063" y="71"/>
                    <a:pt x="1726" y="207"/>
                  </a:cubicBezTo>
                  <a:cubicBezTo>
                    <a:pt x="1377" y="329"/>
                    <a:pt x="1011" y="556"/>
                    <a:pt x="680" y="678"/>
                  </a:cubicBezTo>
                  <a:cubicBezTo>
                    <a:pt x="488" y="730"/>
                    <a:pt x="332" y="835"/>
                    <a:pt x="175" y="957"/>
                  </a:cubicBezTo>
                  <a:cubicBezTo>
                    <a:pt x="35" y="1079"/>
                    <a:pt x="0" y="1288"/>
                    <a:pt x="70" y="1462"/>
                  </a:cubicBezTo>
                  <a:cubicBezTo>
                    <a:pt x="182" y="1588"/>
                    <a:pt x="350" y="1669"/>
                    <a:pt x="520" y="1669"/>
                  </a:cubicBezTo>
                  <a:cubicBezTo>
                    <a:pt x="562" y="1669"/>
                    <a:pt x="604" y="1664"/>
                    <a:pt x="645" y="1654"/>
                  </a:cubicBezTo>
                  <a:cubicBezTo>
                    <a:pt x="1116" y="1636"/>
                    <a:pt x="1604" y="1532"/>
                    <a:pt x="2040" y="1340"/>
                  </a:cubicBezTo>
                  <a:cubicBezTo>
                    <a:pt x="2214" y="1253"/>
                    <a:pt x="2406" y="1183"/>
                    <a:pt x="2598" y="1131"/>
                  </a:cubicBezTo>
                  <a:cubicBezTo>
                    <a:pt x="2737" y="1097"/>
                    <a:pt x="2879" y="1089"/>
                    <a:pt x="3021" y="1089"/>
                  </a:cubicBezTo>
                  <a:cubicBezTo>
                    <a:pt x="3164" y="1089"/>
                    <a:pt x="3307" y="1097"/>
                    <a:pt x="3448" y="1097"/>
                  </a:cubicBezTo>
                  <a:cubicBezTo>
                    <a:pt x="3603" y="1097"/>
                    <a:pt x="3756" y="1087"/>
                    <a:pt x="3905" y="1044"/>
                  </a:cubicBezTo>
                  <a:cubicBezTo>
                    <a:pt x="4132" y="991"/>
                    <a:pt x="4376" y="782"/>
                    <a:pt x="4306" y="573"/>
                  </a:cubicBezTo>
                  <a:cubicBezTo>
                    <a:pt x="4254" y="434"/>
                    <a:pt x="4149" y="329"/>
                    <a:pt x="4010" y="294"/>
                  </a:cubicBezTo>
                  <a:cubicBezTo>
                    <a:pt x="3624" y="97"/>
                    <a:pt x="3203" y="1"/>
                    <a:pt x="2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32"/>
            <p:cNvSpPr/>
            <p:nvPr/>
          </p:nvSpPr>
          <p:spPr>
            <a:xfrm>
              <a:off x="5360025" y="2630832"/>
              <a:ext cx="44040" cy="43492"/>
            </a:xfrm>
            <a:custGeom>
              <a:rect b="b" l="l" r="r" t="t"/>
              <a:pathLst>
                <a:path extrusionOk="0" h="2442" w="1639">
                  <a:moveTo>
                    <a:pt x="823" y="1"/>
                  </a:moveTo>
                  <a:cubicBezTo>
                    <a:pt x="816" y="1"/>
                    <a:pt x="809" y="1"/>
                    <a:pt x="802" y="1"/>
                  </a:cubicBezTo>
                  <a:cubicBezTo>
                    <a:pt x="349" y="1"/>
                    <a:pt x="0" y="542"/>
                    <a:pt x="0" y="1222"/>
                  </a:cubicBezTo>
                  <a:cubicBezTo>
                    <a:pt x="0" y="1901"/>
                    <a:pt x="366" y="2442"/>
                    <a:pt x="819" y="2442"/>
                  </a:cubicBezTo>
                  <a:cubicBezTo>
                    <a:pt x="1273" y="2442"/>
                    <a:pt x="1639" y="1901"/>
                    <a:pt x="1639" y="1222"/>
                  </a:cubicBezTo>
                  <a:cubicBezTo>
                    <a:pt x="1622" y="552"/>
                    <a:pt x="1266" y="1"/>
                    <a:pt x="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32"/>
            <p:cNvSpPr/>
            <p:nvPr/>
          </p:nvSpPr>
          <p:spPr>
            <a:xfrm>
              <a:off x="5614798" y="2629888"/>
              <a:ext cx="48742" cy="44169"/>
            </a:xfrm>
            <a:custGeom>
              <a:rect b="b" l="l" r="r" t="t"/>
              <a:pathLst>
                <a:path extrusionOk="0" h="2480" w="1814">
                  <a:moveTo>
                    <a:pt x="847" y="0"/>
                  </a:moveTo>
                  <a:cubicBezTo>
                    <a:pt x="832" y="0"/>
                    <a:pt x="818" y="1"/>
                    <a:pt x="803" y="2"/>
                  </a:cubicBezTo>
                  <a:cubicBezTo>
                    <a:pt x="332" y="37"/>
                    <a:pt x="1" y="630"/>
                    <a:pt x="53" y="1309"/>
                  </a:cubicBezTo>
                  <a:cubicBezTo>
                    <a:pt x="121" y="1984"/>
                    <a:pt x="514" y="2479"/>
                    <a:pt x="966" y="2479"/>
                  </a:cubicBezTo>
                  <a:cubicBezTo>
                    <a:pt x="981" y="2479"/>
                    <a:pt x="996" y="2478"/>
                    <a:pt x="1012" y="2477"/>
                  </a:cubicBezTo>
                  <a:cubicBezTo>
                    <a:pt x="1482" y="2425"/>
                    <a:pt x="1814" y="1850"/>
                    <a:pt x="1761" y="1170"/>
                  </a:cubicBezTo>
                  <a:cubicBezTo>
                    <a:pt x="1694" y="512"/>
                    <a:pt x="1299" y="0"/>
                    <a:pt x="8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32"/>
            <p:cNvSpPr/>
            <p:nvPr/>
          </p:nvSpPr>
          <p:spPr>
            <a:xfrm>
              <a:off x="5481797" y="2676183"/>
              <a:ext cx="40762" cy="108313"/>
            </a:xfrm>
            <a:custGeom>
              <a:rect b="b" l="l" r="r" t="t"/>
              <a:pathLst>
                <a:path extrusionOk="0" h="4031" w="1517">
                  <a:moveTo>
                    <a:pt x="1482" y="1"/>
                  </a:moveTo>
                  <a:lnTo>
                    <a:pt x="1487" y="559"/>
                  </a:lnTo>
                  <a:lnTo>
                    <a:pt x="1487" y="559"/>
                  </a:lnTo>
                  <a:cubicBezTo>
                    <a:pt x="1504" y="378"/>
                    <a:pt x="1504" y="192"/>
                    <a:pt x="1482" y="1"/>
                  </a:cubicBezTo>
                  <a:close/>
                  <a:moveTo>
                    <a:pt x="1487" y="559"/>
                  </a:moveTo>
                  <a:lnTo>
                    <a:pt x="1487" y="559"/>
                  </a:lnTo>
                  <a:cubicBezTo>
                    <a:pt x="1396" y="1538"/>
                    <a:pt x="799" y="2368"/>
                    <a:pt x="314" y="2912"/>
                  </a:cubicBezTo>
                  <a:cubicBezTo>
                    <a:pt x="0" y="3243"/>
                    <a:pt x="122" y="3714"/>
                    <a:pt x="576" y="3940"/>
                  </a:cubicBezTo>
                  <a:lnTo>
                    <a:pt x="610" y="3958"/>
                  </a:lnTo>
                  <a:cubicBezTo>
                    <a:pt x="710" y="4008"/>
                    <a:pt x="819" y="4030"/>
                    <a:pt x="926" y="4030"/>
                  </a:cubicBezTo>
                  <a:cubicBezTo>
                    <a:pt x="1230" y="4030"/>
                    <a:pt x="1517" y="3845"/>
                    <a:pt x="1517" y="3574"/>
                  </a:cubicBezTo>
                  <a:lnTo>
                    <a:pt x="1487" y="559"/>
                  </a:ln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32"/>
            <p:cNvSpPr/>
            <p:nvPr/>
          </p:nvSpPr>
          <p:spPr>
            <a:xfrm>
              <a:off x="5642447" y="3000760"/>
              <a:ext cx="438895" cy="834206"/>
            </a:xfrm>
            <a:custGeom>
              <a:rect b="b" l="l" r="r" t="t"/>
              <a:pathLst>
                <a:path extrusionOk="0" h="31046" w="16334">
                  <a:moveTo>
                    <a:pt x="5352" y="1"/>
                  </a:moveTo>
                  <a:cubicBezTo>
                    <a:pt x="2685" y="3644"/>
                    <a:pt x="1552" y="7949"/>
                    <a:pt x="907" y="12220"/>
                  </a:cubicBezTo>
                  <a:cubicBezTo>
                    <a:pt x="35" y="18094"/>
                    <a:pt x="0" y="24631"/>
                    <a:pt x="471" y="31046"/>
                  </a:cubicBezTo>
                  <a:cubicBezTo>
                    <a:pt x="6153" y="30331"/>
                    <a:pt x="11592" y="28274"/>
                    <a:pt x="16333" y="25067"/>
                  </a:cubicBezTo>
                  <a:cubicBezTo>
                    <a:pt x="16002" y="20831"/>
                    <a:pt x="15531" y="16717"/>
                    <a:pt x="14747" y="13092"/>
                  </a:cubicBezTo>
                  <a:cubicBezTo>
                    <a:pt x="14555" y="12255"/>
                    <a:pt x="14364" y="11470"/>
                    <a:pt x="14137" y="10686"/>
                  </a:cubicBezTo>
                  <a:cubicBezTo>
                    <a:pt x="13387" y="8019"/>
                    <a:pt x="12394" y="5701"/>
                    <a:pt x="11052" y="3888"/>
                  </a:cubicBezTo>
                  <a:cubicBezTo>
                    <a:pt x="10912" y="3714"/>
                    <a:pt x="10790" y="3539"/>
                    <a:pt x="10668" y="3400"/>
                  </a:cubicBezTo>
                  <a:cubicBezTo>
                    <a:pt x="10529" y="3243"/>
                    <a:pt x="10442" y="3138"/>
                    <a:pt x="10354" y="3016"/>
                  </a:cubicBezTo>
                  <a:cubicBezTo>
                    <a:pt x="9047" y="1517"/>
                    <a:pt x="7286" y="454"/>
                    <a:pt x="5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32"/>
            <p:cNvSpPr/>
            <p:nvPr/>
          </p:nvSpPr>
          <p:spPr>
            <a:xfrm>
              <a:off x="4985339" y="3000760"/>
              <a:ext cx="418742" cy="831868"/>
            </a:xfrm>
            <a:custGeom>
              <a:rect b="b" l="l" r="r" t="t"/>
              <a:pathLst>
                <a:path extrusionOk="0" h="30959" w="15584">
                  <a:moveTo>
                    <a:pt x="10232" y="1"/>
                  </a:moveTo>
                  <a:cubicBezTo>
                    <a:pt x="3521" y="2284"/>
                    <a:pt x="349" y="11767"/>
                    <a:pt x="0" y="25189"/>
                  </a:cubicBezTo>
                  <a:cubicBezTo>
                    <a:pt x="4532" y="28222"/>
                    <a:pt x="9675" y="30192"/>
                    <a:pt x="15078" y="30959"/>
                  </a:cubicBezTo>
                  <a:cubicBezTo>
                    <a:pt x="15584" y="24509"/>
                    <a:pt x="15584" y="17885"/>
                    <a:pt x="14677" y="11976"/>
                  </a:cubicBezTo>
                  <a:cubicBezTo>
                    <a:pt x="14032" y="7793"/>
                    <a:pt x="12899" y="3574"/>
                    <a:pt x="10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32"/>
            <p:cNvSpPr/>
            <p:nvPr/>
          </p:nvSpPr>
          <p:spPr>
            <a:xfrm>
              <a:off x="5239170" y="2964245"/>
              <a:ext cx="291378" cy="173123"/>
            </a:xfrm>
            <a:custGeom>
              <a:rect b="b" l="l" r="r" t="t"/>
              <a:pathLst>
                <a:path extrusionOk="0" h="6443" w="10844">
                  <a:moveTo>
                    <a:pt x="6782" y="0"/>
                  </a:moveTo>
                  <a:cubicBezTo>
                    <a:pt x="4254" y="52"/>
                    <a:pt x="1378" y="907"/>
                    <a:pt x="1" y="1848"/>
                  </a:cubicBezTo>
                  <a:lnTo>
                    <a:pt x="1" y="2580"/>
                  </a:lnTo>
                  <a:cubicBezTo>
                    <a:pt x="663" y="3260"/>
                    <a:pt x="1361" y="3905"/>
                    <a:pt x="2110" y="4515"/>
                  </a:cubicBezTo>
                  <a:cubicBezTo>
                    <a:pt x="2790" y="5107"/>
                    <a:pt x="3539" y="5596"/>
                    <a:pt x="4376" y="5979"/>
                  </a:cubicBezTo>
                  <a:cubicBezTo>
                    <a:pt x="5178" y="6275"/>
                    <a:pt x="6050" y="6432"/>
                    <a:pt x="6921" y="6432"/>
                  </a:cubicBezTo>
                  <a:cubicBezTo>
                    <a:pt x="7015" y="6439"/>
                    <a:pt x="7110" y="6443"/>
                    <a:pt x="7205" y="6443"/>
                  </a:cubicBezTo>
                  <a:cubicBezTo>
                    <a:pt x="7586" y="6443"/>
                    <a:pt x="7974" y="6387"/>
                    <a:pt x="8351" y="6275"/>
                  </a:cubicBezTo>
                  <a:cubicBezTo>
                    <a:pt x="9065" y="6014"/>
                    <a:pt x="9658" y="5526"/>
                    <a:pt x="10059" y="4881"/>
                  </a:cubicBezTo>
                  <a:cubicBezTo>
                    <a:pt x="10460" y="4236"/>
                    <a:pt x="10721" y="3521"/>
                    <a:pt x="10843" y="2772"/>
                  </a:cubicBezTo>
                  <a:cubicBezTo>
                    <a:pt x="9274" y="2214"/>
                    <a:pt x="7880" y="1255"/>
                    <a:pt x="67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32"/>
            <p:cNvSpPr/>
            <p:nvPr/>
          </p:nvSpPr>
          <p:spPr>
            <a:xfrm>
              <a:off x="5528630" y="2964245"/>
              <a:ext cx="291835" cy="172935"/>
            </a:xfrm>
            <a:custGeom>
              <a:rect b="b" l="l" r="r" t="t"/>
              <a:pathLst>
                <a:path extrusionOk="0" h="6436" w="10861">
                  <a:moveTo>
                    <a:pt x="4062" y="0"/>
                  </a:moveTo>
                  <a:cubicBezTo>
                    <a:pt x="2964" y="1255"/>
                    <a:pt x="1569" y="2214"/>
                    <a:pt x="0" y="2772"/>
                  </a:cubicBezTo>
                  <a:cubicBezTo>
                    <a:pt x="122" y="3521"/>
                    <a:pt x="384" y="4236"/>
                    <a:pt x="785" y="4881"/>
                  </a:cubicBezTo>
                  <a:cubicBezTo>
                    <a:pt x="1186" y="5526"/>
                    <a:pt x="1778" y="6014"/>
                    <a:pt x="2493" y="6258"/>
                  </a:cubicBezTo>
                  <a:cubicBezTo>
                    <a:pt x="2906" y="6380"/>
                    <a:pt x="3332" y="6435"/>
                    <a:pt x="3760" y="6435"/>
                  </a:cubicBezTo>
                  <a:cubicBezTo>
                    <a:pt x="3820" y="6435"/>
                    <a:pt x="3880" y="6434"/>
                    <a:pt x="3940" y="6432"/>
                  </a:cubicBezTo>
                  <a:cubicBezTo>
                    <a:pt x="4794" y="6432"/>
                    <a:pt x="5666" y="6275"/>
                    <a:pt x="6467" y="5962"/>
                  </a:cubicBezTo>
                  <a:cubicBezTo>
                    <a:pt x="7304" y="5596"/>
                    <a:pt x="8071" y="5107"/>
                    <a:pt x="8751" y="4497"/>
                  </a:cubicBezTo>
                  <a:cubicBezTo>
                    <a:pt x="9483" y="3887"/>
                    <a:pt x="10180" y="3260"/>
                    <a:pt x="10860" y="2580"/>
                  </a:cubicBezTo>
                  <a:lnTo>
                    <a:pt x="10337" y="1708"/>
                  </a:lnTo>
                  <a:cubicBezTo>
                    <a:pt x="8036" y="488"/>
                    <a:pt x="6276" y="244"/>
                    <a:pt x="40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32"/>
            <p:cNvSpPr/>
            <p:nvPr/>
          </p:nvSpPr>
          <p:spPr>
            <a:xfrm>
              <a:off x="5197795" y="2318070"/>
              <a:ext cx="649284" cy="170857"/>
            </a:xfrm>
            <a:custGeom>
              <a:rect b="b" l="l" r="r" t="t"/>
              <a:pathLst>
                <a:path extrusionOk="0" h="7286" w="27688">
                  <a:moveTo>
                    <a:pt x="199" y="4607"/>
                  </a:moveTo>
                  <a:cubicBezTo>
                    <a:pt x="880" y="5420"/>
                    <a:pt x="5588" y="5987"/>
                    <a:pt x="8821" y="5855"/>
                  </a:cubicBezTo>
                  <a:cubicBezTo>
                    <a:pt x="12054" y="5723"/>
                    <a:pt x="16611" y="3586"/>
                    <a:pt x="19598" y="3813"/>
                  </a:cubicBezTo>
                  <a:cubicBezTo>
                    <a:pt x="22586" y="4040"/>
                    <a:pt x="25820" y="7764"/>
                    <a:pt x="26746" y="7216"/>
                  </a:cubicBezTo>
                  <a:cubicBezTo>
                    <a:pt x="27673" y="6668"/>
                    <a:pt x="28825" y="1563"/>
                    <a:pt x="25157" y="523"/>
                  </a:cubicBezTo>
                  <a:cubicBezTo>
                    <a:pt x="21489" y="-517"/>
                    <a:pt x="8897" y="295"/>
                    <a:pt x="4737" y="976"/>
                  </a:cubicBezTo>
                  <a:cubicBezTo>
                    <a:pt x="577" y="1657"/>
                    <a:pt x="-482" y="3794"/>
                    <a:pt x="199" y="46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3423" name="Google Shape;3423;p32"/>
            <p:cNvGrpSpPr/>
            <p:nvPr/>
          </p:nvGrpSpPr>
          <p:grpSpPr>
            <a:xfrm>
              <a:off x="5200953" y="2569397"/>
              <a:ext cx="624098" cy="170810"/>
              <a:chOff x="4231989" y="2998961"/>
              <a:chExt cx="665350" cy="182100"/>
            </a:xfrm>
          </p:grpSpPr>
          <p:sp>
            <p:nvSpPr>
              <p:cNvPr id="3424" name="Google Shape;3424;p32"/>
              <p:cNvSpPr/>
              <p:nvPr/>
            </p:nvSpPr>
            <p:spPr>
              <a:xfrm>
                <a:off x="4336988" y="2998961"/>
                <a:ext cx="182100" cy="182100"/>
              </a:xfrm>
              <a:prstGeom prst="ellipse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5" name="Google Shape;3425;p32"/>
              <p:cNvSpPr/>
              <p:nvPr/>
            </p:nvSpPr>
            <p:spPr>
              <a:xfrm>
                <a:off x="4608118" y="2998961"/>
                <a:ext cx="182100" cy="182100"/>
              </a:xfrm>
              <a:prstGeom prst="ellipse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26" name="Google Shape;3426;p32"/>
              <p:cNvCxnSpPr/>
              <p:nvPr/>
            </p:nvCxnSpPr>
            <p:spPr>
              <a:xfrm flipH="1" rot="10800000">
                <a:off x="4792339" y="3047650"/>
                <a:ext cx="105000" cy="453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7" name="Google Shape;3427;p32"/>
              <p:cNvCxnSpPr/>
              <p:nvPr/>
            </p:nvCxnSpPr>
            <p:spPr>
              <a:xfrm rot="10800000">
                <a:off x="4231989" y="3047650"/>
                <a:ext cx="105000" cy="453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28" name="Google Shape;3428;p32"/>
              <p:cNvSpPr/>
              <p:nvPr/>
            </p:nvSpPr>
            <p:spPr>
              <a:xfrm>
                <a:off x="4520825" y="3073875"/>
                <a:ext cx="86500" cy="14200"/>
              </a:xfrm>
              <a:custGeom>
                <a:rect b="b" l="l" r="r" t="t"/>
                <a:pathLst>
                  <a:path extrusionOk="0" h="568" w="3460">
                    <a:moveTo>
                      <a:pt x="0" y="568"/>
                    </a:moveTo>
                    <a:cubicBezTo>
                      <a:pt x="303" y="473"/>
                      <a:pt x="1238" y="0"/>
                      <a:pt x="1815" y="0"/>
                    </a:cubicBezTo>
                    <a:cubicBezTo>
                      <a:pt x="2392" y="0"/>
                      <a:pt x="3186" y="473"/>
                      <a:pt x="3460" y="5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3429" name="Google Shape;3429;p32"/>
          <p:cNvGrpSpPr/>
          <p:nvPr/>
        </p:nvGrpSpPr>
        <p:grpSpPr>
          <a:xfrm>
            <a:off x="813586" y="3107413"/>
            <a:ext cx="671055" cy="670902"/>
            <a:chOff x="6085999" y="852316"/>
            <a:chExt cx="1531041" cy="1531041"/>
          </a:xfrm>
        </p:grpSpPr>
        <p:sp>
          <p:nvSpPr>
            <p:cNvPr id="3430" name="Google Shape;3430;p32"/>
            <p:cNvSpPr/>
            <p:nvPr/>
          </p:nvSpPr>
          <p:spPr>
            <a:xfrm>
              <a:off x="6085999" y="852316"/>
              <a:ext cx="1531041" cy="1531041"/>
            </a:xfrm>
            <a:custGeom>
              <a:rect b="b" l="l" r="r" t="t"/>
              <a:pathLst>
                <a:path extrusionOk="0" h="22512" w="22512">
                  <a:moveTo>
                    <a:pt x="11256" y="1"/>
                  </a:moveTo>
                  <a:cubicBezTo>
                    <a:pt x="5042" y="1"/>
                    <a:pt x="0" y="5042"/>
                    <a:pt x="0" y="11256"/>
                  </a:cubicBezTo>
                  <a:cubicBezTo>
                    <a:pt x="0" y="17470"/>
                    <a:pt x="5042" y="22511"/>
                    <a:pt x="11256" y="22511"/>
                  </a:cubicBezTo>
                  <a:cubicBezTo>
                    <a:pt x="17470" y="22511"/>
                    <a:pt x="22511" y="17470"/>
                    <a:pt x="22511" y="11256"/>
                  </a:cubicBezTo>
                  <a:cubicBezTo>
                    <a:pt x="22511" y="5042"/>
                    <a:pt x="17470" y="1"/>
                    <a:pt x="11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1" name="Google Shape;3431;p32"/>
            <p:cNvGrpSpPr/>
            <p:nvPr/>
          </p:nvGrpSpPr>
          <p:grpSpPr>
            <a:xfrm>
              <a:off x="6414283" y="1074777"/>
              <a:ext cx="883926" cy="1308580"/>
              <a:chOff x="7120458" y="2856252"/>
              <a:chExt cx="883926" cy="1308580"/>
            </a:xfrm>
          </p:grpSpPr>
          <p:sp>
            <p:nvSpPr>
              <p:cNvPr id="3432" name="Google Shape;3432;p32"/>
              <p:cNvSpPr/>
              <p:nvPr/>
            </p:nvSpPr>
            <p:spPr>
              <a:xfrm>
                <a:off x="7120458" y="3642448"/>
                <a:ext cx="871208" cy="522385"/>
              </a:xfrm>
              <a:custGeom>
                <a:rect b="b" l="l" r="r" t="t"/>
                <a:pathLst>
                  <a:path extrusionOk="0" h="7681" w="12810">
                    <a:moveTo>
                      <a:pt x="5936" y="0"/>
                    </a:moveTo>
                    <a:cubicBezTo>
                      <a:pt x="2898" y="0"/>
                      <a:pt x="1770" y="542"/>
                      <a:pt x="1045" y="1605"/>
                    </a:cubicBezTo>
                    <a:cubicBezTo>
                      <a:pt x="311" y="2516"/>
                      <a:pt x="70" y="4021"/>
                      <a:pt x="0" y="5666"/>
                    </a:cubicBezTo>
                    <a:cubicBezTo>
                      <a:pt x="1879" y="6974"/>
                      <a:pt x="4114" y="7680"/>
                      <a:pt x="6403" y="7680"/>
                    </a:cubicBezTo>
                    <a:cubicBezTo>
                      <a:pt x="6412" y="7680"/>
                      <a:pt x="6420" y="7680"/>
                      <a:pt x="6429" y="7680"/>
                    </a:cubicBezTo>
                    <a:cubicBezTo>
                      <a:pt x="6438" y="7680"/>
                      <a:pt x="6446" y="7680"/>
                      <a:pt x="6455" y="7680"/>
                    </a:cubicBezTo>
                    <a:cubicBezTo>
                      <a:pt x="8723" y="7680"/>
                      <a:pt x="10942" y="6990"/>
                      <a:pt x="12809" y="5698"/>
                    </a:cubicBezTo>
                    <a:cubicBezTo>
                      <a:pt x="12750" y="4638"/>
                      <a:pt x="12611" y="3571"/>
                      <a:pt x="12284" y="2693"/>
                    </a:cubicBezTo>
                    <a:cubicBezTo>
                      <a:pt x="11609" y="470"/>
                      <a:pt x="9681" y="170"/>
                      <a:pt x="7147" y="25"/>
                    </a:cubicBezTo>
                    <a:cubicBezTo>
                      <a:pt x="6712" y="9"/>
                      <a:pt x="6309" y="0"/>
                      <a:pt x="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32"/>
              <p:cNvSpPr/>
              <p:nvPr/>
            </p:nvSpPr>
            <p:spPr>
              <a:xfrm>
                <a:off x="7120458" y="3657614"/>
                <a:ext cx="235383" cy="480219"/>
              </a:xfrm>
              <a:custGeom>
                <a:rect b="b" l="l" r="r" t="t"/>
                <a:pathLst>
                  <a:path extrusionOk="0" h="7061" w="3461">
                    <a:moveTo>
                      <a:pt x="3268" y="0"/>
                    </a:moveTo>
                    <a:cubicBezTo>
                      <a:pt x="2116" y="252"/>
                      <a:pt x="1500" y="713"/>
                      <a:pt x="1050" y="1382"/>
                    </a:cubicBezTo>
                    <a:cubicBezTo>
                      <a:pt x="311" y="2293"/>
                      <a:pt x="75" y="3798"/>
                      <a:pt x="0" y="5443"/>
                    </a:cubicBezTo>
                    <a:cubicBezTo>
                      <a:pt x="1056" y="6177"/>
                      <a:pt x="2223" y="6723"/>
                      <a:pt x="3461" y="7061"/>
                    </a:cubicBezTo>
                    <a:cubicBezTo>
                      <a:pt x="3407" y="4709"/>
                      <a:pt x="3279" y="2352"/>
                      <a:pt x="32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32"/>
              <p:cNvSpPr/>
              <p:nvPr/>
            </p:nvSpPr>
            <p:spPr>
              <a:xfrm>
                <a:off x="7750775" y="3659790"/>
                <a:ext cx="240891" cy="480627"/>
              </a:xfrm>
              <a:custGeom>
                <a:rect b="b" l="l" r="r" t="t"/>
                <a:pathLst>
                  <a:path extrusionOk="0" h="7067" w="3542">
                    <a:moveTo>
                      <a:pt x="27" y="0"/>
                    </a:moveTo>
                    <a:lnTo>
                      <a:pt x="27" y="0"/>
                    </a:lnTo>
                    <a:cubicBezTo>
                      <a:pt x="247" y="2341"/>
                      <a:pt x="156" y="4709"/>
                      <a:pt x="0" y="7066"/>
                    </a:cubicBezTo>
                    <a:cubicBezTo>
                      <a:pt x="1270" y="6734"/>
                      <a:pt x="2465" y="6188"/>
                      <a:pt x="3541" y="5443"/>
                    </a:cubicBezTo>
                    <a:cubicBezTo>
                      <a:pt x="3482" y="4383"/>
                      <a:pt x="3343" y="3316"/>
                      <a:pt x="3016" y="2438"/>
                    </a:cubicBezTo>
                    <a:cubicBezTo>
                      <a:pt x="2550" y="900"/>
                      <a:pt x="1479" y="284"/>
                      <a:pt x="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32"/>
              <p:cNvSpPr/>
              <p:nvPr/>
            </p:nvSpPr>
            <p:spPr>
              <a:xfrm>
                <a:off x="7531443" y="3856611"/>
                <a:ext cx="53252" cy="45499"/>
              </a:xfrm>
              <a:custGeom>
                <a:rect b="b" l="l" r="r" t="t"/>
                <a:pathLst>
                  <a:path extrusionOk="0" h="669" w="783">
                    <a:moveTo>
                      <a:pt x="336" y="0"/>
                    </a:moveTo>
                    <a:cubicBezTo>
                      <a:pt x="164" y="0"/>
                      <a:pt x="0" y="134"/>
                      <a:pt x="0" y="337"/>
                    </a:cubicBezTo>
                    <a:cubicBezTo>
                      <a:pt x="0" y="519"/>
                      <a:pt x="150" y="669"/>
                      <a:pt x="338" y="669"/>
                    </a:cubicBezTo>
                    <a:cubicBezTo>
                      <a:pt x="632" y="669"/>
                      <a:pt x="782" y="310"/>
                      <a:pt x="573" y="101"/>
                    </a:cubicBezTo>
                    <a:cubicBezTo>
                      <a:pt x="504" y="31"/>
                      <a:pt x="419" y="0"/>
                      <a:pt x="3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32"/>
              <p:cNvSpPr/>
              <p:nvPr/>
            </p:nvSpPr>
            <p:spPr>
              <a:xfrm>
                <a:off x="7531443" y="3937679"/>
                <a:ext cx="53252" cy="45703"/>
              </a:xfrm>
              <a:custGeom>
                <a:rect b="b" l="l" r="r" t="t"/>
                <a:pathLst>
                  <a:path extrusionOk="0" h="672" w="783">
                    <a:moveTo>
                      <a:pt x="338" y="1"/>
                    </a:moveTo>
                    <a:cubicBezTo>
                      <a:pt x="165" y="1"/>
                      <a:pt x="0" y="134"/>
                      <a:pt x="0" y="334"/>
                    </a:cubicBezTo>
                    <a:cubicBezTo>
                      <a:pt x="0" y="522"/>
                      <a:pt x="150" y="666"/>
                      <a:pt x="338" y="672"/>
                    </a:cubicBezTo>
                    <a:cubicBezTo>
                      <a:pt x="632" y="672"/>
                      <a:pt x="782" y="307"/>
                      <a:pt x="573" y="98"/>
                    </a:cubicBezTo>
                    <a:cubicBezTo>
                      <a:pt x="504" y="31"/>
                      <a:pt x="420" y="1"/>
                      <a:pt x="3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32"/>
              <p:cNvSpPr/>
              <p:nvPr/>
            </p:nvSpPr>
            <p:spPr>
              <a:xfrm>
                <a:off x="7407528" y="3384010"/>
                <a:ext cx="249325" cy="373103"/>
              </a:xfrm>
              <a:custGeom>
                <a:rect b="b" l="l" r="r" t="t"/>
                <a:pathLst>
                  <a:path extrusionOk="0" h="5486" w="3666">
                    <a:moveTo>
                      <a:pt x="1694" y="0"/>
                    </a:moveTo>
                    <a:cubicBezTo>
                      <a:pt x="836" y="0"/>
                      <a:pt x="1" y="750"/>
                      <a:pt x="49" y="1645"/>
                    </a:cubicBezTo>
                    <a:cubicBezTo>
                      <a:pt x="113" y="2764"/>
                      <a:pt x="199" y="3889"/>
                      <a:pt x="429" y="4988"/>
                    </a:cubicBezTo>
                    <a:cubicBezTo>
                      <a:pt x="857" y="5317"/>
                      <a:pt x="1422" y="5486"/>
                      <a:pt x="1984" y="5486"/>
                    </a:cubicBezTo>
                    <a:cubicBezTo>
                      <a:pt x="2592" y="5486"/>
                      <a:pt x="3197" y="5289"/>
                      <a:pt x="3622" y="4886"/>
                    </a:cubicBezTo>
                    <a:cubicBezTo>
                      <a:pt x="3665" y="4645"/>
                      <a:pt x="3660" y="4404"/>
                      <a:pt x="3612" y="4168"/>
                    </a:cubicBezTo>
                    <a:cubicBezTo>
                      <a:pt x="3563" y="3959"/>
                      <a:pt x="3526" y="3750"/>
                      <a:pt x="3494" y="3541"/>
                    </a:cubicBezTo>
                    <a:cubicBezTo>
                      <a:pt x="3483" y="3504"/>
                      <a:pt x="3483" y="3477"/>
                      <a:pt x="3478" y="3450"/>
                    </a:cubicBezTo>
                    <a:cubicBezTo>
                      <a:pt x="3462" y="3316"/>
                      <a:pt x="3445" y="3182"/>
                      <a:pt x="3435" y="3048"/>
                    </a:cubicBezTo>
                    <a:cubicBezTo>
                      <a:pt x="3392" y="2577"/>
                      <a:pt x="3370" y="2111"/>
                      <a:pt x="3338" y="1645"/>
                    </a:cubicBezTo>
                    <a:cubicBezTo>
                      <a:pt x="3290" y="750"/>
                      <a:pt x="2631" y="0"/>
                      <a:pt x="1694" y="0"/>
                    </a:cubicBezTo>
                    <a:close/>
                  </a:path>
                </a:pathLst>
              </a:custGeom>
              <a:solidFill>
                <a:srgbClr val="DDA1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32"/>
              <p:cNvSpPr/>
              <p:nvPr/>
            </p:nvSpPr>
            <p:spPr>
              <a:xfrm>
                <a:off x="7129164" y="3060894"/>
                <a:ext cx="272584" cy="383236"/>
              </a:xfrm>
              <a:custGeom>
                <a:rect b="b" l="l" r="r" t="t"/>
                <a:pathLst>
                  <a:path extrusionOk="0" h="5635" w="4008">
                    <a:moveTo>
                      <a:pt x="1703" y="0"/>
                    </a:moveTo>
                    <a:cubicBezTo>
                      <a:pt x="668" y="0"/>
                      <a:pt x="311" y="1731"/>
                      <a:pt x="1458" y="2089"/>
                    </a:cubicBezTo>
                    <a:cubicBezTo>
                      <a:pt x="1429" y="2086"/>
                      <a:pt x="1400" y="2084"/>
                      <a:pt x="1371" y="2084"/>
                    </a:cubicBezTo>
                    <a:cubicBezTo>
                      <a:pt x="419" y="2084"/>
                      <a:pt x="0" y="3776"/>
                      <a:pt x="1238" y="4146"/>
                    </a:cubicBezTo>
                    <a:cubicBezTo>
                      <a:pt x="499" y="4553"/>
                      <a:pt x="988" y="5635"/>
                      <a:pt x="1864" y="5635"/>
                    </a:cubicBezTo>
                    <a:cubicBezTo>
                      <a:pt x="2291" y="5635"/>
                      <a:pt x="2809" y="5379"/>
                      <a:pt x="3322" y="4665"/>
                    </a:cubicBezTo>
                    <a:cubicBezTo>
                      <a:pt x="4008" y="3712"/>
                      <a:pt x="3762" y="2201"/>
                      <a:pt x="3762" y="1049"/>
                    </a:cubicBezTo>
                    <a:lnTo>
                      <a:pt x="2058" y="64"/>
                    </a:lnTo>
                    <a:cubicBezTo>
                      <a:pt x="1933" y="20"/>
                      <a:pt x="1814" y="0"/>
                      <a:pt x="1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32"/>
              <p:cNvSpPr/>
              <p:nvPr/>
            </p:nvSpPr>
            <p:spPr>
              <a:xfrm>
                <a:off x="7140113" y="3072456"/>
                <a:ext cx="690506" cy="559382"/>
              </a:xfrm>
              <a:custGeom>
                <a:rect b="b" l="l" r="r" t="t"/>
                <a:pathLst>
                  <a:path extrusionOk="0" h="8225" w="10153">
                    <a:moveTo>
                      <a:pt x="2165" y="1"/>
                    </a:moveTo>
                    <a:lnTo>
                      <a:pt x="2165" y="1"/>
                    </a:lnTo>
                    <a:cubicBezTo>
                      <a:pt x="1442" y="3103"/>
                      <a:pt x="1" y="7817"/>
                      <a:pt x="4458" y="8186"/>
                    </a:cubicBezTo>
                    <a:cubicBezTo>
                      <a:pt x="4735" y="8212"/>
                      <a:pt x="4997" y="8224"/>
                      <a:pt x="5247" y="8224"/>
                    </a:cubicBezTo>
                    <a:cubicBezTo>
                      <a:pt x="8684" y="8224"/>
                      <a:pt x="9593" y="5827"/>
                      <a:pt x="10152" y="1367"/>
                    </a:cubicBezTo>
                    <a:lnTo>
                      <a:pt x="2165" y="1"/>
                    </a:lnTo>
                    <a:close/>
                  </a:path>
                </a:pathLst>
              </a:custGeom>
              <a:solidFill>
                <a:srgbClr val="DDA1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32"/>
              <p:cNvSpPr/>
              <p:nvPr/>
            </p:nvSpPr>
            <p:spPr>
              <a:xfrm>
                <a:off x="7164733" y="2856252"/>
                <a:ext cx="839651" cy="694926"/>
              </a:xfrm>
              <a:custGeom>
                <a:rect b="b" l="l" r="r" t="t"/>
                <a:pathLst>
                  <a:path extrusionOk="0" h="10218" w="12346">
                    <a:moveTo>
                      <a:pt x="6302" y="0"/>
                    </a:moveTo>
                    <a:cubicBezTo>
                      <a:pt x="5537" y="0"/>
                      <a:pt x="4999" y="492"/>
                      <a:pt x="5044" y="1369"/>
                    </a:cubicBezTo>
                    <a:cubicBezTo>
                      <a:pt x="4933" y="393"/>
                      <a:pt x="4517" y="155"/>
                      <a:pt x="3836" y="155"/>
                    </a:cubicBezTo>
                    <a:cubicBezTo>
                      <a:pt x="3758" y="155"/>
                      <a:pt x="3677" y="158"/>
                      <a:pt x="3592" y="164"/>
                    </a:cubicBezTo>
                    <a:cubicBezTo>
                      <a:pt x="2494" y="276"/>
                      <a:pt x="2285" y="1166"/>
                      <a:pt x="2740" y="1862"/>
                    </a:cubicBezTo>
                    <a:cubicBezTo>
                      <a:pt x="2371" y="1594"/>
                      <a:pt x="2021" y="1483"/>
                      <a:pt x="1714" y="1483"/>
                    </a:cubicBezTo>
                    <a:cubicBezTo>
                      <a:pt x="521" y="1483"/>
                      <a:pt x="0" y="3159"/>
                      <a:pt x="1701" y="3726"/>
                    </a:cubicBezTo>
                    <a:cubicBezTo>
                      <a:pt x="1096" y="4112"/>
                      <a:pt x="1262" y="4851"/>
                      <a:pt x="1808" y="5071"/>
                    </a:cubicBezTo>
                    <a:cubicBezTo>
                      <a:pt x="1956" y="5125"/>
                      <a:pt x="2107" y="5155"/>
                      <a:pt x="2254" y="5155"/>
                    </a:cubicBezTo>
                    <a:cubicBezTo>
                      <a:pt x="2710" y="5155"/>
                      <a:pt x="3140" y="4869"/>
                      <a:pt x="3399" y="4112"/>
                    </a:cubicBezTo>
                    <a:lnTo>
                      <a:pt x="3399" y="4112"/>
                    </a:lnTo>
                    <a:cubicBezTo>
                      <a:pt x="3242" y="5006"/>
                      <a:pt x="3855" y="5398"/>
                      <a:pt x="4511" y="5398"/>
                    </a:cubicBezTo>
                    <a:cubicBezTo>
                      <a:pt x="5148" y="5398"/>
                      <a:pt x="5824" y="5027"/>
                      <a:pt x="5869" y="4385"/>
                    </a:cubicBezTo>
                    <a:cubicBezTo>
                      <a:pt x="5944" y="5079"/>
                      <a:pt x="6523" y="5425"/>
                      <a:pt x="7083" y="5425"/>
                    </a:cubicBezTo>
                    <a:cubicBezTo>
                      <a:pt x="7309" y="5425"/>
                      <a:pt x="7532" y="5368"/>
                      <a:pt x="7719" y="5256"/>
                    </a:cubicBezTo>
                    <a:lnTo>
                      <a:pt x="7719" y="5256"/>
                    </a:lnTo>
                    <a:cubicBezTo>
                      <a:pt x="7857" y="5424"/>
                      <a:pt x="8054" y="5548"/>
                      <a:pt x="8288" y="5582"/>
                    </a:cubicBezTo>
                    <a:lnTo>
                      <a:pt x="8288" y="5582"/>
                    </a:lnTo>
                    <a:cubicBezTo>
                      <a:pt x="7033" y="5597"/>
                      <a:pt x="6948" y="7764"/>
                      <a:pt x="8060" y="8001"/>
                    </a:cubicBezTo>
                    <a:cubicBezTo>
                      <a:pt x="6101" y="9206"/>
                      <a:pt x="7475" y="10217"/>
                      <a:pt x="8664" y="10217"/>
                    </a:cubicBezTo>
                    <a:cubicBezTo>
                      <a:pt x="9510" y="10217"/>
                      <a:pt x="10261" y="9705"/>
                      <a:pt x="9651" y="8387"/>
                    </a:cubicBezTo>
                    <a:lnTo>
                      <a:pt x="9651" y="8387"/>
                    </a:lnTo>
                    <a:cubicBezTo>
                      <a:pt x="9803" y="8436"/>
                      <a:pt x="9952" y="8458"/>
                      <a:pt x="10097" y="8458"/>
                    </a:cubicBezTo>
                    <a:cubicBezTo>
                      <a:pt x="11429" y="8458"/>
                      <a:pt x="12345" y="6560"/>
                      <a:pt x="10664" y="5917"/>
                    </a:cubicBezTo>
                    <a:cubicBezTo>
                      <a:pt x="12163" y="5619"/>
                      <a:pt x="11512" y="3497"/>
                      <a:pt x="10253" y="3497"/>
                    </a:cubicBezTo>
                    <a:cubicBezTo>
                      <a:pt x="10131" y="3497"/>
                      <a:pt x="10003" y="3517"/>
                      <a:pt x="9871" y="3560"/>
                    </a:cubicBezTo>
                    <a:cubicBezTo>
                      <a:pt x="11001" y="2563"/>
                      <a:pt x="10023" y="1189"/>
                      <a:pt x="8983" y="1189"/>
                    </a:cubicBezTo>
                    <a:cubicBezTo>
                      <a:pt x="8593" y="1189"/>
                      <a:pt x="8194" y="1382"/>
                      <a:pt x="7894" y="1862"/>
                    </a:cubicBezTo>
                    <a:cubicBezTo>
                      <a:pt x="8157" y="812"/>
                      <a:pt x="7733" y="271"/>
                      <a:pt x="6748" y="51"/>
                    </a:cubicBezTo>
                    <a:cubicBezTo>
                      <a:pt x="6593" y="17"/>
                      <a:pt x="6444" y="0"/>
                      <a:pt x="63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32"/>
              <p:cNvSpPr/>
              <p:nvPr/>
            </p:nvSpPr>
            <p:spPr>
              <a:xfrm>
                <a:off x="7272733" y="3303350"/>
                <a:ext cx="58013" cy="27476"/>
              </a:xfrm>
              <a:custGeom>
                <a:rect b="b" l="l" r="r" t="t"/>
                <a:pathLst>
                  <a:path extrusionOk="0" h="404" w="853">
                    <a:moveTo>
                      <a:pt x="400" y="1"/>
                    </a:moveTo>
                    <a:cubicBezTo>
                      <a:pt x="331" y="1"/>
                      <a:pt x="262" y="17"/>
                      <a:pt x="199" y="50"/>
                    </a:cubicBezTo>
                    <a:cubicBezTo>
                      <a:pt x="118" y="93"/>
                      <a:pt x="49" y="158"/>
                      <a:pt x="1" y="238"/>
                    </a:cubicBezTo>
                    <a:cubicBezTo>
                      <a:pt x="92" y="227"/>
                      <a:pt x="172" y="206"/>
                      <a:pt x="247" y="200"/>
                    </a:cubicBezTo>
                    <a:cubicBezTo>
                      <a:pt x="276" y="198"/>
                      <a:pt x="304" y="197"/>
                      <a:pt x="332" y="197"/>
                    </a:cubicBezTo>
                    <a:cubicBezTo>
                      <a:pt x="371" y="197"/>
                      <a:pt x="410" y="199"/>
                      <a:pt x="451" y="206"/>
                    </a:cubicBezTo>
                    <a:cubicBezTo>
                      <a:pt x="515" y="222"/>
                      <a:pt x="579" y="249"/>
                      <a:pt x="638" y="281"/>
                    </a:cubicBezTo>
                    <a:cubicBezTo>
                      <a:pt x="702" y="313"/>
                      <a:pt x="772" y="361"/>
                      <a:pt x="852" y="404"/>
                    </a:cubicBezTo>
                    <a:cubicBezTo>
                      <a:pt x="842" y="313"/>
                      <a:pt x="799" y="227"/>
                      <a:pt x="740" y="158"/>
                    </a:cubicBezTo>
                    <a:cubicBezTo>
                      <a:pt x="653" y="56"/>
                      <a:pt x="527" y="1"/>
                      <a:pt x="4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32"/>
              <p:cNvSpPr/>
              <p:nvPr/>
            </p:nvSpPr>
            <p:spPr>
              <a:xfrm>
                <a:off x="7463637" y="3331846"/>
                <a:ext cx="63861" cy="24484"/>
              </a:xfrm>
              <a:custGeom>
                <a:rect b="b" l="l" r="r" t="t"/>
                <a:pathLst>
                  <a:path extrusionOk="0" h="360" w="939">
                    <a:moveTo>
                      <a:pt x="469" y="0"/>
                    </a:moveTo>
                    <a:cubicBezTo>
                      <a:pt x="383" y="0"/>
                      <a:pt x="295" y="17"/>
                      <a:pt x="215" y="55"/>
                    </a:cubicBezTo>
                    <a:cubicBezTo>
                      <a:pt x="129" y="97"/>
                      <a:pt x="54" y="162"/>
                      <a:pt x="1" y="247"/>
                    </a:cubicBezTo>
                    <a:cubicBezTo>
                      <a:pt x="97" y="231"/>
                      <a:pt x="183" y="215"/>
                      <a:pt x="263" y="205"/>
                    </a:cubicBezTo>
                    <a:cubicBezTo>
                      <a:pt x="307" y="202"/>
                      <a:pt x="350" y="198"/>
                      <a:pt x="393" y="198"/>
                    </a:cubicBezTo>
                    <a:cubicBezTo>
                      <a:pt x="425" y="198"/>
                      <a:pt x="457" y="200"/>
                      <a:pt x="488" y="205"/>
                    </a:cubicBezTo>
                    <a:cubicBezTo>
                      <a:pt x="563" y="210"/>
                      <a:pt x="633" y="226"/>
                      <a:pt x="708" y="247"/>
                    </a:cubicBezTo>
                    <a:cubicBezTo>
                      <a:pt x="783" y="280"/>
                      <a:pt x="863" y="317"/>
                      <a:pt x="938" y="360"/>
                    </a:cubicBezTo>
                    <a:cubicBezTo>
                      <a:pt x="917" y="264"/>
                      <a:pt x="863" y="172"/>
                      <a:pt x="783" y="114"/>
                    </a:cubicBezTo>
                    <a:cubicBezTo>
                      <a:pt x="703" y="49"/>
                      <a:pt x="606" y="12"/>
                      <a:pt x="504" y="1"/>
                    </a:cubicBezTo>
                    <a:cubicBezTo>
                      <a:pt x="492" y="0"/>
                      <a:pt x="481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32"/>
              <p:cNvSpPr/>
              <p:nvPr/>
            </p:nvSpPr>
            <p:spPr>
              <a:xfrm>
                <a:off x="7332173" y="3438078"/>
                <a:ext cx="131735" cy="27272"/>
              </a:xfrm>
              <a:custGeom>
                <a:rect b="b" l="l" r="r" t="t"/>
                <a:pathLst>
                  <a:path extrusionOk="0" h="401" w="1937">
                    <a:moveTo>
                      <a:pt x="87" y="0"/>
                    </a:moveTo>
                    <a:cubicBezTo>
                      <a:pt x="34" y="0"/>
                      <a:pt x="1" y="87"/>
                      <a:pt x="53" y="127"/>
                    </a:cubicBezTo>
                    <a:cubicBezTo>
                      <a:pt x="317" y="327"/>
                      <a:pt x="622" y="400"/>
                      <a:pt x="934" y="400"/>
                    </a:cubicBezTo>
                    <a:cubicBezTo>
                      <a:pt x="1249" y="400"/>
                      <a:pt x="1571" y="325"/>
                      <a:pt x="1864" y="228"/>
                    </a:cubicBezTo>
                    <a:cubicBezTo>
                      <a:pt x="1937" y="204"/>
                      <a:pt x="1917" y="96"/>
                      <a:pt x="1849" y="96"/>
                    </a:cubicBezTo>
                    <a:cubicBezTo>
                      <a:pt x="1842" y="96"/>
                      <a:pt x="1835" y="97"/>
                      <a:pt x="1827" y="100"/>
                    </a:cubicBezTo>
                    <a:cubicBezTo>
                      <a:pt x="1541" y="193"/>
                      <a:pt x="1232" y="268"/>
                      <a:pt x="932" y="268"/>
                    </a:cubicBezTo>
                    <a:cubicBezTo>
                      <a:pt x="645" y="268"/>
                      <a:pt x="366" y="200"/>
                      <a:pt x="123" y="14"/>
                    </a:cubicBezTo>
                    <a:cubicBezTo>
                      <a:pt x="111" y="4"/>
                      <a:pt x="98" y="0"/>
                      <a:pt x="87" y="0"/>
                    </a:cubicBezTo>
                    <a:close/>
                  </a:path>
                </a:pathLst>
              </a:custGeom>
              <a:solidFill>
                <a:srgbClr val="CE8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44" name="Google Shape;3444;p32"/>
              <p:cNvGrpSpPr/>
              <p:nvPr/>
            </p:nvGrpSpPr>
            <p:grpSpPr>
              <a:xfrm>
                <a:off x="7219209" y="3235476"/>
                <a:ext cx="573868" cy="173698"/>
                <a:chOff x="7219209" y="3235476"/>
                <a:chExt cx="573868" cy="173698"/>
              </a:xfrm>
            </p:grpSpPr>
            <p:sp>
              <p:nvSpPr>
                <p:cNvPr id="3445" name="Google Shape;3445;p32"/>
                <p:cNvSpPr/>
                <p:nvPr/>
              </p:nvSpPr>
              <p:spPr>
                <a:xfrm>
                  <a:off x="7426095" y="3269005"/>
                  <a:ext cx="158599" cy="140169"/>
                </a:xfrm>
                <a:custGeom>
                  <a:rect b="b" l="l" r="r" t="t"/>
                  <a:pathLst>
                    <a:path extrusionOk="0" h="2061" w="2332">
                      <a:moveTo>
                        <a:pt x="1116" y="81"/>
                      </a:moveTo>
                      <a:cubicBezTo>
                        <a:pt x="1181" y="81"/>
                        <a:pt x="1246" y="87"/>
                        <a:pt x="1310" y="98"/>
                      </a:cubicBezTo>
                      <a:lnTo>
                        <a:pt x="1310" y="98"/>
                      </a:lnTo>
                      <a:cubicBezTo>
                        <a:pt x="1315" y="102"/>
                        <a:pt x="1322" y="105"/>
                        <a:pt x="1330" y="105"/>
                      </a:cubicBezTo>
                      <a:lnTo>
                        <a:pt x="1330" y="100"/>
                      </a:lnTo>
                      <a:cubicBezTo>
                        <a:pt x="1753" y="143"/>
                        <a:pt x="2106" y="416"/>
                        <a:pt x="2197" y="839"/>
                      </a:cubicBezTo>
                      <a:cubicBezTo>
                        <a:pt x="2272" y="1209"/>
                        <a:pt x="2128" y="1621"/>
                        <a:pt x="1801" y="1825"/>
                      </a:cubicBezTo>
                      <a:cubicBezTo>
                        <a:pt x="1641" y="1927"/>
                        <a:pt x="1446" y="1974"/>
                        <a:pt x="1249" y="1974"/>
                      </a:cubicBezTo>
                      <a:cubicBezTo>
                        <a:pt x="979" y="1974"/>
                        <a:pt x="703" y="1884"/>
                        <a:pt x="505" y="1723"/>
                      </a:cubicBezTo>
                      <a:cubicBezTo>
                        <a:pt x="205" y="1477"/>
                        <a:pt x="87" y="1070"/>
                        <a:pt x="210" y="705"/>
                      </a:cubicBezTo>
                      <a:cubicBezTo>
                        <a:pt x="274" y="507"/>
                        <a:pt x="403" y="336"/>
                        <a:pt x="580" y="223"/>
                      </a:cubicBezTo>
                      <a:cubicBezTo>
                        <a:pt x="745" y="129"/>
                        <a:pt x="930" y="81"/>
                        <a:pt x="1116" y="81"/>
                      </a:cubicBezTo>
                      <a:close/>
                      <a:moveTo>
                        <a:pt x="1139" y="0"/>
                      </a:moveTo>
                      <a:cubicBezTo>
                        <a:pt x="749" y="0"/>
                        <a:pt x="371" y="164"/>
                        <a:pt x="188" y="534"/>
                      </a:cubicBezTo>
                      <a:cubicBezTo>
                        <a:pt x="1" y="909"/>
                        <a:pt x="55" y="1359"/>
                        <a:pt x="333" y="1680"/>
                      </a:cubicBezTo>
                      <a:cubicBezTo>
                        <a:pt x="556" y="1925"/>
                        <a:pt x="911" y="2060"/>
                        <a:pt x="1254" y="2060"/>
                      </a:cubicBezTo>
                      <a:cubicBezTo>
                        <a:pt x="1413" y="2060"/>
                        <a:pt x="1570" y="2031"/>
                        <a:pt x="1710" y="1970"/>
                      </a:cubicBezTo>
                      <a:cubicBezTo>
                        <a:pt x="2101" y="1793"/>
                        <a:pt x="2331" y="1391"/>
                        <a:pt x="2299" y="968"/>
                      </a:cubicBezTo>
                      <a:cubicBezTo>
                        <a:pt x="2283" y="732"/>
                        <a:pt x="2192" y="513"/>
                        <a:pt x="2037" y="341"/>
                      </a:cubicBezTo>
                      <a:cubicBezTo>
                        <a:pt x="1856" y="155"/>
                        <a:pt x="1616" y="44"/>
                        <a:pt x="1359" y="22"/>
                      </a:cubicBezTo>
                      <a:lnTo>
                        <a:pt x="1359" y="22"/>
                      </a:lnTo>
                      <a:cubicBezTo>
                        <a:pt x="1354" y="18"/>
                        <a:pt x="1348" y="16"/>
                        <a:pt x="1340" y="14"/>
                      </a:cubicBezTo>
                      <a:cubicBezTo>
                        <a:pt x="1274" y="5"/>
                        <a:pt x="1206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6" name="Google Shape;3446;p32"/>
                <p:cNvSpPr/>
                <p:nvPr/>
              </p:nvSpPr>
              <p:spPr>
                <a:xfrm>
                  <a:off x="7219209" y="3235476"/>
                  <a:ext cx="158531" cy="140169"/>
                </a:xfrm>
                <a:custGeom>
                  <a:rect b="b" l="l" r="r" t="t"/>
                  <a:pathLst>
                    <a:path extrusionOk="0" h="2061" w="2331">
                      <a:moveTo>
                        <a:pt x="1115" y="81"/>
                      </a:moveTo>
                      <a:cubicBezTo>
                        <a:pt x="1183" y="81"/>
                        <a:pt x="1251" y="87"/>
                        <a:pt x="1318" y="100"/>
                      </a:cubicBezTo>
                      <a:cubicBezTo>
                        <a:pt x="1320" y="100"/>
                        <a:pt x="1321" y="100"/>
                        <a:pt x="1323" y="100"/>
                      </a:cubicBezTo>
                      <a:cubicBezTo>
                        <a:pt x="1325" y="100"/>
                        <a:pt x="1327" y="100"/>
                        <a:pt x="1328" y="100"/>
                      </a:cubicBezTo>
                      <a:lnTo>
                        <a:pt x="1328" y="100"/>
                      </a:lnTo>
                      <a:cubicBezTo>
                        <a:pt x="1328" y="100"/>
                        <a:pt x="1329" y="100"/>
                        <a:pt x="1329" y="100"/>
                      </a:cubicBezTo>
                      <a:cubicBezTo>
                        <a:pt x="1752" y="143"/>
                        <a:pt x="2105" y="416"/>
                        <a:pt x="2197" y="839"/>
                      </a:cubicBezTo>
                      <a:cubicBezTo>
                        <a:pt x="2272" y="1209"/>
                        <a:pt x="2127" y="1622"/>
                        <a:pt x="1800" y="1825"/>
                      </a:cubicBezTo>
                      <a:cubicBezTo>
                        <a:pt x="1640" y="1927"/>
                        <a:pt x="1445" y="1974"/>
                        <a:pt x="1248" y="1974"/>
                      </a:cubicBezTo>
                      <a:cubicBezTo>
                        <a:pt x="978" y="1974"/>
                        <a:pt x="702" y="1885"/>
                        <a:pt x="504" y="1723"/>
                      </a:cubicBezTo>
                      <a:cubicBezTo>
                        <a:pt x="204" y="1477"/>
                        <a:pt x="86" y="1070"/>
                        <a:pt x="209" y="706"/>
                      </a:cubicBezTo>
                      <a:cubicBezTo>
                        <a:pt x="273" y="502"/>
                        <a:pt x="402" y="336"/>
                        <a:pt x="579" y="223"/>
                      </a:cubicBezTo>
                      <a:cubicBezTo>
                        <a:pt x="744" y="129"/>
                        <a:pt x="929" y="81"/>
                        <a:pt x="1115" y="81"/>
                      </a:cubicBezTo>
                      <a:close/>
                      <a:moveTo>
                        <a:pt x="1138" y="0"/>
                      </a:moveTo>
                      <a:cubicBezTo>
                        <a:pt x="748" y="0"/>
                        <a:pt x="370" y="164"/>
                        <a:pt x="188" y="534"/>
                      </a:cubicBezTo>
                      <a:cubicBezTo>
                        <a:pt x="0" y="909"/>
                        <a:pt x="54" y="1359"/>
                        <a:pt x="332" y="1675"/>
                      </a:cubicBezTo>
                      <a:cubicBezTo>
                        <a:pt x="552" y="1924"/>
                        <a:pt x="906" y="2060"/>
                        <a:pt x="1251" y="2060"/>
                      </a:cubicBezTo>
                      <a:cubicBezTo>
                        <a:pt x="1410" y="2060"/>
                        <a:pt x="1568" y="2031"/>
                        <a:pt x="1709" y="1970"/>
                      </a:cubicBezTo>
                      <a:cubicBezTo>
                        <a:pt x="2100" y="1793"/>
                        <a:pt x="2330" y="1391"/>
                        <a:pt x="2298" y="968"/>
                      </a:cubicBezTo>
                      <a:cubicBezTo>
                        <a:pt x="2282" y="732"/>
                        <a:pt x="2191" y="513"/>
                        <a:pt x="2036" y="341"/>
                      </a:cubicBezTo>
                      <a:cubicBezTo>
                        <a:pt x="1852" y="152"/>
                        <a:pt x="1607" y="41"/>
                        <a:pt x="1346" y="16"/>
                      </a:cubicBezTo>
                      <a:lnTo>
                        <a:pt x="1346" y="16"/>
                      </a:lnTo>
                      <a:cubicBezTo>
                        <a:pt x="1344" y="15"/>
                        <a:pt x="1342" y="15"/>
                        <a:pt x="1339" y="14"/>
                      </a:cubicBezTo>
                      <a:cubicBezTo>
                        <a:pt x="1273" y="5"/>
                        <a:pt x="1205" y="0"/>
                        <a:pt x="11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7" name="Google Shape;3447;p32"/>
                <p:cNvSpPr/>
                <p:nvPr/>
              </p:nvSpPr>
              <p:spPr>
                <a:xfrm>
                  <a:off x="7370667" y="3300561"/>
                  <a:ext cx="69914" cy="19111"/>
                </a:xfrm>
                <a:custGeom>
                  <a:rect b="b" l="l" r="r" t="t"/>
                  <a:pathLst>
                    <a:path extrusionOk="0" h="281" w="1028">
                      <a:moveTo>
                        <a:pt x="397" y="0"/>
                      </a:moveTo>
                      <a:cubicBezTo>
                        <a:pt x="279" y="0"/>
                        <a:pt x="161" y="17"/>
                        <a:pt x="50" y="43"/>
                      </a:cubicBezTo>
                      <a:cubicBezTo>
                        <a:pt x="1" y="58"/>
                        <a:pt x="15" y="131"/>
                        <a:pt x="58" y="131"/>
                      </a:cubicBezTo>
                      <a:cubicBezTo>
                        <a:pt x="62" y="131"/>
                        <a:pt x="67" y="130"/>
                        <a:pt x="71" y="129"/>
                      </a:cubicBezTo>
                      <a:cubicBezTo>
                        <a:pt x="175" y="103"/>
                        <a:pt x="288" y="87"/>
                        <a:pt x="400" y="87"/>
                      </a:cubicBezTo>
                      <a:cubicBezTo>
                        <a:pt x="594" y="87"/>
                        <a:pt x="788" y="136"/>
                        <a:pt x="934" y="268"/>
                      </a:cubicBezTo>
                      <a:cubicBezTo>
                        <a:pt x="943" y="277"/>
                        <a:pt x="954" y="280"/>
                        <a:pt x="964" y="280"/>
                      </a:cubicBezTo>
                      <a:cubicBezTo>
                        <a:pt x="998" y="280"/>
                        <a:pt x="1027" y="238"/>
                        <a:pt x="998" y="209"/>
                      </a:cubicBezTo>
                      <a:cubicBezTo>
                        <a:pt x="831" y="56"/>
                        <a:pt x="615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8" name="Google Shape;3448;p32"/>
                <p:cNvSpPr/>
                <p:nvPr/>
              </p:nvSpPr>
              <p:spPr>
                <a:xfrm>
                  <a:off x="7577349" y="3351025"/>
                  <a:ext cx="215728" cy="8637"/>
                </a:xfrm>
                <a:custGeom>
                  <a:rect b="b" l="l" r="r" t="t"/>
                  <a:pathLst>
                    <a:path extrusionOk="0" h="127" w="3172">
                      <a:moveTo>
                        <a:pt x="1589" y="0"/>
                      </a:moveTo>
                      <a:cubicBezTo>
                        <a:pt x="1078" y="0"/>
                        <a:pt x="568" y="8"/>
                        <a:pt x="59" y="8"/>
                      </a:cubicBezTo>
                      <a:cubicBezTo>
                        <a:pt x="0" y="8"/>
                        <a:pt x="0" y="94"/>
                        <a:pt x="59" y="94"/>
                      </a:cubicBezTo>
                      <a:cubicBezTo>
                        <a:pt x="568" y="94"/>
                        <a:pt x="1078" y="86"/>
                        <a:pt x="1589" y="86"/>
                      </a:cubicBezTo>
                      <a:cubicBezTo>
                        <a:pt x="2099" y="86"/>
                        <a:pt x="2609" y="94"/>
                        <a:pt x="3118" y="126"/>
                      </a:cubicBezTo>
                      <a:cubicBezTo>
                        <a:pt x="3172" y="126"/>
                        <a:pt x="3172" y="40"/>
                        <a:pt x="3118" y="40"/>
                      </a:cubicBezTo>
                      <a:cubicBezTo>
                        <a:pt x="2609" y="8"/>
                        <a:pt x="2099" y="0"/>
                        <a:pt x="15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49" name="Google Shape;3449;p32"/>
              <p:cNvSpPr/>
              <p:nvPr/>
            </p:nvSpPr>
            <p:spPr>
              <a:xfrm>
                <a:off x="7357201" y="3321305"/>
                <a:ext cx="49103" cy="78075"/>
              </a:xfrm>
              <a:custGeom>
                <a:rect b="b" l="l" r="r" t="t"/>
                <a:pathLst>
                  <a:path extrusionOk="0" h="1148" w="722">
                    <a:moveTo>
                      <a:pt x="543" y="1"/>
                    </a:moveTo>
                    <a:cubicBezTo>
                      <a:pt x="543" y="1"/>
                      <a:pt x="516" y="515"/>
                      <a:pt x="516" y="681"/>
                    </a:cubicBezTo>
                    <a:cubicBezTo>
                      <a:pt x="490" y="679"/>
                      <a:pt x="465" y="679"/>
                      <a:pt x="442" y="679"/>
                    </a:cubicBezTo>
                    <a:cubicBezTo>
                      <a:pt x="25" y="679"/>
                      <a:pt x="0" y="940"/>
                      <a:pt x="173" y="1077"/>
                    </a:cubicBezTo>
                    <a:cubicBezTo>
                      <a:pt x="232" y="1126"/>
                      <a:pt x="299" y="1147"/>
                      <a:pt x="363" y="1147"/>
                    </a:cubicBezTo>
                    <a:cubicBezTo>
                      <a:pt x="549" y="1147"/>
                      <a:pt x="722" y="972"/>
                      <a:pt x="682" y="761"/>
                    </a:cubicBezTo>
                    <a:lnTo>
                      <a:pt x="543" y="1"/>
                    </a:lnTo>
                    <a:close/>
                  </a:path>
                </a:pathLst>
              </a:custGeom>
              <a:solidFill>
                <a:srgbClr val="CE8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32"/>
              <p:cNvSpPr/>
              <p:nvPr/>
            </p:nvSpPr>
            <p:spPr>
              <a:xfrm>
                <a:off x="7733296" y="3366871"/>
                <a:ext cx="144113" cy="116093"/>
              </a:xfrm>
              <a:custGeom>
                <a:rect b="b" l="l" r="r" t="t"/>
                <a:pathLst>
                  <a:path extrusionOk="0" h="1707" w="2119">
                    <a:moveTo>
                      <a:pt x="775" y="0"/>
                    </a:moveTo>
                    <a:cubicBezTo>
                      <a:pt x="635" y="0"/>
                      <a:pt x="479" y="19"/>
                      <a:pt x="305" y="59"/>
                    </a:cubicBezTo>
                    <a:lnTo>
                      <a:pt x="0" y="1538"/>
                    </a:lnTo>
                    <a:cubicBezTo>
                      <a:pt x="260" y="1656"/>
                      <a:pt x="494" y="1707"/>
                      <a:pt x="699" y="1707"/>
                    </a:cubicBezTo>
                    <a:cubicBezTo>
                      <a:pt x="1892" y="1707"/>
                      <a:pt x="2118" y="0"/>
                      <a:pt x="775" y="0"/>
                    </a:cubicBezTo>
                    <a:close/>
                  </a:path>
                </a:pathLst>
              </a:custGeom>
              <a:solidFill>
                <a:srgbClr val="DDA1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32"/>
              <p:cNvSpPr/>
              <p:nvPr/>
            </p:nvSpPr>
            <p:spPr>
              <a:xfrm>
                <a:off x="7706704" y="3452904"/>
                <a:ext cx="53252" cy="45567"/>
              </a:xfrm>
              <a:custGeom>
                <a:rect b="b" l="l" r="r" t="t"/>
                <a:pathLst>
                  <a:path extrusionOk="0" h="670" w="783">
                    <a:moveTo>
                      <a:pt x="338" y="1"/>
                    </a:moveTo>
                    <a:cubicBezTo>
                      <a:pt x="166" y="1"/>
                      <a:pt x="0" y="135"/>
                      <a:pt x="0" y="337"/>
                    </a:cubicBezTo>
                    <a:cubicBezTo>
                      <a:pt x="5" y="519"/>
                      <a:pt x="155" y="669"/>
                      <a:pt x="338" y="669"/>
                    </a:cubicBezTo>
                    <a:cubicBezTo>
                      <a:pt x="638" y="669"/>
                      <a:pt x="782" y="310"/>
                      <a:pt x="573" y="101"/>
                    </a:cubicBezTo>
                    <a:cubicBezTo>
                      <a:pt x="505" y="32"/>
                      <a:pt x="421" y="1"/>
                      <a:pt x="3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32"/>
              <p:cNvSpPr/>
              <p:nvPr/>
            </p:nvSpPr>
            <p:spPr>
              <a:xfrm>
                <a:off x="7327889" y="3672916"/>
                <a:ext cx="418193" cy="166556"/>
              </a:xfrm>
              <a:custGeom>
                <a:rect b="b" l="l" r="r" t="t"/>
                <a:pathLst>
                  <a:path extrusionOk="0" h="2449" w="6149">
                    <a:moveTo>
                      <a:pt x="4793" y="0"/>
                    </a:moveTo>
                    <a:cubicBezTo>
                      <a:pt x="4679" y="807"/>
                      <a:pt x="3939" y="1202"/>
                      <a:pt x="3181" y="1202"/>
                    </a:cubicBezTo>
                    <a:cubicBezTo>
                      <a:pt x="2449" y="1202"/>
                      <a:pt x="1701" y="834"/>
                      <a:pt x="1482" y="113"/>
                    </a:cubicBezTo>
                    <a:lnTo>
                      <a:pt x="1482" y="113"/>
                    </a:lnTo>
                    <a:cubicBezTo>
                      <a:pt x="0" y="1311"/>
                      <a:pt x="987" y="2449"/>
                      <a:pt x="2023" y="2449"/>
                    </a:cubicBezTo>
                    <a:cubicBezTo>
                      <a:pt x="2552" y="2449"/>
                      <a:pt x="3093" y="2152"/>
                      <a:pt x="3325" y="1415"/>
                    </a:cubicBezTo>
                    <a:cubicBezTo>
                      <a:pt x="3362" y="2103"/>
                      <a:pt x="3955" y="2404"/>
                      <a:pt x="4513" y="2404"/>
                    </a:cubicBezTo>
                    <a:cubicBezTo>
                      <a:pt x="4781" y="2404"/>
                      <a:pt x="5040" y="2336"/>
                      <a:pt x="5227" y="2207"/>
                    </a:cubicBezTo>
                    <a:cubicBezTo>
                      <a:pt x="6149" y="1581"/>
                      <a:pt x="5741" y="225"/>
                      <a:pt x="4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6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33"/>
          <p:cNvSpPr txBox="1"/>
          <p:nvPr>
            <p:ph type="title"/>
          </p:nvPr>
        </p:nvSpPr>
        <p:spPr>
          <a:xfrm>
            <a:off x="1642600" y="565125"/>
            <a:ext cx="1770000" cy="1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latin typeface="Merriweather"/>
                <a:ea typeface="Merriweather"/>
                <a:cs typeface="Merriweather"/>
                <a:sym typeface="Merriweather"/>
              </a:rPr>
              <a:t>Eva</a:t>
            </a:r>
            <a:r>
              <a:rPr lang="en" sz="6000"/>
              <a:t> </a:t>
            </a:r>
            <a:endParaRPr sz="6000"/>
          </a:p>
        </p:txBody>
      </p:sp>
      <p:sp>
        <p:nvSpPr>
          <p:cNvPr id="3458" name="Google Shape;3458;p33"/>
          <p:cNvSpPr/>
          <p:nvPr/>
        </p:nvSpPr>
        <p:spPr>
          <a:xfrm>
            <a:off x="6965292" y="501970"/>
            <a:ext cx="120069" cy="119403"/>
          </a:xfrm>
          <a:custGeom>
            <a:rect b="b" l="l" r="r" t="t"/>
            <a:pathLst>
              <a:path extrusionOk="0" h="2333" w="2346">
                <a:moveTo>
                  <a:pt x="1180" y="1"/>
                </a:moveTo>
                <a:cubicBezTo>
                  <a:pt x="535" y="1"/>
                  <a:pt x="0" y="522"/>
                  <a:pt x="0" y="1166"/>
                </a:cubicBezTo>
                <a:cubicBezTo>
                  <a:pt x="0" y="1811"/>
                  <a:pt x="535" y="2332"/>
                  <a:pt x="1180" y="2332"/>
                </a:cubicBezTo>
                <a:cubicBezTo>
                  <a:pt x="1824" y="2332"/>
                  <a:pt x="2346" y="1811"/>
                  <a:pt x="2346" y="1166"/>
                </a:cubicBezTo>
                <a:cubicBezTo>
                  <a:pt x="2346" y="522"/>
                  <a:pt x="1824" y="1"/>
                  <a:pt x="11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9" name="Google Shape;3459;p33"/>
          <p:cNvGrpSpPr/>
          <p:nvPr/>
        </p:nvGrpSpPr>
        <p:grpSpPr>
          <a:xfrm>
            <a:off x="5361937" y="572191"/>
            <a:ext cx="3326655" cy="3961917"/>
            <a:chOff x="5361937" y="572191"/>
            <a:chExt cx="3326655" cy="3961917"/>
          </a:xfrm>
        </p:grpSpPr>
        <p:sp>
          <p:nvSpPr>
            <p:cNvPr id="3460" name="Google Shape;3460;p33"/>
            <p:cNvSpPr/>
            <p:nvPr/>
          </p:nvSpPr>
          <p:spPr>
            <a:xfrm>
              <a:off x="5361937" y="1207453"/>
              <a:ext cx="3326655" cy="3326655"/>
            </a:xfrm>
            <a:custGeom>
              <a:rect b="b" l="l" r="r" t="t"/>
              <a:pathLst>
                <a:path extrusionOk="0" h="64999" w="64999">
                  <a:moveTo>
                    <a:pt x="32507" y="1"/>
                  </a:moveTo>
                  <a:cubicBezTo>
                    <a:pt x="14553" y="1"/>
                    <a:pt x="1" y="14553"/>
                    <a:pt x="1" y="32507"/>
                  </a:cubicBezTo>
                  <a:cubicBezTo>
                    <a:pt x="1" y="50446"/>
                    <a:pt x="14553" y="64999"/>
                    <a:pt x="32507" y="64999"/>
                  </a:cubicBezTo>
                  <a:cubicBezTo>
                    <a:pt x="50460" y="64999"/>
                    <a:pt x="64999" y="50446"/>
                    <a:pt x="64999" y="32507"/>
                  </a:cubicBezTo>
                  <a:cubicBezTo>
                    <a:pt x="64999" y="14553"/>
                    <a:pt x="50460" y="1"/>
                    <a:pt x="3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1500000" dist="28575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33"/>
            <p:cNvSpPr/>
            <p:nvPr/>
          </p:nvSpPr>
          <p:spPr>
            <a:xfrm>
              <a:off x="5458465" y="1308337"/>
              <a:ext cx="3133604" cy="3133604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chemeClr val="lt2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33"/>
            <p:cNvSpPr/>
            <p:nvPr/>
          </p:nvSpPr>
          <p:spPr>
            <a:xfrm>
              <a:off x="5548781" y="1398350"/>
              <a:ext cx="2952951" cy="2953676"/>
            </a:xfrm>
            <a:custGeom>
              <a:rect b="b" l="l" r="r" t="t"/>
              <a:pathLst>
                <a:path extrusionOk="0" h="73265" w="73247">
                  <a:moveTo>
                    <a:pt x="36623" y="1"/>
                  </a:moveTo>
                  <a:cubicBezTo>
                    <a:pt x="16403" y="1"/>
                    <a:pt x="0" y="16403"/>
                    <a:pt x="0" y="36624"/>
                  </a:cubicBezTo>
                  <a:cubicBezTo>
                    <a:pt x="0" y="56861"/>
                    <a:pt x="16403" y="73264"/>
                    <a:pt x="36623" y="73264"/>
                  </a:cubicBezTo>
                  <a:cubicBezTo>
                    <a:pt x="56861" y="73264"/>
                    <a:pt x="73246" y="56861"/>
                    <a:pt x="73246" y="36624"/>
                  </a:cubicBezTo>
                  <a:cubicBezTo>
                    <a:pt x="73246" y="16403"/>
                    <a:pt x="56861" y="1"/>
                    <a:pt x="36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33"/>
            <p:cNvSpPr/>
            <p:nvPr/>
          </p:nvSpPr>
          <p:spPr>
            <a:xfrm>
              <a:off x="6181687" y="1896020"/>
              <a:ext cx="1621149" cy="1460283"/>
            </a:xfrm>
            <a:custGeom>
              <a:rect b="b" l="l" r="r" t="t"/>
              <a:pathLst>
                <a:path extrusionOk="0" h="41503" w="46075">
                  <a:moveTo>
                    <a:pt x="24166" y="40355"/>
                  </a:moveTo>
                  <a:cubicBezTo>
                    <a:pt x="18059" y="40147"/>
                    <a:pt x="8680" y="41074"/>
                    <a:pt x="4652" y="39788"/>
                  </a:cubicBezTo>
                  <a:cubicBezTo>
                    <a:pt x="625" y="38502"/>
                    <a:pt x="-37" y="36007"/>
                    <a:pt x="1" y="32641"/>
                  </a:cubicBezTo>
                  <a:cubicBezTo>
                    <a:pt x="39" y="29275"/>
                    <a:pt x="3537" y="23905"/>
                    <a:pt x="4879" y="19594"/>
                  </a:cubicBezTo>
                  <a:cubicBezTo>
                    <a:pt x="6222" y="15283"/>
                    <a:pt x="5125" y="10007"/>
                    <a:pt x="8056" y="6774"/>
                  </a:cubicBezTo>
                  <a:cubicBezTo>
                    <a:pt x="10987" y="3541"/>
                    <a:pt x="18134" y="875"/>
                    <a:pt x="22464" y="194"/>
                  </a:cubicBezTo>
                  <a:cubicBezTo>
                    <a:pt x="26794" y="-487"/>
                    <a:pt x="30992" y="686"/>
                    <a:pt x="34036" y="2690"/>
                  </a:cubicBezTo>
                  <a:cubicBezTo>
                    <a:pt x="37080" y="4694"/>
                    <a:pt x="39292" y="8798"/>
                    <a:pt x="40729" y="12220"/>
                  </a:cubicBezTo>
                  <a:cubicBezTo>
                    <a:pt x="42166" y="15643"/>
                    <a:pt x="41769" y="19822"/>
                    <a:pt x="42658" y="23225"/>
                  </a:cubicBezTo>
                  <a:cubicBezTo>
                    <a:pt x="43547" y="26629"/>
                    <a:pt x="46288" y="29673"/>
                    <a:pt x="46061" y="32641"/>
                  </a:cubicBezTo>
                  <a:cubicBezTo>
                    <a:pt x="45834" y="35610"/>
                    <a:pt x="44946" y="39750"/>
                    <a:pt x="41297" y="41036"/>
                  </a:cubicBezTo>
                  <a:cubicBezTo>
                    <a:pt x="37648" y="42322"/>
                    <a:pt x="30274" y="40563"/>
                    <a:pt x="24166" y="403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464" name="Google Shape;3464;p33"/>
            <p:cNvSpPr/>
            <p:nvPr/>
          </p:nvSpPr>
          <p:spPr>
            <a:xfrm>
              <a:off x="6017620" y="572191"/>
              <a:ext cx="2016087" cy="1008043"/>
            </a:xfrm>
            <a:custGeom>
              <a:rect b="b" l="l" r="r" t="t"/>
              <a:pathLst>
                <a:path extrusionOk="0" fill="none" h="19696" w="39392">
                  <a:moveTo>
                    <a:pt x="0" y="19696"/>
                  </a:moveTo>
                  <a:lnTo>
                    <a:pt x="19696" y="0"/>
                  </a:lnTo>
                  <a:lnTo>
                    <a:pt x="39391" y="1969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33"/>
            <p:cNvSpPr/>
            <p:nvPr/>
          </p:nvSpPr>
          <p:spPr>
            <a:xfrm>
              <a:off x="6782782" y="2910645"/>
              <a:ext cx="510226" cy="290752"/>
            </a:xfrm>
            <a:custGeom>
              <a:rect b="b" l="l" r="r" t="t"/>
              <a:pathLst>
                <a:path extrusionOk="0" h="7212" w="12656">
                  <a:moveTo>
                    <a:pt x="8995" y="1"/>
                  </a:moveTo>
                  <a:lnTo>
                    <a:pt x="2563" y="1378"/>
                  </a:lnTo>
                  <a:cubicBezTo>
                    <a:pt x="2752" y="2717"/>
                    <a:pt x="1701" y="3858"/>
                    <a:pt x="416" y="3858"/>
                  </a:cubicBezTo>
                  <a:cubicBezTo>
                    <a:pt x="280" y="3858"/>
                    <a:pt x="141" y="3845"/>
                    <a:pt x="0" y="3818"/>
                  </a:cubicBezTo>
                  <a:lnTo>
                    <a:pt x="0" y="3818"/>
                  </a:lnTo>
                  <a:cubicBezTo>
                    <a:pt x="175" y="4916"/>
                    <a:pt x="994" y="5823"/>
                    <a:pt x="1970" y="6328"/>
                  </a:cubicBezTo>
                  <a:cubicBezTo>
                    <a:pt x="2929" y="6851"/>
                    <a:pt x="4062" y="7025"/>
                    <a:pt x="5160" y="7130"/>
                  </a:cubicBezTo>
                  <a:cubicBezTo>
                    <a:pt x="5585" y="7184"/>
                    <a:pt x="6017" y="7212"/>
                    <a:pt x="6451" y="7212"/>
                  </a:cubicBezTo>
                  <a:cubicBezTo>
                    <a:pt x="6711" y="7212"/>
                    <a:pt x="6973" y="7202"/>
                    <a:pt x="7234" y="7182"/>
                  </a:cubicBezTo>
                  <a:cubicBezTo>
                    <a:pt x="9344" y="7008"/>
                    <a:pt x="11261" y="5892"/>
                    <a:pt x="12481" y="4167"/>
                  </a:cubicBezTo>
                  <a:cubicBezTo>
                    <a:pt x="12568" y="4045"/>
                    <a:pt x="12655" y="3870"/>
                    <a:pt x="12568" y="3748"/>
                  </a:cubicBezTo>
                  <a:cubicBezTo>
                    <a:pt x="12499" y="3696"/>
                    <a:pt x="12429" y="3644"/>
                    <a:pt x="12342" y="3644"/>
                  </a:cubicBezTo>
                  <a:cubicBezTo>
                    <a:pt x="11644" y="3469"/>
                    <a:pt x="10825" y="3731"/>
                    <a:pt x="10250" y="3278"/>
                  </a:cubicBezTo>
                  <a:cubicBezTo>
                    <a:pt x="10058" y="3086"/>
                    <a:pt x="9901" y="2859"/>
                    <a:pt x="9814" y="2615"/>
                  </a:cubicBezTo>
                  <a:cubicBezTo>
                    <a:pt x="9431" y="1779"/>
                    <a:pt x="9152" y="907"/>
                    <a:pt x="8995" y="1"/>
                  </a:cubicBezTo>
                  <a:close/>
                </a:path>
              </a:pathLst>
            </a:custGeom>
            <a:solidFill>
              <a:srgbClr val="F1BF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33"/>
            <p:cNvSpPr/>
            <p:nvPr/>
          </p:nvSpPr>
          <p:spPr>
            <a:xfrm>
              <a:off x="6548068" y="3155679"/>
              <a:ext cx="1026016" cy="1196145"/>
            </a:xfrm>
            <a:custGeom>
              <a:rect b="b" l="l" r="r" t="t"/>
              <a:pathLst>
                <a:path extrusionOk="0" h="29670" w="25450">
                  <a:moveTo>
                    <a:pt x="11878" y="1"/>
                  </a:moveTo>
                  <a:cubicBezTo>
                    <a:pt x="9164" y="1"/>
                    <a:pt x="6474" y="587"/>
                    <a:pt x="3992" y="1732"/>
                  </a:cubicBezTo>
                  <a:cubicBezTo>
                    <a:pt x="2999" y="2063"/>
                    <a:pt x="2284" y="2900"/>
                    <a:pt x="2127" y="3928"/>
                  </a:cubicBezTo>
                  <a:cubicBezTo>
                    <a:pt x="0" y="11790"/>
                    <a:pt x="3103" y="20226"/>
                    <a:pt x="1761" y="28262"/>
                  </a:cubicBezTo>
                  <a:cubicBezTo>
                    <a:pt x="5062" y="29199"/>
                    <a:pt x="8460" y="29670"/>
                    <a:pt x="11860" y="29670"/>
                  </a:cubicBezTo>
                  <a:cubicBezTo>
                    <a:pt x="15228" y="29670"/>
                    <a:pt x="18597" y="29208"/>
                    <a:pt x="21877" y="28280"/>
                  </a:cubicBezTo>
                  <a:cubicBezTo>
                    <a:pt x="22051" y="27042"/>
                    <a:pt x="22138" y="25717"/>
                    <a:pt x="22434" y="24445"/>
                  </a:cubicBezTo>
                  <a:lnTo>
                    <a:pt x="24265" y="16601"/>
                  </a:lnTo>
                  <a:cubicBezTo>
                    <a:pt x="24857" y="14073"/>
                    <a:pt x="25450" y="11493"/>
                    <a:pt x="25171" y="8913"/>
                  </a:cubicBezTo>
                  <a:cubicBezTo>
                    <a:pt x="24962" y="7118"/>
                    <a:pt x="24352" y="5427"/>
                    <a:pt x="23742" y="3736"/>
                  </a:cubicBezTo>
                  <a:cubicBezTo>
                    <a:pt x="23515" y="3091"/>
                    <a:pt x="23254" y="2429"/>
                    <a:pt x="22800" y="1924"/>
                  </a:cubicBezTo>
                  <a:cubicBezTo>
                    <a:pt x="21964" y="1035"/>
                    <a:pt x="20622" y="878"/>
                    <a:pt x="19384" y="756"/>
                  </a:cubicBezTo>
                  <a:lnTo>
                    <a:pt x="15514" y="355"/>
                  </a:lnTo>
                  <a:cubicBezTo>
                    <a:pt x="14308" y="118"/>
                    <a:pt x="13091" y="1"/>
                    <a:pt x="11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33"/>
            <p:cNvSpPr/>
            <p:nvPr/>
          </p:nvSpPr>
          <p:spPr>
            <a:xfrm>
              <a:off x="6999918" y="3302789"/>
              <a:ext cx="42210" cy="42210"/>
            </a:xfrm>
            <a:custGeom>
              <a:rect b="b" l="l" r="r" t="t"/>
              <a:pathLst>
                <a:path extrusionOk="0" h="1047" w="1047">
                  <a:moveTo>
                    <a:pt x="524" y="0"/>
                  </a:moveTo>
                  <a:cubicBezTo>
                    <a:pt x="245" y="0"/>
                    <a:pt x="1" y="227"/>
                    <a:pt x="1" y="523"/>
                  </a:cubicBezTo>
                  <a:cubicBezTo>
                    <a:pt x="1" y="802"/>
                    <a:pt x="245" y="1046"/>
                    <a:pt x="524" y="1046"/>
                  </a:cubicBezTo>
                  <a:cubicBezTo>
                    <a:pt x="820" y="1046"/>
                    <a:pt x="1047" y="802"/>
                    <a:pt x="1047" y="523"/>
                  </a:cubicBezTo>
                  <a:cubicBezTo>
                    <a:pt x="1047" y="227"/>
                    <a:pt x="820" y="0"/>
                    <a:pt x="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33"/>
            <p:cNvSpPr/>
            <p:nvPr/>
          </p:nvSpPr>
          <p:spPr>
            <a:xfrm>
              <a:off x="6999918" y="3432804"/>
              <a:ext cx="42210" cy="42169"/>
            </a:xfrm>
            <a:custGeom>
              <a:rect b="b" l="l" r="r" t="t"/>
              <a:pathLst>
                <a:path extrusionOk="0" h="1046" w="1047">
                  <a:moveTo>
                    <a:pt x="524" y="0"/>
                  </a:moveTo>
                  <a:cubicBezTo>
                    <a:pt x="245" y="0"/>
                    <a:pt x="1" y="227"/>
                    <a:pt x="1" y="523"/>
                  </a:cubicBezTo>
                  <a:cubicBezTo>
                    <a:pt x="1" y="802"/>
                    <a:pt x="245" y="1046"/>
                    <a:pt x="524" y="1046"/>
                  </a:cubicBezTo>
                  <a:cubicBezTo>
                    <a:pt x="820" y="1046"/>
                    <a:pt x="1047" y="802"/>
                    <a:pt x="1047" y="523"/>
                  </a:cubicBezTo>
                  <a:cubicBezTo>
                    <a:pt x="1047" y="227"/>
                    <a:pt x="820" y="0"/>
                    <a:pt x="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33"/>
            <p:cNvSpPr/>
            <p:nvPr/>
          </p:nvSpPr>
          <p:spPr>
            <a:xfrm>
              <a:off x="6999918" y="3562780"/>
              <a:ext cx="42210" cy="42210"/>
            </a:xfrm>
            <a:custGeom>
              <a:rect b="b" l="l" r="r" t="t"/>
              <a:pathLst>
                <a:path extrusionOk="0" h="1047" w="1047">
                  <a:moveTo>
                    <a:pt x="524" y="1"/>
                  </a:moveTo>
                  <a:cubicBezTo>
                    <a:pt x="245" y="1"/>
                    <a:pt x="1" y="227"/>
                    <a:pt x="1" y="524"/>
                  </a:cubicBezTo>
                  <a:cubicBezTo>
                    <a:pt x="1" y="803"/>
                    <a:pt x="245" y="1047"/>
                    <a:pt x="524" y="1047"/>
                  </a:cubicBezTo>
                  <a:cubicBezTo>
                    <a:pt x="820" y="1047"/>
                    <a:pt x="1047" y="803"/>
                    <a:pt x="1047" y="524"/>
                  </a:cubicBezTo>
                  <a:cubicBezTo>
                    <a:pt x="1047" y="227"/>
                    <a:pt x="820" y="1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33"/>
            <p:cNvSpPr/>
            <p:nvPr/>
          </p:nvSpPr>
          <p:spPr>
            <a:xfrm>
              <a:off x="6999918" y="3692796"/>
              <a:ext cx="42210" cy="42210"/>
            </a:xfrm>
            <a:custGeom>
              <a:rect b="b" l="l" r="r" t="t"/>
              <a:pathLst>
                <a:path extrusionOk="0" h="1047" w="1047">
                  <a:moveTo>
                    <a:pt x="524" y="1"/>
                  </a:moveTo>
                  <a:cubicBezTo>
                    <a:pt x="245" y="1"/>
                    <a:pt x="1" y="245"/>
                    <a:pt x="1" y="524"/>
                  </a:cubicBezTo>
                  <a:cubicBezTo>
                    <a:pt x="1" y="820"/>
                    <a:pt x="245" y="1046"/>
                    <a:pt x="524" y="1046"/>
                  </a:cubicBezTo>
                  <a:cubicBezTo>
                    <a:pt x="820" y="1046"/>
                    <a:pt x="1047" y="820"/>
                    <a:pt x="1047" y="524"/>
                  </a:cubicBezTo>
                  <a:cubicBezTo>
                    <a:pt x="1047" y="245"/>
                    <a:pt x="820" y="1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33"/>
            <p:cNvSpPr/>
            <p:nvPr/>
          </p:nvSpPr>
          <p:spPr>
            <a:xfrm>
              <a:off x="6490458" y="2122890"/>
              <a:ext cx="1002109" cy="927648"/>
            </a:xfrm>
            <a:custGeom>
              <a:rect b="b" l="l" r="r" t="t"/>
              <a:pathLst>
                <a:path extrusionOk="0" h="23010" w="24857">
                  <a:moveTo>
                    <a:pt x="13317" y="0"/>
                  </a:moveTo>
                  <a:lnTo>
                    <a:pt x="2946" y="3208"/>
                  </a:lnTo>
                  <a:cubicBezTo>
                    <a:pt x="2074" y="4166"/>
                    <a:pt x="1708" y="5491"/>
                    <a:pt x="1586" y="6781"/>
                  </a:cubicBezTo>
                  <a:cubicBezTo>
                    <a:pt x="1464" y="8071"/>
                    <a:pt x="1551" y="9378"/>
                    <a:pt x="1464" y="10686"/>
                  </a:cubicBezTo>
                  <a:cubicBezTo>
                    <a:pt x="1377" y="11906"/>
                    <a:pt x="1116" y="13126"/>
                    <a:pt x="697" y="14276"/>
                  </a:cubicBezTo>
                  <a:cubicBezTo>
                    <a:pt x="401" y="15113"/>
                    <a:pt x="0" y="15985"/>
                    <a:pt x="122" y="16856"/>
                  </a:cubicBezTo>
                  <a:cubicBezTo>
                    <a:pt x="209" y="17431"/>
                    <a:pt x="436" y="17954"/>
                    <a:pt x="784" y="18408"/>
                  </a:cubicBezTo>
                  <a:cubicBezTo>
                    <a:pt x="2231" y="20430"/>
                    <a:pt x="4828" y="21354"/>
                    <a:pt x="7304" y="21406"/>
                  </a:cubicBezTo>
                  <a:cubicBezTo>
                    <a:pt x="7722" y="21406"/>
                    <a:pt x="8123" y="21441"/>
                    <a:pt x="8524" y="21510"/>
                  </a:cubicBezTo>
                  <a:cubicBezTo>
                    <a:pt x="8995" y="21667"/>
                    <a:pt x="9448" y="21876"/>
                    <a:pt x="9866" y="22138"/>
                  </a:cubicBezTo>
                  <a:cubicBezTo>
                    <a:pt x="10884" y="22691"/>
                    <a:pt x="12059" y="23010"/>
                    <a:pt x="13214" y="23010"/>
                  </a:cubicBezTo>
                  <a:cubicBezTo>
                    <a:pt x="14095" y="23010"/>
                    <a:pt x="14963" y="22824"/>
                    <a:pt x="15740" y="22417"/>
                  </a:cubicBezTo>
                  <a:cubicBezTo>
                    <a:pt x="16246" y="22138"/>
                    <a:pt x="16717" y="21789"/>
                    <a:pt x="17239" y="21545"/>
                  </a:cubicBezTo>
                  <a:cubicBezTo>
                    <a:pt x="17762" y="21336"/>
                    <a:pt x="18320" y="21179"/>
                    <a:pt x="18878" y="21109"/>
                  </a:cubicBezTo>
                  <a:cubicBezTo>
                    <a:pt x="19906" y="20918"/>
                    <a:pt x="20952" y="20761"/>
                    <a:pt x="21928" y="20377"/>
                  </a:cubicBezTo>
                  <a:cubicBezTo>
                    <a:pt x="22905" y="20011"/>
                    <a:pt x="23811" y="19366"/>
                    <a:pt x="24299" y="18442"/>
                  </a:cubicBezTo>
                  <a:cubicBezTo>
                    <a:pt x="24857" y="17379"/>
                    <a:pt x="24787" y="16107"/>
                    <a:pt x="24526" y="14939"/>
                  </a:cubicBezTo>
                  <a:cubicBezTo>
                    <a:pt x="24247" y="13788"/>
                    <a:pt x="23776" y="12673"/>
                    <a:pt x="23584" y="11487"/>
                  </a:cubicBezTo>
                  <a:cubicBezTo>
                    <a:pt x="23201" y="9239"/>
                    <a:pt x="23759" y="6833"/>
                    <a:pt x="22957" y="4707"/>
                  </a:cubicBezTo>
                  <a:cubicBezTo>
                    <a:pt x="22277" y="2929"/>
                    <a:pt x="20691" y="1604"/>
                    <a:pt x="18913" y="889"/>
                  </a:cubicBezTo>
                  <a:cubicBezTo>
                    <a:pt x="17152" y="175"/>
                    <a:pt x="15217" y="18"/>
                    <a:pt x="13317" y="0"/>
                  </a:cubicBezTo>
                  <a:close/>
                </a:path>
              </a:pathLst>
            </a:custGeom>
            <a:solidFill>
              <a:srgbClr val="FCD2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33"/>
            <p:cNvSpPr/>
            <p:nvPr/>
          </p:nvSpPr>
          <p:spPr>
            <a:xfrm>
              <a:off x="6918794" y="2849881"/>
              <a:ext cx="145412" cy="53517"/>
            </a:xfrm>
            <a:custGeom>
              <a:rect b="b" l="l" r="r" t="t"/>
              <a:pathLst>
                <a:path extrusionOk="0" h="2404" w="5074">
                  <a:moveTo>
                    <a:pt x="4847" y="1"/>
                  </a:moveTo>
                  <a:lnTo>
                    <a:pt x="210" y="53"/>
                  </a:lnTo>
                  <a:cubicBezTo>
                    <a:pt x="88" y="70"/>
                    <a:pt x="1" y="175"/>
                    <a:pt x="18" y="297"/>
                  </a:cubicBezTo>
                  <a:cubicBezTo>
                    <a:pt x="88" y="1012"/>
                    <a:pt x="506" y="1657"/>
                    <a:pt x="1134" y="2005"/>
                  </a:cubicBezTo>
                  <a:cubicBezTo>
                    <a:pt x="1589" y="2277"/>
                    <a:pt x="2105" y="2403"/>
                    <a:pt x="2610" y="2403"/>
                  </a:cubicBezTo>
                  <a:cubicBezTo>
                    <a:pt x="3400" y="2403"/>
                    <a:pt x="4163" y="2094"/>
                    <a:pt x="4620" y="1552"/>
                  </a:cubicBezTo>
                  <a:cubicBezTo>
                    <a:pt x="4829" y="1291"/>
                    <a:pt x="5003" y="680"/>
                    <a:pt x="5056" y="245"/>
                  </a:cubicBezTo>
                  <a:cubicBezTo>
                    <a:pt x="5073" y="123"/>
                    <a:pt x="4986" y="18"/>
                    <a:pt x="4847" y="1"/>
                  </a:cubicBezTo>
                  <a:close/>
                </a:path>
              </a:pathLst>
            </a:custGeom>
            <a:solidFill>
              <a:srgbClr val="FF6B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33"/>
            <p:cNvSpPr/>
            <p:nvPr/>
          </p:nvSpPr>
          <p:spPr>
            <a:xfrm>
              <a:off x="7158759" y="2347163"/>
              <a:ext cx="175693" cy="66681"/>
            </a:xfrm>
            <a:custGeom>
              <a:rect b="b" l="l" r="r" t="t"/>
              <a:pathLst>
                <a:path extrusionOk="0" h="1654" w="4358">
                  <a:moveTo>
                    <a:pt x="1577" y="1"/>
                  </a:moveTo>
                  <a:cubicBezTo>
                    <a:pt x="1155" y="1"/>
                    <a:pt x="734" y="97"/>
                    <a:pt x="349" y="294"/>
                  </a:cubicBezTo>
                  <a:cubicBezTo>
                    <a:pt x="209" y="329"/>
                    <a:pt x="105" y="434"/>
                    <a:pt x="52" y="573"/>
                  </a:cubicBezTo>
                  <a:cubicBezTo>
                    <a:pt x="0" y="782"/>
                    <a:pt x="227" y="991"/>
                    <a:pt x="453" y="1044"/>
                  </a:cubicBezTo>
                  <a:cubicBezTo>
                    <a:pt x="602" y="1087"/>
                    <a:pt x="755" y="1097"/>
                    <a:pt x="910" y="1097"/>
                  </a:cubicBezTo>
                  <a:cubicBezTo>
                    <a:pt x="1052" y="1097"/>
                    <a:pt x="1194" y="1089"/>
                    <a:pt x="1337" y="1089"/>
                  </a:cubicBezTo>
                  <a:cubicBezTo>
                    <a:pt x="1479" y="1089"/>
                    <a:pt x="1621" y="1097"/>
                    <a:pt x="1761" y="1131"/>
                  </a:cubicBezTo>
                  <a:cubicBezTo>
                    <a:pt x="1952" y="1183"/>
                    <a:pt x="2144" y="1253"/>
                    <a:pt x="2318" y="1340"/>
                  </a:cubicBezTo>
                  <a:cubicBezTo>
                    <a:pt x="2772" y="1532"/>
                    <a:pt x="3242" y="1636"/>
                    <a:pt x="3713" y="1654"/>
                  </a:cubicBezTo>
                  <a:cubicBezTo>
                    <a:pt x="3940" y="1654"/>
                    <a:pt x="4184" y="1636"/>
                    <a:pt x="4288" y="1462"/>
                  </a:cubicBezTo>
                  <a:cubicBezTo>
                    <a:pt x="4358" y="1288"/>
                    <a:pt x="4323" y="1079"/>
                    <a:pt x="4184" y="957"/>
                  </a:cubicBezTo>
                  <a:cubicBezTo>
                    <a:pt x="4044" y="835"/>
                    <a:pt x="3870" y="730"/>
                    <a:pt x="3696" y="678"/>
                  </a:cubicBezTo>
                  <a:cubicBezTo>
                    <a:pt x="3347" y="556"/>
                    <a:pt x="2981" y="329"/>
                    <a:pt x="2632" y="207"/>
                  </a:cubicBezTo>
                  <a:cubicBezTo>
                    <a:pt x="2295" y="71"/>
                    <a:pt x="1936" y="1"/>
                    <a:pt x="1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33"/>
            <p:cNvSpPr/>
            <p:nvPr/>
          </p:nvSpPr>
          <p:spPr>
            <a:xfrm>
              <a:off x="6650669" y="2347163"/>
              <a:ext cx="176418" cy="67326"/>
            </a:xfrm>
            <a:custGeom>
              <a:rect b="b" l="l" r="r" t="t"/>
              <a:pathLst>
                <a:path extrusionOk="0" h="1670" w="4376">
                  <a:moveTo>
                    <a:pt x="2782" y="1"/>
                  </a:moveTo>
                  <a:cubicBezTo>
                    <a:pt x="2422" y="1"/>
                    <a:pt x="2063" y="71"/>
                    <a:pt x="1726" y="207"/>
                  </a:cubicBezTo>
                  <a:cubicBezTo>
                    <a:pt x="1377" y="329"/>
                    <a:pt x="1011" y="556"/>
                    <a:pt x="680" y="678"/>
                  </a:cubicBezTo>
                  <a:cubicBezTo>
                    <a:pt x="488" y="730"/>
                    <a:pt x="332" y="835"/>
                    <a:pt x="175" y="957"/>
                  </a:cubicBezTo>
                  <a:cubicBezTo>
                    <a:pt x="35" y="1079"/>
                    <a:pt x="0" y="1288"/>
                    <a:pt x="70" y="1462"/>
                  </a:cubicBezTo>
                  <a:cubicBezTo>
                    <a:pt x="182" y="1588"/>
                    <a:pt x="350" y="1669"/>
                    <a:pt x="520" y="1669"/>
                  </a:cubicBezTo>
                  <a:cubicBezTo>
                    <a:pt x="562" y="1669"/>
                    <a:pt x="604" y="1664"/>
                    <a:pt x="645" y="1654"/>
                  </a:cubicBezTo>
                  <a:cubicBezTo>
                    <a:pt x="1116" y="1636"/>
                    <a:pt x="1604" y="1532"/>
                    <a:pt x="2040" y="1340"/>
                  </a:cubicBezTo>
                  <a:cubicBezTo>
                    <a:pt x="2214" y="1253"/>
                    <a:pt x="2406" y="1183"/>
                    <a:pt x="2598" y="1131"/>
                  </a:cubicBezTo>
                  <a:cubicBezTo>
                    <a:pt x="2737" y="1097"/>
                    <a:pt x="2879" y="1089"/>
                    <a:pt x="3021" y="1089"/>
                  </a:cubicBezTo>
                  <a:cubicBezTo>
                    <a:pt x="3164" y="1089"/>
                    <a:pt x="3307" y="1097"/>
                    <a:pt x="3448" y="1097"/>
                  </a:cubicBezTo>
                  <a:cubicBezTo>
                    <a:pt x="3603" y="1097"/>
                    <a:pt x="3756" y="1087"/>
                    <a:pt x="3905" y="1044"/>
                  </a:cubicBezTo>
                  <a:cubicBezTo>
                    <a:pt x="4132" y="991"/>
                    <a:pt x="4376" y="782"/>
                    <a:pt x="4306" y="573"/>
                  </a:cubicBezTo>
                  <a:cubicBezTo>
                    <a:pt x="4254" y="434"/>
                    <a:pt x="4149" y="329"/>
                    <a:pt x="4010" y="294"/>
                  </a:cubicBezTo>
                  <a:cubicBezTo>
                    <a:pt x="3624" y="97"/>
                    <a:pt x="3203" y="1"/>
                    <a:pt x="2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33"/>
            <p:cNvSpPr/>
            <p:nvPr/>
          </p:nvSpPr>
          <p:spPr>
            <a:xfrm>
              <a:off x="6769434" y="2533384"/>
              <a:ext cx="66076" cy="65258"/>
            </a:xfrm>
            <a:custGeom>
              <a:rect b="b" l="l" r="r" t="t"/>
              <a:pathLst>
                <a:path extrusionOk="0" h="2442" w="1639">
                  <a:moveTo>
                    <a:pt x="823" y="1"/>
                  </a:moveTo>
                  <a:cubicBezTo>
                    <a:pt x="816" y="1"/>
                    <a:pt x="809" y="1"/>
                    <a:pt x="802" y="1"/>
                  </a:cubicBezTo>
                  <a:cubicBezTo>
                    <a:pt x="349" y="1"/>
                    <a:pt x="0" y="542"/>
                    <a:pt x="0" y="1222"/>
                  </a:cubicBezTo>
                  <a:cubicBezTo>
                    <a:pt x="0" y="1901"/>
                    <a:pt x="366" y="2442"/>
                    <a:pt x="819" y="2442"/>
                  </a:cubicBezTo>
                  <a:cubicBezTo>
                    <a:pt x="1273" y="2442"/>
                    <a:pt x="1639" y="1901"/>
                    <a:pt x="1639" y="1222"/>
                  </a:cubicBezTo>
                  <a:cubicBezTo>
                    <a:pt x="1622" y="552"/>
                    <a:pt x="1266" y="1"/>
                    <a:pt x="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33"/>
            <p:cNvSpPr/>
            <p:nvPr/>
          </p:nvSpPr>
          <p:spPr>
            <a:xfrm>
              <a:off x="7151702" y="2531968"/>
              <a:ext cx="73131" cy="66273"/>
            </a:xfrm>
            <a:custGeom>
              <a:rect b="b" l="l" r="r" t="t"/>
              <a:pathLst>
                <a:path extrusionOk="0" h="2480" w="1814">
                  <a:moveTo>
                    <a:pt x="847" y="0"/>
                  </a:moveTo>
                  <a:cubicBezTo>
                    <a:pt x="832" y="0"/>
                    <a:pt x="818" y="1"/>
                    <a:pt x="803" y="2"/>
                  </a:cubicBezTo>
                  <a:cubicBezTo>
                    <a:pt x="332" y="37"/>
                    <a:pt x="1" y="630"/>
                    <a:pt x="53" y="1309"/>
                  </a:cubicBezTo>
                  <a:cubicBezTo>
                    <a:pt x="121" y="1984"/>
                    <a:pt x="514" y="2479"/>
                    <a:pt x="966" y="2479"/>
                  </a:cubicBezTo>
                  <a:cubicBezTo>
                    <a:pt x="981" y="2479"/>
                    <a:pt x="996" y="2478"/>
                    <a:pt x="1012" y="2477"/>
                  </a:cubicBezTo>
                  <a:cubicBezTo>
                    <a:pt x="1482" y="2425"/>
                    <a:pt x="1814" y="1850"/>
                    <a:pt x="1761" y="1170"/>
                  </a:cubicBezTo>
                  <a:cubicBezTo>
                    <a:pt x="1694" y="512"/>
                    <a:pt x="1299" y="0"/>
                    <a:pt x="8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33"/>
            <p:cNvSpPr/>
            <p:nvPr/>
          </p:nvSpPr>
          <p:spPr>
            <a:xfrm>
              <a:off x="6952145" y="2601429"/>
              <a:ext cx="61158" cy="162510"/>
            </a:xfrm>
            <a:custGeom>
              <a:rect b="b" l="l" r="r" t="t"/>
              <a:pathLst>
                <a:path extrusionOk="0" h="4031" w="1517">
                  <a:moveTo>
                    <a:pt x="1482" y="1"/>
                  </a:moveTo>
                  <a:lnTo>
                    <a:pt x="1487" y="559"/>
                  </a:lnTo>
                  <a:lnTo>
                    <a:pt x="1487" y="559"/>
                  </a:lnTo>
                  <a:cubicBezTo>
                    <a:pt x="1504" y="378"/>
                    <a:pt x="1504" y="192"/>
                    <a:pt x="1482" y="1"/>
                  </a:cubicBezTo>
                  <a:close/>
                  <a:moveTo>
                    <a:pt x="1487" y="559"/>
                  </a:moveTo>
                  <a:lnTo>
                    <a:pt x="1487" y="559"/>
                  </a:lnTo>
                  <a:cubicBezTo>
                    <a:pt x="1396" y="1538"/>
                    <a:pt x="799" y="2368"/>
                    <a:pt x="314" y="2912"/>
                  </a:cubicBezTo>
                  <a:cubicBezTo>
                    <a:pt x="0" y="3243"/>
                    <a:pt x="122" y="3714"/>
                    <a:pt x="576" y="3940"/>
                  </a:cubicBezTo>
                  <a:lnTo>
                    <a:pt x="610" y="3958"/>
                  </a:lnTo>
                  <a:cubicBezTo>
                    <a:pt x="710" y="4008"/>
                    <a:pt x="819" y="4030"/>
                    <a:pt x="926" y="4030"/>
                  </a:cubicBezTo>
                  <a:cubicBezTo>
                    <a:pt x="1230" y="4030"/>
                    <a:pt x="1517" y="3845"/>
                    <a:pt x="1517" y="3574"/>
                  </a:cubicBezTo>
                  <a:lnTo>
                    <a:pt x="1487" y="559"/>
                  </a:ln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33"/>
            <p:cNvSpPr/>
            <p:nvPr/>
          </p:nvSpPr>
          <p:spPr>
            <a:xfrm>
              <a:off x="7193188" y="3088434"/>
              <a:ext cx="658505" cy="1251619"/>
            </a:xfrm>
            <a:custGeom>
              <a:rect b="b" l="l" r="r" t="t"/>
              <a:pathLst>
                <a:path extrusionOk="0" h="31046" w="16334">
                  <a:moveTo>
                    <a:pt x="5352" y="1"/>
                  </a:moveTo>
                  <a:cubicBezTo>
                    <a:pt x="2685" y="3644"/>
                    <a:pt x="1552" y="7949"/>
                    <a:pt x="907" y="12220"/>
                  </a:cubicBezTo>
                  <a:cubicBezTo>
                    <a:pt x="35" y="18094"/>
                    <a:pt x="0" y="24631"/>
                    <a:pt x="471" y="31046"/>
                  </a:cubicBezTo>
                  <a:cubicBezTo>
                    <a:pt x="6153" y="30331"/>
                    <a:pt x="11592" y="28274"/>
                    <a:pt x="16333" y="25067"/>
                  </a:cubicBezTo>
                  <a:cubicBezTo>
                    <a:pt x="16002" y="20831"/>
                    <a:pt x="15531" y="16717"/>
                    <a:pt x="14747" y="13092"/>
                  </a:cubicBezTo>
                  <a:cubicBezTo>
                    <a:pt x="14555" y="12255"/>
                    <a:pt x="14364" y="11470"/>
                    <a:pt x="14137" y="10686"/>
                  </a:cubicBezTo>
                  <a:cubicBezTo>
                    <a:pt x="13387" y="8019"/>
                    <a:pt x="12394" y="5701"/>
                    <a:pt x="11052" y="3888"/>
                  </a:cubicBezTo>
                  <a:cubicBezTo>
                    <a:pt x="10912" y="3714"/>
                    <a:pt x="10790" y="3539"/>
                    <a:pt x="10668" y="3400"/>
                  </a:cubicBezTo>
                  <a:cubicBezTo>
                    <a:pt x="10529" y="3243"/>
                    <a:pt x="10442" y="3138"/>
                    <a:pt x="10354" y="3016"/>
                  </a:cubicBezTo>
                  <a:cubicBezTo>
                    <a:pt x="9047" y="1517"/>
                    <a:pt x="7286" y="454"/>
                    <a:pt x="5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33"/>
            <p:cNvSpPr/>
            <p:nvPr/>
          </p:nvSpPr>
          <p:spPr>
            <a:xfrm>
              <a:off x="6207245" y="3088434"/>
              <a:ext cx="628269" cy="1248111"/>
            </a:xfrm>
            <a:custGeom>
              <a:rect b="b" l="l" r="r" t="t"/>
              <a:pathLst>
                <a:path extrusionOk="0" h="30959" w="15584">
                  <a:moveTo>
                    <a:pt x="10232" y="1"/>
                  </a:moveTo>
                  <a:cubicBezTo>
                    <a:pt x="3521" y="2284"/>
                    <a:pt x="349" y="11767"/>
                    <a:pt x="0" y="25189"/>
                  </a:cubicBezTo>
                  <a:cubicBezTo>
                    <a:pt x="4532" y="28222"/>
                    <a:pt x="9675" y="30192"/>
                    <a:pt x="15078" y="30959"/>
                  </a:cubicBezTo>
                  <a:cubicBezTo>
                    <a:pt x="15584" y="24509"/>
                    <a:pt x="15584" y="17885"/>
                    <a:pt x="14677" y="11976"/>
                  </a:cubicBezTo>
                  <a:cubicBezTo>
                    <a:pt x="14032" y="7793"/>
                    <a:pt x="12899" y="3574"/>
                    <a:pt x="10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33"/>
            <p:cNvSpPr/>
            <p:nvPr/>
          </p:nvSpPr>
          <p:spPr>
            <a:xfrm>
              <a:off x="6588101" y="3033646"/>
              <a:ext cx="437176" cy="259749"/>
            </a:xfrm>
            <a:custGeom>
              <a:rect b="b" l="l" r="r" t="t"/>
              <a:pathLst>
                <a:path extrusionOk="0" h="6443" w="10844">
                  <a:moveTo>
                    <a:pt x="6782" y="0"/>
                  </a:moveTo>
                  <a:cubicBezTo>
                    <a:pt x="4254" y="52"/>
                    <a:pt x="1378" y="907"/>
                    <a:pt x="1" y="1848"/>
                  </a:cubicBezTo>
                  <a:lnTo>
                    <a:pt x="1" y="2580"/>
                  </a:lnTo>
                  <a:cubicBezTo>
                    <a:pt x="663" y="3260"/>
                    <a:pt x="1361" y="3905"/>
                    <a:pt x="2110" y="4515"/>
                  </a:cubicBezTo>
                  <a:cubicBezTo>
                    <a:pt x="2790" y="5107"/>
                    <a:pt x="3539" y="5596"/>
                    <a:pt x="4376" y="5979"/>
                  </a:cubicBezTo>
                  <a:cubicBezTo>
                    <a:pt x="5178" y="6275"/>
                    <a:pt x="6050" y="6432"/>
                    <a:pt x="6921" y="6432"/>
                  </a:cubicBezTo>
                  <a:cubicBezTo>
                    <a:pt x="7015" y="6439"/>
                    <a:pt x="7110" y="6443"/>
                    <a:pt x="7205" y="6443"/>
                  </a:cubicBezTo>
                  <a:cubicBezTo>
                    <a:pt x="7586" y="6443"/>
                    <a:pt x="7974" y="6387"/>
                    <a:pt x="8351" y="6275"/>
                  </a:cubicBezTo>
                  <a:cubicBezTo>
                    <a:pt x="9065" y="6014"/>
                    <a:pt x="9658" y="5526"/>
                    <a:pt x="10059" y="4881"/>
                  </a:cubicBezTo>
                  <a:cubicBezTo>
                    <a:pt x="10460" y="4236"/>
                    <a:pt x="10721" y="3521"/>
                    <a:pt x="10843" y="2772"/>
                  </a:cubicBezTo>
                  <a:cubicBezTo>
                    <a:pt x="9274" y="2214"/>
                    <a:pt x="7880" y="1255"/>
                    <a:pt x="67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33"/>
            <p:cNvSpPr/>
            <p:nvPr/>
          </p:nvSpPr>
          <p:spPr>
            <a:xfrm>
              <a:off x="7022414" y="3033646"/>
              <a:ext cx="437861" cy="259467"/>
            </a:xfrm>
            <a:custGeom>
              <a:rect b="b" l="l" r="r" t="t"/>
              <a:pathLst>
                <a:path extrusionOk="0" h="6436" w="10861">
                  <a:moveTo>
                    <a:pt x="4062" y="0"/>
                  </a:moveTo>
                  <a:cubicBezTo>
                    <a:pt x="2964" y="1255"/>
                    <a:pt x="1569" y="2214"/>
                    <a:pt x="0" y="2772"/>
                  </a:cubicBezTo>
                  <a:cubicBezTo>
                    <a:pt x="122" y="3521"/>
                    <a:pt x="384" y="4236"/>
                    <a:pt x="785" y="4881"/>
                  </a:cubicBezTo>
                  <a:cubicBezTo>
                    <a:pt x="1186" y="5526"/>
                    <a:pt x="1778" y="6014"/>
                    <a:pt x="2493" y="6258"/>
                  </a:cubicBezTo>
                  <a:cubicBezTo>
                    <a:pt x="2906" y="6380"/>
                    <a:pt x="3332" y="6435"/>
                    <a:pt x="3760" y="6435"/>
                  </a:cubicBezTo>
                  <a:cubicBezTo>
                    <a:pt x="3820" y="6435"/>
                    <a:pt x="3880" y="6434"/>
                    <a:pt x="3940" y="6432"/>
                  </a:cubicBezTo>
                  <a:cubicBezTo>
                    <a:pt x="4794" y="6432"/>
                    <a:pt x="5666" y="6275"/>
                    <a:pt x="6467" y="5962"/>
                  </a:cubicBezTo>
                  <a:cubicBezTo>
                    <a:pt x="7304" y="5596"/>
                    <a:pt x="8071" y="5107"/>
                    <a:pt x="8751" y="4497"/>
                  </a:cubicBezTo>
                  <a:cubicBezTo>
                    <a:pt x="9483" y="3887"/>
                    <a:pt x="10180" y="3260"/>
                    <a:pt x="10860" y="2580"/>
                  </a:cubicBezTo>
                  <a:lnTo>
                    <a:pt x="10337" y="1708"/>
                  </a:lnTo>
                  <a:cubicBezTo>
                    <a:pt x="8036" y="488"/>
                    <a:pt x="6276" y="244"/>
                    <a:pt x="40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33"/>
            <p:cNvSpPr/>
            <p:nvPr/>
          </p:nvSpPr>
          <p:spPr>
            <a:xfrm>
              <a:off x="6526020" y="2064107"/>
              <a:ext cx="974202" cy="256358"/>
            </a:xfrm>
            <a:custGeom>
              <a:rect b="b" l="l" r="r" t="t"/>
              <a:pathLst>
                <a:path extrusionOk="0" h="7286" w="27688">
                  <a:moveTo>
                    <a:pt x="199" y="4607"/>
                  </a:moveTo>
                  <a:cubicBezTo>
                    <a:pt x="880" y="5420"/>
                    <a:pt x="5588" y="5987"/>
                    <a:pt x="8821" y="5855"/>
                  </a:cubicBezTo>
                  <a:cubicBezTo>
                    <a:pt x="12054" y="5723"/>
                    <a:pt x="16611" y="3586"/>
                    <a:pt x="19598" y="3813"/>
                  </a:cubicBezTo>
                  <a:cubicBezTo>
                    <a:pt x="22586" y="4040"/>
                    <a:pt x="25820" y="7764"/>
                    <a:pt x="26746" y="7216"/>
                  </a:cubicBezTo>
                  <a:cubicBezTo>
                    <a:pt x="27673" y="6668"/>
                    <a:pt x="28825" y="1563"/>
                    <a:pt x="25157" y="523"/>
                  </a:cubicBezTo>
                  <a:cubicBezTo>
                    <a:pt x="21489" y="-517"/>
                    <a:pt x="8897" y="295"/>
                    <a:pt x="4737" y="976"/>
                  </a:cubicBezTo>
                  <a:cubicBezTo>
                    <a:pt x="577" y="1657"/>
                    <a:pt x="-482" y="3794"/>
                    <a:pt x="199" y="46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3483" name="Google Shape;3483;p33"/>
            <p:cNvGrpSpPr/>
            <p:nvPr/>
          </p:nvGrpSpPr>
          <p:grpSpPr>
            <a:xfrm>
              <a:off x="6530758" y="2441205"/>
              <a:ext cx="936414" cy="256288"/>
              <a:chOff x="4231989" y="2998961"/>
              <a:chExt cx="665350" cy="182100"/>
            </a:xfrm>
          </p:grpSpPr>
          <p:sp>
            <p:nvSpPr>
              <p:cNvPr id="3484" name="Google Shape;3484;p33"/>
              <p:cNvSpPr/>
              <p:nvPr/>
            </p:nvSpPr>
            <p:spPr>
              <a:xfrm>
                <a:off x="4336988" y="2998961"/>
                <a:ext cx="182100" cy="182100"/>
              </a:xfrm>
              <a:prstGeom prst="ellipse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33"/>
              <p:cNvSpPr/>
              <p:nvPr/>
            </p:nvSpPr>
            <p:spPr>
              <a:xfrm>
                <a:off x="4608118" y="2998961"/>
                <a:ext cx="182100" cy="182100"/>
              </a:xfrm>
              <a:prstGeom prst="ellipse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86" name="Google Shape;3486;p33"/>
              <p:cNvCxnSpPr/>
              <p:nvPr/>
            </p:nvCxnSpPr>
            <p:spPr>
              <a:xfrm flipH="1" rot="10800000">
                <a:off x="4792339" y="3047650"/>
                <a:ext cx="105000" cy="453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7" name="Google Shape;3487;p33"/>
              <p:cNvCxnSpPr/>
              <p:nvPr/>
            </p:nvCxnSpPr>
            <p:spPr>
              <a:xfrm rot="10800000">
                <a:off x="4231989" y="3047650"/>
                <a:ext cx="105000" cy="453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488" name="Google Shape;3488;p33"/>
              <p:cNvSpPr/>
              <p:nvPr/>
            </p:nvSpPr>
            <p:spPr>
              <a:xfrm>
                <a:off x="4520825" y="3073875"/>
                <a:ext cx="86500" cy="14200"/>
              </a:xfrm>
              <a:custGeom>
                <a:rect b="b" l="l" r="r" t="t"/>
                <a:pathLst>
                  <a:path extrusionOk="0" h="568" w="3460">
                    <a:moveTo>
                      <a:pt x="0" y="568"/>
                    </a:moveTo>
                    <a:cubicBezTo>
                      <a:pt x="303" y="473"/>
                      <a:pt x="1238" y="0"/>
                      <a:pt x="1815" y="0"/>
                    </a:cubicBezTo>
                    <a:cubicBezTo>
                      <a:pt x="2392" y="0"/>
                      <a:pt x="3186" y="473"/>
                      <a:pt x="3460" y="5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aphicFrame>
        <p:nvGraphicFramePr>
          <p:cNvPr id="3489" name="Google Shape;3489;p33"/>
          <p:cNvGraphicFramePr/>
          <p:nvPr/>
        </p:nvGraphicFramePr>
        <p:xfrm>
          <a:off x="668988" y="1942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{A2DB2339-3D9B-4F79-B414-E530DEF7E48A}</a:tableStyleId>
              </a:tblPr>
              <a:tblGrid>
                <a:gridCol w="1138175"/>
                <a:gridCol w="3461025"/>
              </a:tblGrid>
              <a:tr h="3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Who</a:t>
                      </a:r>
                      <a:endParaRPr sz="16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98, retired school secretary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Why</a:t>
                      </a:r>
                      <a:endParaRPr sz="16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Old but very able; lives in a care home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</a:t>
                      </a:r>
                      <a:endParaRPr b="1" sz="16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“Would do anything for [Steven]”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Where</a:t>
                      </a:r>
                      <a:endParaRPr b="1" sz="16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Indianapolis, IN (phone)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0" name="Google Shape;3490;p33"/>
          <p:cNvSpPr txBox="1"/>
          <p:nvPr/>
        </p:nvSpPr>
        <p:spPr>
          <a:xfrm>
            <a:off x="4347775" y="4103000"/>
            <a:ext cx="170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Extreme user!</a:t>
            </a:r>
            <a:endParaRPr b="1" i="1"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p34"/>
          <p:cNvSpPr txBox="1"/>
          <p:nvPr>
            <p:ph type="title"/>
          </p:nvPr>
        </p:nvSpPr>
        <p:spPr>
          <a:xfrm>
            <a:off x="1147825" y="565125"/>
            <a:ext cx="2824500" cy="1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latin typeface="Merriweather"/>
                <a:ea typeface="Merriweather"/>
                <a:cs typeface="Merriweather"/>
                <a:sym typeface="Merriweather"/>
              </a:rPr>
              <a:t>Shari</a:t>
            </a:r>
            <a:endParaRPr sz="6000"/>
          </a:p>
        </p:txBody>
      </p:sp>
      <p:graphicFrame>
        <p:nvGraphicFramePr>
          <p:cNvPr id="3496" name="Google Shape;3496;p34"/>
          <p:cNvGraphicFramePr/>
          <p:nvPr/>
        </p:nvGraphicFramePr>
        <p:xfrm>
          <a:off x="668988" y="1942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{A2DB2339-3D9B-4F79-B414-E530DEF7E48A}</a:tableStyleId>
              </a:tblPr>
              <a:tblGrid>
                <a:gridCol w="973600"/>
                <a:gridCol w="2960575"/>
              </a:tblGrid>
              <a:tr h="3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Who</a:t>
                      </a:r>
                      <a:endParaRPr sz="16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57, degree in psychology, product reviewer, writer/blogger, at home with husband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Why</a:t>
                      </a:r>
                      <a:endParaRPr sz="16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Younger in the age group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</a:t>
                      </a:r>
                      <a:endParaRPr b="1" sz="16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Saw our post on Reddit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Where</a:t>
                      </a:r>
                      <a:endParaRPr b="1" sz="16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Yreka, CA 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(Zoom)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497" name="Google Shape;3497;p34"/>
          <p:cNvGrpSpPr/>
          <p:nvPr/>
        </p:nvGrpSpPr>
        <p:grpSpPr>
          <a:xfrm>
            <a:off x="5470164" y="565219"/>
            <a:ext cx="3190862" cy="3867563"/>
            <a:chOff x="445827" y="2479247"/>
            <a:chExt cx="1943633" cy="2355828"/>
          </a:xfrm>
        </p:grpSpPr>
        <p:sp>
          <p:nvSpPr>
            <p:cNvPr id="3498" name="Google Shape;3498;p34"/>
            <p:cNvSpPr/>
            <p:nvPr/>
          </p:nvSpPr>
          <p:spPr>
            <a:xfrm>
              <a:off x="445827" y="2891443"/>
              <a:ext cx="1943633" cy="1943633"/>
            </a:xfrm>
            <a:custGeom>
              <a:rect b="b" l="l" r="r" t="t"/>
              <a:pathLst>
                <a:path extrusionOk="0" h="64999" w="64999">
                  <a:moveTo>
                    <a:pt x="32507" y="1"/>
                  </a:moveTo>
                  <a:cubicBezTo>
                    <a:pt x="14553" y="1"/>
                    <a:pt x="1" y="14553"/>
                    <a:pt x="1" y="32507"/>
                  </a:cubicBezTo>
                  <a:cubicBezTo>
                    <a:pt x="1" y="50446"/>
                    <a:pt x="14553" y="64999"/>
                    <a:pt x="32507" y="64999"/>
                  </a:cubicBezTo>
                  <a:cubicBezTo>
                    <a:pt x="50460" y="64999"/>
                    <a:pt x="64999" y="50446"/>
                    <a:pt x="64999" y="32507"/>
                  </a:cubicBezTo>
                  <a:cubicBezTo>
                    <a:pt x="64999" y="14553"/>
                    <a:pt x="50460" y="1"/>
                    <a:pt x="3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1500000" dist="28575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34"/>
            <p:cNvSpPr/>
            <p:nvPr/>
          </p:nvSpPr>
          <p:spPr>
            <a:xfrm>
              <a:off x="502226" y="2950387"/>
              <a:ext cx="1830840" cy="1830840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chemeClr val="accent4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34"/>
            <p:cNvSpPr/>
            <p:nvPr/>
          </p:nvSpPr>
          <p:spPr>
            <a:xfrm>
              <a:off x="828926" y="2520276"/>
              <a:ext cx="1177919" cy="588960"/>
            </a:xfrm>
            <a:custGeom>
              <a:rect b="b" l="l" r="r" t="t"/>
              <a:pathLst>
                <a:path extrusionOk="0" fill="none" h="19696" w="39392">
                  <a:moveTo>
                    <a:pt x="0" y="19696"/>
                  </a:moveTo>
                  <a:lnTo>
                    <a:pt x="19696" y="0"/>
                  </a:lnTo>
                  <a:lnTo>
                    <a:pt x="39391" y="19696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34"/>
            <p:cNvSpPr/>
            <p:nvPr/>
          </p:nvSpPr>
          <p:spPr>
            <a:xfrm>
              <a:off x="1382626" y="2479247"/>
              <a:ext cx="70151" cy="69763"/>
            </a:xfrm>
            <a:custGeom>
              <a:rect b="b" l="l" r="r" t="t"/>
              <a:pathLst>
                <a:path extrusionOk="0" h="2333" w="2346">
                  <a:moveTo>
                    <a:pt x="1180" y="1"/>
                  </a:moveTo>
                  <a:cubicBezTo>
                    <a:pt x="535" y="1"/>
                    <a:pt x="0" y="522"/>
                    <a:pt x="0" y="1166"/>
                  </a:cubicBezTo>
                  <a:cubicBezTo>
                    <a:pt x="0" y="1811"/>
                    <a:pt x="535" y="2332"/>
                    <a:pt x="1180" y="2332"/>
                  </a:cubicBezTo>
                  <a:cubicBezTo>
                    <a:pt x="1824" y="2332"/>
                    <a:pt x="2346" y="1811"/>
                    <a:pt x="2346" y="1166"/>
                  </a:cubicBezTo>
                  <a:cubicBezTo>
                    <a:pt x="2346" y="522"/>
                    <a:pt x="1824" y="1"/>
                    <a:pt x="1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34"/>
            <p:cNvSpPr/>
            <p:nvPr/>
          </p:nvSpPr>
          <p:spPr>
            <a:xfrm>
              <a:off x="502226" y="2942728"/>
              <a:ext cx="1830840" cy="1830840"/>
            </a:xfrm>
            <a:custGeom>
              <a:rect b="b" l="l" r="r" t="t"/>
              <a:pathLst>
                <a:path extrusionOk="0" fill="none" h="61227" w="61227">
                  <a:moveTo>
                    <a:pt x="61227" y="30613"/>
                  </a:moveTo>
                  <a:cubicBezTo>
                    <a:pt x="61227" y="47524"/>
                    <a:pt x="47525" y="61226"/>
                    <a:pt x="30613" y="61226"/>
                  </a:cubicBezTo>
                  <a:cubicBezTo>
                    <a:pt x="13702" y="61226"/>
                    <a:pt x="0" y="47524"/>
                    <a:pt x="0" y="30613"/>
                  </a:cubicBezTo>
                  <a:cubicBezTo>
                    <a:pt x="0" y="13702"/>
                    <a:pt x="13702" y="0"/>
                    <a:pt x="30613" y="0"/>
                  </a:cubicBezTo>
                  <a:cubicBezTo>
                    <a:pt x="47525" y="0"/>
                    <a:pt x="61227" y="13702"/>
                    <a:pt x="61227" y="30613"/>
                  </a:cubicBezTo>
                  <a:close/>
                </a:path>
              </a:pathLst>
            </a:custGeom>
            <a:noFill/>
            <a:ln cap="flat" cmpd="sng" w="8575">
              <a:solidFill>
                <a:schemeClr val="accent3"/>
              </a:solidFill>
              <a:prstDash val="solid"/>
              <a:miter lim="1371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03" name="Google Shape;3503;p34"/>
            <p:cNvGrpSpPr/>
            <p:nvPr/>
          </p:nvGrpSpPr>
          <p:grpSpPr>
            <a:xfrm>
              <a:off x="554995" y="3002979"/>
              <a:ext cx="1725333" cy="1725757"/>
              <a:chOff x="4723150" y="904275"/>
              <a:chExt cx="1831175" cy="1831625"/>
            </a:xfrm>
          </p:grpSpPr>
          <p:sp>
            <p:nvSpPr>
              <p:cNvPr id="3504" name="Google Shape;3504;p34"/>
              <p:cNvSpPr/>
              <p:nvPr/>
            </p:nvSpPr>
            <p:spPr>
              <a:xfrm>
                <a:off x="4723150" y="904275"/>
                <a:ext cx="1831175" cy="1831625"/>
              </a:xfrm>
              <a:custGeom>
                <a:rect b="b" l="l" r="r" t="t"/>
                <a:pathLst>
                  <a:path extrusionOk="0" h="73265" w="73247">
                    <a:moveTo>
                      <a:pt x="36623" y="1"/>
                    </a:moveTo>
                    <a:cubicBezTo>
                      <a:pt x="16403" y="1"/>
                      <a:pt x="0" y="16403"/>
                      <a:pt x="0" y="36624"/>
                    </a:cubicBezTo>
                    <a:cubicBezTo>
                      <a:pt x="0" y="56861"/>
                      <a:pt x="16403" y="73264"/>
                      <a:pt x="36623" y="73264"/>
                    </a:cubicBezTo>
                    <a:cubicBezTo>
                      <a:pt x="56861" y="73264"/>
                      <a:pt x="73246" y="56861"/>
                      <a:pt x="73246" y="36624"/>
                    </a:cubicBezTo>
                    <a:cubicBezTo>
                      <a:pt x="73246" y="16403"/>
                      <a:pt x="56861" y="1"/>
                      <a:pt x="366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34"/>
              <p:cNvSpPr/>
              <p:nvPr/>
            </p:nvSpPr>
            <p:spPr>
              <a:xfrm>
                <a:off x="5488375" y="1842075"/>
                <a:ext cx="316400" cy="180300"/>
              </a:xfrm>
              <a:custGeom>
                <a:rect b="b" l="l" r="r" t="t"/>
                <a:pathLst>
                  <a:path extrusionOk="0" h="7212" w="12656">
                    <a:moveTo>
                      <a:pt x="8995" y="1"/>
                    </a:moveTo>
                    <a:lnTo>
                      <a:pt x="2563" y="1378"/>
                    </a:lnTo>
                    <a:cubicBezTo>
                      <a:pt x="2752" y="2717"/>
                      <a:pt x="1701" y="3858"/>
                      <a:pt x="416" y="3858"/>
                    </a:cubicBezTo>
                    <a:cubicBezTo>
                      <a:pt x="280" y="3858"/>
                      <a:pt x="141" y="3845"/>
                      <a:pt x="0" y="3818"/>
                    </a:cubicBezTo>
                    <a:lnTo>
                      <a:pt x="0" y="3818"/>
                    </a:lnTo>
                    <a:cubicBezTo>
                      <a:pt x="175" y="4916"/>
                      <a:pt x="994" y="5823"/>
                      <a:pt x="1970" y="6328"/>
                    </a:cubicBezTo>
                    <a:cubicBezTo>
                      <a:pt x="2929" y="6851"/>
                      <a:pt x="4062" y="7025"/>
                      <a:pt x="5160" y="7130"/>
                    </a:cubicBezTo>
                    <a:cubicBezTo>
                      <a:pt x="5585" y="7184"/>
                      <a:pt x="6017" y="7212"/>
                      <a:pt x="6451" y="7212"/>
                    </a:cubicBezTo>
                    <a:cubicBezTo>
                      <a:pt x="6711" y="7212"/>
                      <a:pt x="6973" y="7202"/>
                      <a:pt x="7234" y="7182"/>
                    </a:cubicBezTo>
                    <a:cubicBezTo>
                      <a:pt x="9344" y="7008"/>
                      <a:pt x="11261" y="5892"/>
                      <a:pt x="12481" y="4167"/>
                    </a:cubicBezTo>
                    <a:cubicBezTo>
                      <a:pt x="12568" y="4045"/>
                      <a:pt x="12655" y="3870"/>
                      <a:pt x="12568" y="3748"/>
                    </a:cubicBezTo>
                    <a:cubicBezTo>
                      <a:pt x="12499" y="3696"/>
                      <a:pt x="12429" y="3644"/>
                      <a:pt x="12342" y="3644"/>
                    </a:cubicBezTo>
                    <a:cubicBezTo>
                      <a:pt x="11644" y="3469"/>
                      <a:pt x="10825" y="3731"/>
                      <a:pt x="10250" y="3278"/>
                    </a:cubicBezTo>
                    <a:cubicBezTo>
                      <a:pt x="10058" y="3086"/>
                      <a:pt x="9901" y="2859"/>
                      <a:pt x="9814" y="2615"/>
                    </a:cubicBezTo>
                    <a:cubicBezTo>
                      <a:pt x="9431" y="1779"/>
                      <a:pt x="9152" y="907"/>
                      <a:pt x="8995" y="1"/>
                    </a:cubicBezTo>
                    <a:close/>
                  </a:path>
                </a:pathLst>
              </a:custGeom>
              <a:solidFill>
                <a:srgbClr val="E59F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34"/>
              <p:cNvSpPr/>
              <p:nvPr/>
            </p:nvSpPr>
            <p:spPr>
              <a:xfrm>
                <a:off x="5342825" y="1994025"/>
                <a:ext cx="636250" cy="741750"/>
              </a:xfrm>
              <a:custGeom>
                <a:rect b="b" l="l" r="r" t="t"/>
                <a:pathLst>
                  <a:path extrusionOk="0" h="29670" w="25450">
                    <a:moveTo>
                      <a:pt x="11878" y="1"/>
                    </a:moveTo>
                    <a:cubicBezTo>
                      <a:pt x="9164" y="1"/>
                      <a:pt x="6474" y="587"/>
                      <a:pt x="3992" y="1732"/>
                    </a:cubicBezTo>
                    <a:cubicBezTo>
                      <a:pt x="2999" y="2063"/>
                      <a:pt x="2284" y="2900"/>
                      <a:pt x="2127" y="3928"/>
                    </a:cubicBezTo>
                    <a:cubicBezTo>
                      <a:pt x="0" y="11790"/>
                      <a:pt x="3103" y="20226"/>
                      <a:pt x="1761" y="28262"/>
                    </a:cubicBezTo>
                    <a:cubicBezTo>
                      <a:pt x="5062" y="29199"/>
                      <a:pt x="8460" y="29670"/>
                      <a:pt x="11860" y="29670"/>
                    </a:cubicBezTo>
                    <a:cubicBezTo>
                      <a:pt x="15228" y="29670"/>
                      <a:pt x="18597" y="29208"/>
                      <a:pt x="21877" y="28280"/>
                    </a:cubicBezTo>
                    <a:cubicBezTo>
                      <a:pt x="22051" y="27042"/>
                      <a:pt x="22138" y="25717"/>
                      <a:pt x="22434" y="24445"/>
                    </a:cubicBezTo>
                    <a:lnTo>
                      <a:pt x="24265" y="16601"/>
                    </a:lnTo>
                    <a:cubicBezTo>
                      <a:pt x="24857" y="14073"/>
                      <a:pt x="25450" y="11493"/>
                      <a:pt x="25171" y="8913"/>
                    </a:cubicBezTo>
                    <a:cubicBezTo>
                      <a:pt x="24962" y="7118"/>
                      <a:pt x="24352" y="5427"/>
                      <a:pt x="23742" y="3736"/>
                    </a:cubicBezTo>
                    <a:cubicBezTo>
                      <a:pt x="23515" y="3091"/>
                      <a:pt x="23254" y="2429"/>
                      <a:pt x="22800" y="1924"/>
                    </a:cubicBezTo>
                    <a:cubicBezTo>
                      <a:pt x="21964" y="1035"/>
                      <a:pt x="20622" y="878"/>
                      <a:pt x="19384" y="756"/>
                    </a:cubicBezTo>
                    <a:lnTo>
                      <a:pt x="15514" y="355"/>
                    </a:lnTo>
                    <a:cubicBezTo>
                      <a:pt x="14308" y="118"/>
                      <a:pt x="13091" y="1"/>
                      <a:pt x="118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34"/>
              <p:cNvSpPr/>
              <p:nvPr/>
            </p:nvSpPr>
            <p:spPr>
              <a:xfrm>
                <a:off x="5090075" y="1119375"/>
                <a:ext cx="1032825" cy="786175"/>
              </a:xfrm>
              <a:custGeom>
                <a:rect b="b" l="l" r="r" t="t"/>
                <a:pathLst>
                  <a:path extrusionOk="0" h="31447" w="41313">
                    <a:moveTo>
                      <a:pt x="21647" y="1"/>
                    </a:moveTo>
                    <a:cubicBezTo>
                      <a:pt x="19742" y="1"/>
                      <a:pt x="17879" y="400"/>
                      <a:pt x="16194" y="1385"/>
                    </a:cubicBezTo>
                    <a:cubicBezTo>
                      <a:pt x="14555" y="2344"/>
                      <a:pt x="14172" y="3163"/>
                      <a:pt x="13475" y="4662"/>
                    </a:cubicBezTo>
                    <a:cubicBezTo>
                      <a:pt x="13171" y="4620"/>
                      <a:pt x="12876" y="4600"/>
                      <a:pt x="12589" y="4600"/>
                    </a:cubicBezTo>
                    <a:cubicBezTo>
                      <a:pt x="9066" y="4600"/>
                      <a:pt x="6888" y="7655"/>
                      <a:pt x="6276" y="10815"/>
                    </a:cubicBezTo>
                    <a:cubicBezTo>
                      <a:pt x="5892" y="12785"/>
                      <a:pt x="4707" y="14197"/>
                      <a:pt x="3208" y="15504"/>
                    </a:cubicBezTo>
                    <a:cubicBezTo>
                      <a:pt x="1935" y="16637"/>
                      <a:pt x="767" y="18136"/>
                      <a:pt x="279" y="19792"/>
                    </a:cubicBezTo>
                    <a:cubicBezTo>
                      <a:pt x="18" y="20664"/>
                      <a:pt x="0" y="21640"/>
                      <a:pt x="419" y="22424"/>
                    </a:cubicBezTo>
                    <a:cubicBezTo>
                      <a:pt x="1203" y="23871"/>
                      <a:pt x="3469" y="23784"/>
                      <a:pt x="3818" y="25388"/>
                    </a:cubicBezTo>
                    <a:cubicBezTo>
                      <a:pt x="4027" y="26346"/>
                      <a:pt x="3678" y="27061"/>
                      <a:pt x="4236" y="27950"/>
                    </a:cubicBezTo>
                    <a:cubicBezTo>
                      <a:pt x="5247" y="29623"/>
                      <a:pt x="7042" y="30321"/>
                      <a:pt x="8908" y="30547"/>
                    </a:cubicBezTo>
                    <a:cubicBezTo>
                      <a:pt x="9302" y="30593"/>
                      <a:pt x="9611" y="30609"/>
                      <a:pt x="9872" y="30609"/>
                    </a:cubicBezTo>
                    <a:cubicBezTo>
                      <a:pt x="10428" y="30609"/>
                      <a:pt x="10768" y="30538"/>
                      <a:pt x="11249" y="30538"/>
                    </a:cubicBezTo>
                    <a:cubicBezTo>
                      <a:pt x="11913" y="30538"/>
                      <a:pt x="12848" y="30673"/>
                      <a:pt x="14991" y="31314"/>
                    </a:cubicBezTo>
                    <a:cubicBezTo>
                      <a:pt x="15294" y="31406"/>
                      <a:pt x="15634" y="31446"/>
                      <a:pt x="15999" y="31446"/>
                    </a:cubicBezTo>
                    <a:cubicBezTo>
                      <a:pt x="18409" y="31446"/>
                      <a:pt x="21923" y="29683"/>
                      <a:pt x="23149" y="29275"/>
                    </a:cubicBezTo>
                    <a:cubicBezTo>
                      <a:pt x="23425" y="29185"/>
                      <a:pt x="23701" y="29148"/>
                      <a:pt x="23979" y="29148"/>
                    </a:cubicBezTo>
                    <a:cubicBezTo>
                      <a:pt x="25537" y="29148"/>
                      <a:pt x="27131" y="30338"/>
                      <a:pt x="28749" y="30338"/>
                    </a:cubicBezTo>
                    <a:cubicBezTo>
                      <a:pt x="28759" y="30338"/>
                      <a:pt x="28769" y="30338"/>
                      <a:pt x="28779" y="30338"/>
                    </a:cubicBezTo>
                    <a:cubicBezTo>
                      <a:pt x="30365" y="30321"/>
                      <a:pt x="31899" y="29745"/>
                      <a:pt x="33102" y="28717"/>
                    </a:cubicBezTo>
                    <a:cubicBezTo>
                      <a:pt x="33590" y="28316"/>
                      <a:pt x="34061" y="27863"/>
                      <a:pt x="34636" y="27584"/>
                    </a:cubicBezTo>
                    <a:cubicBezTo>
                      <a:pt x="35386" y="27235"/>
                      <a:pt x="36205" y="27288"/>
                      <a:pt x="36989" y="27148"/>
                    </a:cubicBezTo>
                    <a:cubicBezTo>
                      <a:pt x="38471" y="26939"/>
                      <a:pt x="39743" y="26033"/>
                      <a:pt x="40441" y="24725"/>
                    </a:cubicBezTo>
                    <a:cubicBezTo>
                      <a:pt x="41086" y="23383"/>
                      <a:pt x="40946" y="21779"/>
                      <a:pt x="40040" y="20577"/>
                    </a:cubicBezTo>
                    <a:cubicBezTo>
                      <a:pt x="39848" y="20333"/>
                      <a:pt x="39604" y="20071"/>
                      <a:pt x="39587" y="19740"/>
                    </a:cubicBezTo>
                    <a:cubicBezTo>
                      <a:pt x="39587" y="19461"/>
                      <a:pt x="39778" y="19217"/>
                      <a:pt x="39935" y="18973"/>
                    </a:cubicBezTo>
                    <a:cubicBezTo>
                      <a:pt x="41312" y="16933"/>
                      <a:pt x="40737" y="13848"/>
                      <a:pt x="38732" y="12436"/>
                    </a:cubicBezTo>
                    <a:cubicBezTo>
                      <a:pt x="38227" y="12088"/>
                      <a:pt x="37669" y="11826"/>
                      <a:pt x="37164" y="11477"/>
                    </a:cubicBezTo>
                    <a:cubicBezTo>
                      <a:pt x="35455" y="10275"/>
                      <a:pt x="34741" y="8166"/>
                      <a:pt x="33660" y="6388"/>
                    </a:cubicBezTo>
                    <a:cubicBezTo>
                      <a:pt x="31882" y="3494"/>
                      <a:pt x="29041" y="1402"/>
                      <a:pt x="25764" y="548"/>
                    </a:cubicBezTo>
                    <a:cubicBezTo>
                      <a:pt x="24402" y="206"/>
                      <a:pt x="23014" y="1"/>
                      <a:pt x="21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34"/>
              <p:cNvSpPr/>
              <p:nvPr/>
            </p:nvSpPr>
            <p:spPr>
              <a:xfrm>
                <a:off x="5367650" y="1918350"/>
                <a:ext cx="271100" cy="161075"/>
              </a:xfrm>
              <a:custGeom>
                <a:rect b="b" l="l" r="r" t="t"/>
                <a:pathLst>
                  <a:path extrusionOk="0" h="6443" w="10844">
                    <a:moveTo>
                      <a:pt x="6782" y="0"/>
                    </a:moveTo>
                    <a:cubicBezTo>
                      <a:pt x="4254" y="52"/>
                      <a:pt x="1378" y="907"/>
                      <a:pt x="1" y="1848"/>
                    </a:cubicBezTo>
                    <a:lnTo>
                      <a:pt x="1" y="2580"/>
                    </a:lnTo>
                    <a:cubicBezTo>
                      <a:pt x="663" y="3260"/>
                      <a:pt x="1361" y="3905"/>
                      <a:pt x="2110" y="4515"/>
                    </a:cubicBezTo>
                    <a:cubicBezTo>
                      <a:pt x="2790" y="5107"/>
                      <a:pt x="3539" y="5596"/>
                      <a:pt x="4376" y="5979"/>
                    </a:cubicBezTo>
                    <a:cubicBezTo>
                      <a:pt x="5178" y="6275"/>
                      <a:pt x="6050" y="6432"/>
                      <a:pt x="6921" y="6432"/>
                    </a:cubicBezTo>
                    <a:cubicBezTo>
                      <a:pt x="7015" y="6439"/>
                      <a:pt x="7110" y="6443"/>
                      <a:pt x="7205" y="6443"/>
                    </a:cubicBezTo>
                    <a:cubicBezTo>
                      <a:pt x="7586" y="6443"/>
                      <a:pt x="7974" y="6387"/>
                      <a:pt x="8351" y="6275"/>
                    </a:cubicBezTo>
                    <a:cubicBezTo>
                      <a:pt x="9065" y="6014"/>
                      <a:pt x="9658" y="5526"/>
                      <a:pt x="10059" y="4881"/>
                    </a:cubicBezTo>
                    <a:cubicBezTo>
                      <a:pt x="10460" y="4236"/>
                      <a:pt x="10721" y="3521"/>
                      <a:pt x="10843" y="2772"/>
                    </a:cubicBezTo>
                    <a:cubicBezTo>
                      <a:pt x="9274" y="2214"/>
                      <a:pt x="7880" y="1255"/>
                      <a:pt x="67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34"/>
              <p:cNvSpPr/>
              <p:nvPr/>
            </p:nvSpPr>
            <p:spPr>
              <a:xfrm>
                <a:off x="5636975" y="1918350"/>
                <a:ext cx="271525" cy="160900"/>
              </a:xfrm>
              <a:custGeom>
                <a:rect b="b" l="l" r="r" t="t"/>
                <a:pathLst>
                  <a:path extrusionOk="0" h="6436" w="10861">
                    <a:moveTo>
                      <a:pt x="4062" y="0"/>
                    </a:moveTo>
                    <a:cubicBezTo>
                      <a:pt x="2964" y="1255"/>
                      <a:pt x="1569" y="2214"/>
                      <a:pt x="0" y="2772"/>
                    </a:cubicBezTo>
                    <a:cubicBezTo>
                      <a:pt x="122" y="3521"/>
                      <a:pt x="384" y="4236"/>
                      <a:pt x="785" y="4881"/>
                    </a:cubicBezTo>
                    <a:cubicBezTo>
                      <a:pt x="1186" y="5526"/>
                      <a:pt x="1778" y="6014"/>
                      <a:pt x="2493" y="6258"/>
                    </a:cubicBezTo>
                    <a:cubicBezTo>
                      <a:pt x="2906" y="6380"/>
                      <a:pt x="3332" y="6435"/>
                      <a:pt x="3760" y="6435"/>
                    </a:cubicBezTo>
                    <a:cubicBezTo>
                      <a:pt x="3820" y="6435"/>
                      <a:pt x="3880" y="6434"/>
                      <a:pt x="3940" y="6432"/>
                    </a:cubicBezTo>
                    <a:cubicBezTo>
                      <a:pt x="4794" y="6432"/>
                      <a:pt x="5666" y="6275"/>
                      <a:pt x="6467" y="5962"/>
                    </a:cubicBezTo>
                    <a:cubicBezTo>
                      <a:pt x="7304" y="5596"/>
                      <a:pt x="8071" y="5107"/>
                      <a:pt x="8751" y="4497"/>
                    </a:cubicBezTo>
                    <a:cubicBezTo>
                      <a:pt x="9483" y="3887"/>
                      <a:pt x="10180" y="3260"/>
                      <a:pt x="10860" y="2580"/>
                    </a:cubicBezTo>
                    <a:lnTo>
                      <a:pt x="10337" y="1708"/>
                    </a:lnTo>
                    <a:cubicBezTo>
                      <a:pt x="8036" y="488"/>
                      <a:pt x="6276" y="244"/>
                      <a:pt x="40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34"/>
              <p:cNvSpPr/>
              <p:nvPr/>
            </p:nvSpPr>
            <p:spPr>
              <a:xfrm>
                <a:off x="5623025" y="2085250"/>
                <a:ext cx="26175" cy="26175"/>
              </a:xfrm>
              <a:custGeom>
                <a:rect b="b" l="l" r="r" t="t"/>
                <a:pathLst>
                  <a:path extrusionOk="0" h="1047" w="1047">
                    <a:moveTo>
                      <a:pt x="524" y="0"/>
                    </a:moveTo>
                    <a:cubicBezTo>
                      <a:pt x="245" y="0"/>
                      <a:pt x="1" y="227"/>
                      <a:pt x="1" y="523"/>
                    </a:cubicBezTo>
                    <a:cubicBezTo>
                      <a:pt x="1" y="802"/>
                      <a:pt x="245" y="1046"/>
                      <a:pt x="524" y="1046"/>
                    </a:cubicBezTo>
                    <a:cubicBezTo>
                      <a:pt x="820" y="1046"/>
                      <a:pt x="1047" y="802"/>
                      <a:pt x="1047" y="523"/>
                    </a:cubicBezTo>
                    <a:cubicBezTo>
                      <a:pt x="1047" y="227"/>
                      <a:pt x="820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34"/>
              <p:cNvSpPr/>
              <p:nvPr/>
            </p:nvSpPr>
            <p:spPr>
              <a:xfrm>
                <a:off x="5623025" y="2165875"/>
                <a:ext cx="26175" cy="26150"/>
              </a:xfrm>
              <a:custGeom>
                <a:rect b="b" l="l" r="r" t="t"/>
                <a:pathLst>
                  <a:path extrusionOk="0" h="1046" w="1047">
                    <a:moveTo>
                      <a:pt x="524" y="0"/>
                    </a:moveTo>
                    <a:cubicBezTo>
                      <a:pt x="245" y="0"/>
                      <a:pt x="1" y="227"/>
                      <a:pt x="1" y="523"/>
                    </a:cubicBezTo>
                    <a:cubicBezTo>
                      <a:pt x="1" y="802"/>
                      <a:pt x="245" y="1046"/>
                      <a:pt x="524" y="1046"/>
                    </a:cubicBezTo>
                    <a:cubicBezTo>
                      <a:pt x="820" y="1046"/>
                      <a:pt x="1047" y="802"/>
                      <a:pt x="1047" y="523"/>
                    </a:cubicBezTo>
                    <a:cubicBezTo>
                      <a:pt x="1047" y="227"/>
                      <a:pt x="820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34"/>
              <p:cNvSpPr/>
              <p:nvPr/>
            </p:nvSpPr>
            <p:spPr>
              <a:xfrm>
                <a:off x="5623025" y="2246475"/>
                <a:ext cx="26175" cy="26175"/>
              </a:xfrm>
              <a:custGeom>
                <a:rect b="b" l="l" r="r" t="t"/>
                <a:pathLst>
                  <a:path extrusionOk="0" h="1047" w="1047">
                    <a:moveTo>
                      <a:pt x="524" y="1"/>
                    </a:moveTo>
                    <a:cubicBezTo>
                      <a:pt x="245" y="1"/>
                      <a:pt x="1" y="227"/>
                      <a:pt x="1" y="524"/>
                    </a:cubicBezTo>
                    <a:cubicBezTo>
                      <a:pt x="1" y="803"/>
                      <a:pt x="245" y="1047"/>
                      <a:pt x="524" y="1047"/>
                    </a:cubicBezTo>
                    <a:cubicBezTo>
                      <a:pt x="820" y="1047"/>
                      <a:pt x="1047" y="803"/>
                      <a:pt x="1047" y="524"/>
                    </a:cubicBezTo>
                    <a:cubicBezTo>
                      <a:pt x="1047" y="227"/>
                      <a:pt x="820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34"/>
              <p:cNvSpPr/>
              <p:nvPr/>
            </p:nvSpPr>
            <p:spPr>
              <a:xfrm>
                <a:off x="5623025" y="2327100"/>
                <a:ext cx="26175" cy="26175"/>
              </a:xfrm>
              <a:custGeom>
                <a:rect b="b" l="l" r="r" t="t"/>
                <a:pathLst>
                  <a:path extrusionOk="0" h="1047" w="1047">
                    <a:moveTo>
                      <a:pt x="524" y="1"/>
                    </a:moveTo>
                    <a:cubicBezTo>
                      <a:pt x="245" y="1"/>
                      <a:pt x="1" y="245"/>
                      <a:pt x="1" y="524"/>
                    </a:cubicBezTo>
                    <a:cubicBezTo>
                      <a:pt x="1" y="820"/>
                      <a:pt x="245" y="1046"/>
                      <a:pt x="524" y="1046"/>
                    </a:cubicBezTo>
                    <a:cubicBezTo>
                      <a:pt x="820" y="1046"/>
                      <a:pt x="1047" y="820"/>
                      <a:pt x="1047" y="524"/>
                    </a:cubicBezTo>
                    <a:cubicBezTo>
                      <a:pt x="1047" y="245"/>
                      <a:pt x="820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34"/>
              <p:cNvSpPr/>
              <p:nvPr/>
            </p:nvSpPr>
            <p:spPr>
              <a:xfrm>
                <a:off x="5307100" y="1353575"/>
                <a:ext cx="621425" cy="575250"/>
              </a:xfrm>
              <a:custGeom>
                <a:rect b="b" l="l" r="r" t="t"/>
                <a:pathLst>
                  <a:path extrusionOk="0" h="23010" w="24857">
                    <a:moveTo>
                      <a:pt x="13317" y="0"/>
                    </a:moveTo>
                    <a:lnTo>
                      <a:pt x="2946" y="3208"/>
                    </a:lnTo>
                    <a:cubicBezTo>
                      <a:pt x="2074" y="4166"/>
                      <a:pt x="1708" y="5491"/>
                      <a:pt x="1586" y="6781"/>
                    </a:cubicBezTo>
                    <a:cubicBezTo>
                      <a:pt x="1464" y="8071"/>
                      <a:pt x="1551" y="9378"/>
                      <a:pt x="1464" y="10686"/>
                    </a:cubicBezTo>
                    <a:cubicBezTo>
                      <a:pt x="1377" y="11906"/>
                      <a:pt x="1116" y="13126"/>
                      <a:pt x="697" y="14276"/>
                    </a:cubicBezTo>
                    <a:cubicBezTo>
                      <a:pt x="401" y="15113"/>
                      <a:pt x="0" y="15985"/>
                      <a:pt x="122" y="16856"/>
                    </a:cubicBezTo>
                    <a:cubicBezTo>
                      <a:pt x="209" y="17431"/>
                      <a:pt x="436" y="17954"/>
                      <a:pt x="784" y="18408"/>
                    </a:cubicBezTo>
                    <a:cubicBezTo>
                      <a:pt x="2231" y="20430"/>
                      <a:pt x="4828" y="21354"/>
                      <a:pt x="7304" y="21406"/>
                    </a:cubicBezTo>
                    <a:cubicBezTo>
                      <a:pt x="7722" y="21406"/>
                      <a:pt x="8123" y="21441"/>
                      <a:pt x="8524" y="21510"/>
                    </a:cubicBezTo>
                    <a:cubicBezTo>
                      <a:pt x="8995" y="21667"/>
                      <a:pt x="9448" y="21876"/>
                      <a:pt x="9866" y="22138"/>
                    </a:cubicBezTo>
                    <a:cubicBezTo>
                      <a:pt x="10884" y="22691"/>
                      <a:pt x="12059" y="23010"/>
                      <a:pt x="13214" y="23010"/>
                    </a:cubicBezTo>
                    <a:cubicBezTo>
                      <a:pt x="14095" y="23010"/>
                      <a:pt x="14963" y="22824"/>
                      <a:pt x="15740" y="22417"/>
                    </a:cubicBezTo>
                    <a:cubicBezTo>
                      <a:pt x="16246" y="22138"/>
                      <a:pt x="16717" y="21789"/>
                      <a:pt x="17239" y="21545"/>
                    </a:cubicBezTo>
                    <a:cubicBezTo>
                      <a:pt x="17762" y="21336"/>
                      <a:pt x="18320" y="21179"/>
                      <a:pt x="18878" y="21109"/>
                    </a:cubicBezTo>
                    <a:cubicBezTo>
                      <a:pt x="19906" y="20918"/>
                      <a:pt x="20952" y="20761"/>
                      <a:pt x="21928" y="20377"/>
                    </a:cubicBezTo>
                    <a:cubicBezTo>
                      <a:pt x="22905" y="20011"/>
                      <a:pt x="23811" y="19366"/>
                      <a:pt x="24299" y="18442"/>
                    </a:cubicBezTo>
                    <a:cubicBezTo>
                      <a:pt x="24857" y="17379"/>
                      <a:pt x="24787" y="16107"/>
                      <a:pt x="24526" y="14939"/>
                    </a:cubicBezTo>
                    <a:cubicBezTo>
                      <a:pt x="24247" y="13788"/>
                      <a:pt x="23776" y="12673"/>
                      <a:pt x="23584" y="11487"/>
                    </a:cubicBezTo>
                    <a:cubicBezTo>
                      <a:pt x="23201" y="9239"/>
                      <a:pt x="23759" y="6833"/>
                      <a:pt x="22957" y="4707"/>
                    </a:cubicBezTo>
                    <a:cubicBezTo>
                      <a:pt x="22277" y="2929"/>
                      <a:pt x="20691" y="1604"/>
                      <a:pt x="18913" y="889"/>
                    </a:cubicBezTo>
                    <a:cubicBezTo>
                      <a:pt x="17152" y="175"/>
                      <a:pt x="15217" y="18"/>
                      <a:pt x="13317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34"/>
              <p:cNvSpPr/>
              <p:nvPr/>
            </p:nvSpPr>
            <p:spPr>
              <a:xfrm>
                <a:off x="5315375" y="1350950"/>
                <a:ext cx="118550" cy="212350"/>
              </a:xfrm>
              <a:custGeom>
                <a:rect b="b" l="l" r="r" t="t"/>
                <a:pathLst>
                  <a:path extrusionOk="0" h="8494" w="4742">
                    <a:moveTo>
                      <a:pt x="3678" y="1"/>
                    </a:moveTo>
                    <a:cubicBezTo>
                      <a:pt x="2057" y="646"/>
                      <a:pt x="819" y="2005"/>
                      <a:pt x="314" y="3661"/>
                    </a:cubicBezTo>
                    <a:cubicBezTo>
                      <a:pt x="0" y="4794"/>
                      <a:pt x="18" y="5980"/>
                      <a:pt x="53" y="7130"/>
                    </a:cubicBezTo>
                    <a:cubicBezTo>
                      <a:pt x="70" y="7548"/>
                      <a:pt x="87" y="7967"/>
                      <a:pt x="314" y="8298"/>
                    </a:cubicBezTo>
                    <a:cubicBezTo>
                      <a:pt x="384" y="8385"/>
                      <a:pt x="471" y="8455"/>
                      <a:pt x="575" y="8490"/>
                    </a:cubicBezTo>
                    <a:cubicBezTo>
                      <a:pt x="591" y="8492"/>
                      <a:pt x="606" y="8494"/>
                      <a:pt x="621" y="8494"/>
                    </a:cubicBezTo>
                    <a:cubicBezTo>
                      <a:pt x="808" y="8494"/>
                      <a:pt x="949" y="8301"/>
                      <a:pt x="1046" y="8124"/>
                    </a:cubicBezTo>
                    <a:cubicBezTo>
                      <a:pt x="1212" y="7805"/>
                      <a:pt x="1346" y="7486"/>
                      <a:pt x="1446" y="7149"/>
                    </a:cubicBezTo>
                    <a:lnTo>
                      <a:pt x="1446" y="7149"/>
                    </a:lnTo>
                    <a:cubicBezTo>
                      <a:pt x="1483" y="7327"/>
                      <a:pt x="1655" y="7502"/>
                      <a:pt x="1848" y="7514"/>
                    </a:cubicBezTo>
                    <a:cubicBezTo>
                      <a:pt x="1860" y="7514"/>
                      <a:pt x="1871" y="7515"/>
                      <a:pt x="1883" y="7515"/>
                    </a:cubicBezTo>
                    <a:cubicBezTo>
                      <a:pt x="2165" y="7515"/>
                      <a:pt x="2414" y="7314"/>
                      <a:pt x="2615" y="7113"/>
                    </a:cubicBezTo>
                    <a:cubicBezTo>
                      <a:pt x="3835" y="5892"/>
                      <a:pt x="4585" y="4271"/>
                      <a:pt x="4742" y="2563"/>
                    </a:cubicBezTo>
                    <a:lnTo>
                      <a:pt x="36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34"/>
              <p:cNvSpPr/>
              <p:nvPr/>
            </p:nvSpPr>
            <p:spPr>
              <a:xfrm>
                <a:off x="5418650" y="1270875"/>
                <a:ext cx="539075" cy="309325"/>
              </a:xfrm>
              <a:custGeom>
                <a:rect b="b" l="l" r="r" t="t"/>
                <a:pathLst>
                  <a:path extrusionOk="0" h="12373" w="21563">
                    <a:moveTo>
                      <a:pt x="10234" y="0"/>
                    </a:moveTo>
                    <a:cubicBezTo>
                      <a:pt x="9795" y="0"/>
                      <a:pt x="9353" y="27"/>
                      <a:pt x="8908" y="84"/>
                    </a:cubicBezTo>
                    <a:cubicBezTo>
                      <a:pt x="6677" y="362"/>
                      <a:pt x="2667" y="973"/>
                      <a:pt x="611" y="2472"/>
                    </a:cubicBezTo>
                    <a:lnTo>
                      <a:pt x="0" y="4720"/>
                    </a:lnTo>
                    <a:cubicBezTo>
                      <a:pt x="611" y="5766"/>
                      <a:pt x="959" y="6812"/>
                      <a:pt x="2040" y="7649"/>
                    </a:cubicBezTo>
                    <a:cubicBezTo>
                      <a:pt x="2702" y="8172"/>
                      <a:pt x="3452" y="8625"/>
                      <a:pt x="4288" y="8729"/>
                    </a:cubicBezTo>
                    <a:cubicBezTo>
                      <a:pt x="4351" y="8738"/>
                      <a:pt x="4416" y="8744"/>
                      <a:pt x="4480" y="8744"/>
                    </a:cubicBezTo>
                    <a:cubicBezTo>
                      <a:pt x="4666" y="8744"/>
                      <a:pt x="4847" y="8698"/>
                      <a:pt x="4951" y="8555"/>
                    </a:cubicBezTo>
                    <a:cubicBezTo>
                      <a:pt x="5143" y="8311"/>
                      <a:pt x="4986" y="7962"/>
                      <a:pt x="4777" y="7736"/>
                    </a:cubicBezTo>
                    <a:cubicBezTo>
                      <a:pt x="4585" y="7527"/>
                      <a:pt x="4323" y="7300"/>
                      <a:pt x="4271" y="7021"/>
                    </a:cubicBezTo>
                    <a:lnTo>
                      <a:pt x="4271" y="7021"/>
                    </a:lnTo>
                    <a:cubicBezTo>
                      <a:pt x="5061" y="7506"/>
                      <a:pt x="6148" y="7695"/>
                      <a:pt x="7015" y="7695"/>
                    </a:cubicBezTo>
                    <a:cubicBezTo>
                      <a:pt x="7832" y="7695"/>
                      <a:pt x="8455" y="7528"/>
                      <a:pt x="8455" y="7283"/>
                    </a:cubicBezTo>
                    <a:cubicBezTo>
                      <a:pt x="8455" y="7039"/>
                      <a:pt x="5805" y="5679"/>
                      <a:pt x="5456" y="5086"/>
                    </a:cubicBezTo>
                    <a:lnTo>
                      <a:pt x="5456" y="5086"/>
                    </a:lnTo>
                    <a:cubicBezTo>
                      <a:pt x="7008" y="5766"/>
                      <a:pt x="8803" y="5505"/>
                      <a:pt x="10599" y="5853"/>
                    </a:cubicBezTo>
                    <a:cubicBezTo>
                      <a:pt x="13719" y="6481"/>
                      <a:pt x="16856" y="7858"/>
                      <a:pt x="18722" y="10438"/>
                    </a:cubicBezTo>
                    <a:cubicBezTo>
                      <a:pt x="19140" y="11065"/>
                      <a:pt x="19523" y="11710"/>
                      <a:pt x="19872" y="12373"/>
                    </a:cubicBezTo>
                    <a:cubicBezTo>
                      <a:pt x="20081" y="11536"/>
                      <a:pt x="20081" y="10682"/>
                      <a:pt x="19889" y="9862"/>
                    </a:cubicBezTo>
                    <a:cubicBezTo>
                      <a:pt x="19917" y="9853"/>
                      <a:pt x="19943" y="9848"/>
                      <a:pt x="19968" y="9848"/>
                    </a:cubicBezTo>
                    <a:cubicBezTo>
                      <a:pt x="20270" y="9848"/>
                      <a:pt x="20454" y="10494"/>
                      <a:pt x="20739" y="10494"/>
                    </a:cubicBezTo>
                    <a:cubicBezTo>
                      <a:pt x="20769" y="10494"/>
                      <a:pt x="20799" y="10488"/>
                      <a:pt x="20831" y="10473"/>
                    </a:cubicBezTo>
                    <a:cubicBezTo>
                      <a:pt x="20918" y="10420"/>
                      <a:pt x="20988" y="10350"/>
                      <a:pt x="21022" y="10263"/>
                    </a:cubicBezTo>
                    <a:cubicBezTo>
                      <a:pt x="21476" y="9200"/>
                      <a:pt x="21563" y="8015"/>
                      <a:pt x="21267" y="6917"/>
                    </a:cubicBezTo>
                    <a:cubicBezTo>
                      <a:pt x="20970" y="5801"/>
                      <a:pt x="20412" y="4790"/>
                      <a:pt x="19645" y="3936"/>
                    </a:cubicBezTo>
                    <a:cubicBezTo>
                      <a:pt x="17676" y="1670"/>
                      <a:pt x="14730" y="450"/>
                      <a:pt x="11749" y="101"/>
                    </a:cubicBezTo>
                    <a:cubicBezTo>
                      <a:pt x="11245" y="36"/>
                      <a:pt x="10741" y="0"/>
                      <a:pt x="102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34"/>
              <p:cNvSpPr/>
              <p:nvPr/>
            </p:nvSpPr>
            <p:spPr>
              <a:xfrm>
                <a:off x="5559400" y="1791525"/>
                <a:ext cx="126850" cy="60100"/>
              </a:xfrm>
              <a:custGeom>
                <a:rect b="b" l="l" r="r" t="t"/>
                <a:pathLst>
                  <a:path extrusionOk="0" h="2404" w="5074">
                    <a:moveTo>
                      <a:pt x="4847" y="1"/>
                    </a:moveTo>
                    <a:lnTo>
                      <a:pt x="210" y="53"/>
                    </a:lnTo>
                    <a:cubicBezTo>
                      <a:pt x="88" y="70"/>
                      <a:pt x="1" y="175"/>
                      <a:pt x="18" y="297"/>
                    </a:cubicBezTo>
                    <a:cubicBezTo>
                      <a:pt x="88" y="1012"/>
                      <a:pt x="506" y="1657"/>
                      <a:pt x="1134" y="2005"/>
                    </a:cubicBezTo>
                    <a:cubicBezTo>
                      <a:pt x="1589" y="2277"/>
                      <a:pt x="2105" y="2403"/>
                      <a:pt x="2610" y="2403"/>
                    </a:cubicBezTo>
                    <a:cubicBezTo>
                      <a:pt x="3400" y="2403"/>
                      <a:pt x="4163" y="2094"/>
                      <a:pt x="4620" y="1552"/>
                    </a:cubicBezTo>
                    <a:cubicBezTo>
                      <a:pt x="4829" y="1291"/>
                      <a:pt x="5003" y="680"/>
                      <a:pt x="5056" y="245"/>
                    </a:cubicBezTo>
                    <a:cubicBezTo>
                      <a:pt x="5073" y="123"/>
                      <a:pt x="4986" y="18"/>
                      <a:pt x="4847" y="1"/>
                    </a:cubicBezTo>
                    <a:close/>
                  </a:path>
                </a:pathLst>
              </a:custGeom>
              <a:solidFill>
                <a:srgbClr val="E59F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34"/>
              <p:cNvSpPr/>
              <p:nvPr/>
            </p:nvSpPr>
            <p:spPr>
              <a:xfrm>
                <a:off x="5721525" y="1492650"/>
                <a:ext cx="108950" cy="41350"/>
              </a:xfrm>
              <a:custGeom>
                <a:rect b="b" l="l" r="r" t="t"/>
                <a:pathLst>
                  <a:path extrusionOk="0" h="1654" w="4358">
                    <a:moveTo>
                      <a:pt x="1577" y="1"/>
                    </a:moveTo>
                    <a:cubicBezTo>
                      <a:pt x="1155" y="1"/>
                      <a:pt x="734" y="97"/>
                      <a:pt x="349" y="294"/>
                    </a:cubicBezTo>
                    <a:cubicBezTo>
                      <a:pt x="209" y="329"/>
                      <a:pt x="105" y="434"/>
                      <a:pt x="52" y="573"/>
                    </a:cubicBezTo>
                    <a:cubicBezTo>
                      <a:pt x="0" y="782"/>
                      <a:pt x="227" y="991"/>
                      <a:pt x="453" y="1044"/>
                    </a:cubicBezTo>
                    <a:cubicBezTo>
                      <a:pt x="602" y="1087"/>
                      <a:pt x="755" y="1097"/>
                      <a:pt x="910" y="1097"/>
                    </a:cubicBezTo>
                    <a:cubicBezTo>
                      <a:pt x="1052" y="1097"/>
                      <a:pt x="1194" y="1089"/>
                      <a:pt x="1337" y="1089"/>
                    </a:cubicBezTo>
                    <a:cubicBezTo>
                      <a:pt x="1479" y="1089"/>
                      <a:pt x="1621" y="1097"/>
                      <a:pt x="1761" y="1131"/>
                    </a:cubicBezTo>
                    <a:cubicBezTo>
                      <a:pt x="1952" y="1183"/>
                      <a:pt x="2144" y="1253"/>
                      <a:pt x="2318" y="1340"/>
                    </a:cubicBezTo>
                    <a:cubicBezTo>
                      <a:pt x="2772" y="1532"/>
                      <a:pt x="3242" y="1636"/>
                      <a:pt x="3713" y="1654"/>
                    </a:cubicBezTo>
                    <a:cubicBezTo>
                      <a:pt x="3940" y="1654"/>
                      <a:pt x="4184" y="1636"/>
                      <a:pt x="4288" y="1462"/>
                    </a:cubicBezTo>
                    <a:cubicBezTo>
                      <a:pt x="4358" y="1288"/>
                      <a:pt x="4323" y="1079"/>
                      <a:pt x="4184" y="957"/>
                    </a:cubicBezTo>
                    <a:cubicBezTo>
                      <a:pt x="4044" y="835"/>
                      <a:pt x="3870" y="730"/>
                      <a:pt x="3696" y="678"/>
                    </a:cubicBezTo>
                    <a:cubicBezTo>
                      <a:pt x="3347" y="556"/>
                      <a:pt x="2981" y="329"/>
                      <a:pt x="2632" y="207"/>
                    </a:cubicBezTo>
                    <a:cubicBezTo>
                      <a:pt x="2295" y="71"/>
                      <a:pt x="1936" y="1"/>
                      <a:pt x="15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34"/>
              <p:cNvSpPr/>
              <p:nvPr/>
            </p:nvSpPr>
            <p:spPr>
              <a:xfrm>
                <a:off x="5406450" y="1492650"/>
                <a:ext cx="109400" cy="41750"/>
              </a:xfrm>
              <a:custGeom>
                <a:rect b="b" l="l" r="r" t="t"/>
                <a:pathLst>
                  <a:path extrusionOk="0" h="1670" w="4376">
                    <a:moveTo>
                      <a:pt x="2782" y="1"/>
                    </a:moveTo>
                    <a:cubicBezTo>
                      <a:pt x="2422" y="1"/>
                      <a:pt x="2063" y="71"/>
                      <a:pt x="1726" y="207"/>
                    </a:cubicBezTo>
                    <a:cubicBezTo>
                      <a:pt x="1377" y="329"/>
                      <a:pt x="1011" y="556"/>
                      <a:pt x="680" y="678"/>
                    </a:cubicBezTo>
                    <a:cubicBezTo>
                      <a:pt x="488" y="730"/>
                      <a:pt x="332" y="835"/>
                      <a:pt x="175" y="957"/>
                    </a:cubicBezTo>
                    <a:cubicBezTo>
                      <a:pt x="35" y="1079"/>
                      <a:pt x="0" y="1288"/>
                      <a:pt x="70" y="1462"/>
                    </a:cubicBezTo>
                    <a:cubicBezTo>
                      <a:pt x="182" y="1588"/>
                      <a:pt x="350" y="1669"/>
                      <a:pt x="520" y="1669"/>
                    </a:cubicBezTo>
                    <a:cubicBezTo>
                      <a:pt x="562" y="1669"/>
                      <a:pt x="604" y="1664"/>
                      <a:pt x="645" y="1654"/>
                    </a:cubicBezTo>
                    <a:cubicBezTo>
                      <a:pt x="1116" y="1636"/>
                      <a:pt x="1604" y="1532"/>
                      <a:pt x="2040" y="1340"/>
                    </a:cubicBezTo>
                    <a:cubicBezTo>
                      <a:pt x="2214" y="1253"/>
                      <a:pt x="2406" y="1183"/>
                      <a:pt x="2598" y="1131"/>
                    </a:cubicBezTo>
                    <a:cubicBezTo>
                      <a:pt x="2737" y="1097"/>
                      <a:pt x="2879" y="1089"/>
                      <a:pt x="3021" y="1089"/>
                    </a:cubicBezTo>
                    <a:cubicBezTo>
                      <a:pt x="3164" y="1089"/>
                      <a:pt x="3307" y="1097"/>
                      <a:pt x="3448" y="1097"/>
                    </a:cubicBezTo>
                    <a:cubicBezTo>
                      <a:pt x="3603" y="1097"/>
                      <a:pt x="3756" y="1087"/>
                      <a:pt x="3905" y="1044"/>
                    </a:cubicBezTo>
                    <a:cubicBezTo>
                      <a:pt x="4132" y="991"/>
                      <a:pt x="4376" y="782"/>
                      <a:pt x="4306" y="573"/>
                    </a:cubicBezTo>
                    <a:cubicBezTo>
                      <a:pt x="4254" y="434"/>
                      <a:pt x="4149" y="329"/>
                      <a:pt x="4010" y="294"/>
                    </a:cubicBezTo>
                    <a:cubicBezTo>
                      <a:pt x="3624" y="97"/>
                      <a:pt x="3203" y="1"/>
                      <a:pt x="27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34"/>
              <p:cNvSpPr/>
              <p:nvPr/>
            </p:nvSpPr>
            <p:spPr>
              <a:xfrm>
                <a:off x="5480100" y="1606300"/>
                <a:ext cx="40975" cy="61050"/>
              </a:xfrm>
              <a:custGeom>
                <a:rect b="b" l="l" r="r" t="t"/>
                <a:pathLst>
                  <a:path extrusionOk="0" h="2442" w="1639">
                    <a:moveTo>
                      <a:pt x="823" y="1"/>
                    </a:moveTo>
                    <a:cubicBezTo>
                      <a:pt x="816" y="1"/>
                      <a:pt x="809" y="1"/>
                      <a:pt x="802" y="1"/>
                    </a:cubicBezTo>
                    <a:cubicBezTo>
                      <a:pt x="349" y="1"/>
                      <a:pt x="0" y="542"/>
                      <a:pt x="0" y="1222"/>
                    </a:cubicBezTo>
                    <a:cubicBezTo>
                      <a:pt x="0" y="1901"/>
                      <a:pt x="366" y="2442"/>
                      <a:pt x="819" y="2442"/>
                    </a:cubicBezTo>
                    <a:cubicBezTo>
                      <a:pt x="1273" y="2442"/>
                      <a:pt x="1639" y="1901"/>
                      <a:pt x="1639" y="1222"/>
                    </a:cubicBezTo>
                    <a:cubicBezTo>
                      <a:pt x="1622" y="552"/>
                      <a:pt x="1266" y="1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34"/>
              <p:cNvSpPr/>
              <p:nvPr/>
            </p:nvSpPr>
            <p:spPr>
              <a:xfrm>
                <a:off x="5717150" y="1604975"/>
                <a:ext cx="45350" cy="62000"/>
              </a:xfrm>
              <a:custGeom>
                <a:rect b="b" l="l" r="r" t="t"/>
                <a:pathLst>
                  <a:path extrusionOk="0" h="2480" w="1814">
                    <a:moveTo>
                      <a:pt x="847" y="0"/>
                    </a:moveTo>
                    <a:cubicBezTo>
                      <a:pt x="832" y="0"/>
                      <a:pt x="818" y="1"/>
                      <a:pt x="803" y="2"/>
                    </a:cubicBezTo>
                    <a:cubicBezTo>
                      <a:pt x="332" y="37"/>
                      <a:pt x="1" y="630"/>
                      <a:pt x="53" y="1309"/>
                    </a:cubicBezTo>
                    <a:cubicBezTo>
                      <a:pt x="121" y="1984"/>
                      <a:pt x="514" y="2479"/>
                      <a:pt x="966" y="2479"/>
                    </a:cubicBezTo>
                    <a:cubicBezTo>
                      <a:pt x="981" y="2479"/>
                      <a:pt x="996" y="2478"/>
                      <a:pt x="1012" y="2477"/>
                    </a:cubicBezTo>
                    <a:cubicBezTo>
                      <a:pt x="1482" y="2425"/>
                      <a:pt x="1814" y="1850"/>
                      <a:pt x="1761" y="1170"/>
                    </a:cubicBezTo>
                    <a:cubicBezTo>
                      <a:pt x="1694" y="512"/>
                      <a:pt x="1299" y="0"/>
                      <a:pt x="8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34"/>
              <p:cNvSpPr/>
              <p:nvPr/>
            </p:nvSpPr>
            <p:spPr>
              <a:xfrm>
                <a:off x="5593400" y="1650325"/>
                <a:ext cx="37925" cy="100775"/>
              </a:xfrm>
              <a:custGeom>
                <a:rect b="b" l="l" r="r" t="t"/>
                <a:pathLst>
                  <a:path extrusionOk="0" h="4031" w="1517">
                    <a:moveTo>
                      <a:pt x="1482" y="1"/>
                    </a:moveTo>
                    <a:lnTo>
                      <a:pt x="1487" y="559"/>
                    </a:lnTo>
                    <a:lnTo>
                      <a:pt x="1487" y="559"/>
                    </a:lnTo>
                    <a:cubicBezTo>
                      <a:pt x="1504" y="378"/>
                      <a:pt x="1504" y="192"/>
                      <a:pt x="1482" y="1"/>
                    </a:cubicBezTo>
                    <a:close/>
                    <a:moveTo>
                      <a:pt x="1487" y="559"/>
                    </a:moveTo>
                    <a:lnTo>
                      <a:pt x="1487" y="559"/>
                    </a:lnTo>
                    <a:cubicBezTo>
                      <a:pt x="1396" y="1538"/>
                      <a:pt x="799" y="2368"/>
                      <a:pt x="314" y="2912"/>
                    </a:cubicBezTo>
                    <a:cubicBezTo>
                      <a:pt x="0" y="3243"/>
                      <a:pt x="122" y="3714"/>
                      <a:pt x="576" y="3940"/>
                    </a:cubicBezTo>
                    <a:lnTo>
                      <a:pt x="610" y="3958"/>
                    </a:lnTo>
                    <a:cubicBezTo>
                      <a:pt x="710" y="4008"/>
                      <a:pt x="819" y="4030"/>
                      <a:pt x="926" y="4030"/>
                    </a:cubicBezTo>
                    <a:cubicBezTo>
                      <a:pt x="1230" y="4030"/>
                      <a:pt x="1517" y="3845"/>
                      <a:pt x="1517" y="3574"/>
                    </a:cubicBezTo>
                    <a:lnTo>
                      <a:pt x="1487" y="559"/>
                    </a:lnTo>
                    <a:close/>
                  </a:path>
                </a:pathLst>
              </a:custGeom>
              <a:solidFill>
                <a:srgbClr val="E59F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34"/>
              <p:cNvSpPr/>
              <p:nvPr/>
            </p:nvSpPr>
            <p:spPr>
              <a:xfrm>
                <a:off x="5782525" y="1728350"/>
                <a:ext cx="79775" cy="40550"/>
              </a:xfrm>
              <a:custGeom>
                <a:rect b="b" l="l" r="r" t="t"/>
                <a:pathLst>
                  <a:path extrusionOk="0" h="1622" w="3191">
                    <a:moveTo>
                      <a:pt x="1587" y="0"/>
                    </a:moveTo>
                    <a:cubicBezTo>
                      <a:pt x="715" y="0"/>
                      <a:pt x="0" y="349"/>
                      <a:pt x="0" y="802"/>
                    </a:cubicBezTo>
                    <a:cubicBezTo>
                      <a:pt x="0" y="1255"/>
                      <a:pt x="715" y="1621"/>
                      <a:pt x="1587" y="1621"/>
                    </a:cubicBezTo>
                    <a:cubicBezTo>
                      <a:pt x="2476" y="1621"/>
                      <a:pt x="3190" y="1255"/>
                      <a:pt x="3190" y="802"/>
                    </a:cubicBezTo>
                    <a:cubicBezTo>
                      <a:pt x="3190" y="349"/>
                      <a:pt x="2476" y="0"/>
                      <a:pt x="1587" y="0"/>
                    </a:cubicBezTo>
                    <a:close/>
                  </a:path>
                </a:pathLst>
              </a:custGeom>
              <a:solidFill>
                <a:srgbClr val="E59F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34"/>
              <p:cNvSpPr/>
              <p:nvPr/>
            </p:nvSpPr>
            <p:spPr>
              <a:xfrm>
                <a:off x="5393375" y="1726150"/>
                <a:ext cx="80650" cy="41425"/>
              </a:xfrm>
              <a:custGeom>
                <a:rect b="b" l="l" r="r" t="t"/>
                <a:pathLst>
                  <a:path extrusionOk="0" h="1657" w="3226">
                    <a:moveTo>
                      <a:pt x="1622" y="1"/>
                    </a:moveTo>
                    <a:cubicBezTo>
                      <a:pt x="733" y="1"/>
                      <a:pt x="0" y="367"/>
                      <a:pt x="0" y="820"/>
                    </a:cubicBezTo>
                    <a:cubicBezTo>
                      <a:pt x="0" y="1291"/>
                      <a:pt x="733" y="1657"/>
                      <a:pt x="1622" y="1657"/>
                    </a:cubicBezTo>
                    <a:cubicBezTo>
                      <a:pt x="2510" y="1657"/>
                      <a:pt x="3225" y="1291"/>
                      <a:pt x="3225" y="820"/>
                    </a:cubicBezTo>
                    <a:cubicBezTo>
                      <a:pt x="3225" y="367"/>
                      <a:pt x="2510" y="1"/>
                      <a:pt x="1622" y="1"/>
                    </a:cubicBezTo>
                    <a:close/>
                  </a:path>
                </a:pathLst>
              </a:custGeom>
              <a:solidFill>
                <a:srgbClr val="E59F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34"/>
              <p:cNvSpPr/>
              <p:nvPr/>
            </p:nvSpPr>
            <p:spPr>
              <a:xfrm>
                <a:off x="5742875" y="1952325"/>
                <a:ext cx="408350" cy="776150"/>
              </a:xfrm>
              <a:custGeom>
                <a:rect b="b" l="l" r="r" t="t"/>
                <a:pathLst>
                  <a:path extrusionOk="0" h="31046" w="16334">
                    <a:moveTo>
                      <a:pt x="5352" y="1"/>
                    </a:moveTo>
                    <a:cubicBezTo>
                      <a:pt x="2685" y="3644"/>
                      <a:pt x="1552" y="7949"/>
                      <a:pt x="907" y="12220"/>
                    </a:cubicBezTo>
                    <a:cubicBezTo>
                      <a:pt x="35" y="18094"/>
                      <a:pt x="0" y="24631"/>
                      <a:pt x="471" y="31046"/>
                    </a:cubicBezTo>
                    <a:cubicBezTo>
                      <a:pt x="6153" y="30331"/>
                      <a:pt x="11592" y="28274"/>
                      <a:pt x="16333" y="25067"/>
                    </a:cubicBezTo>
                    <a:cubicBezTo>
                      <a:pt x="16002" y="20831"/>
                      <a:pt x="15531" y="16717"/>
                      <a:pt x="14747" y="13092"/>
                    </a:cubicBezTo>
                    <a:cubicBezTo>
                      <a:pt x="14555" y="12255"/>
                      <a:pt x="14364" y="11470"/>
                      <a:pt x="14137" y="10686"/>
                    </a:cubicBezTo>
                    <a:cubicBezTo>
                      <a:pt x="13387" y="8019"/>
                      <a:pt x="12394" y="5701"/>
                      <a:pt x="11052" y="3888"/>
                    </a:cubicBezTo>
                    <a:cubicBezTo>
                      <a:pt x="10912" y="3714"/>
                      <a:pt x="10790" y="3539"/>
                      <a:pt x="10668" y="3400"/>
                    </a:cubicBezTo>
                    <a:cubicBezTo>
                      <a:pt x="10529" y="3243"/>
                      <a:pt x="10442" y="3138"/>
                      <a:pt x="10354" y="3016"/>
                    </a:cubicBezTo>
                    <a:cubicBezTo>
                      <a:pt x="9047" y="1517"/>
                      <a:pt x="7286" y="454"/>
                      <a:pt x="53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34"/>
              <p:cNvSpPr/>
              <p:nvPr/>
            </p:nvSpPr>
            <p:spPr>
              <a:xfrm>
                <a:off x="5131475" y="1952325"/>
                <a:ext cx="389600" cy="773975"/>
              </a:xfrm>
              <a:custGeom>
                <a:rect b="b" l="l" r="r" t="t"/>
                <a:pathLst>
                  <a:path extrusionOk="0" h="30959" w="15584">
                    <a:moveTo>
                      <a:pt x="10232" y="1"/>
                    </a:moveTo>
                    <a:cubicBezTo>
                      <a:pt x="3521" y="2284"/>
                      <a:pt x="349" y="11767"/>
                      <a:pt x="0" y="25189"/>
                    </a:cubicBezTo>
                    <a:cubicBezTo>
                      <a:pt x="4532" y="28222"/>
                      <a:pt x="9675" y="30192"/>
                      <a:pt x="15078" y="30959"/>
                    </a:cubicBezTo>
                    <a:cubicBezTo>
                      <a:pt x="15584" y="24509"/>
                      <a:pt x="15584" y="17885"/>
                      <a:pt x="14677" y="11976"/>
                    </a:cubicBezTo>
                    <a:cubicBezTo>
                      <a:pt x="14032" y="7793"/>
                      <a:pt x="12899" y="3574"/>
                      <a:pt x="10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0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p35"/>
          <p:cNvSpPr txBox="1"/>
          <p:nvPr>
            <p:ph type="title"/>
          </p:nvPr>
        </p:nvSpPr>
        <p:spPr>
          <a:xfrm>
            <a:off x="1192925" y="565125"/>
            <a:ext cx="2815500" cy="1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latin typeface="Merriweather"/>
                <a:ea typeface="Merriweather"/>
                <a:cs typeface="Merriweather"/>
                <a:sym typeface="Merriweather"/>
              </a:rPr>
              <a:t>Susan</a:t>
            </a:r>
            <a:r>
              <a:rPr lang="en" sz="6000"/>
              <a:t> </a:t>
            </a:r>
            <a:endParaRPr sz="6000"/>
          </a:p>
        </p:txBody>
      </p:sp>
      <p:graphicFrame>
        <p:nvGraphicFramePr>
          <p:cNvPr id="3532" name="Google Shape;3532;p35"/>
          <p:cNvGraphicFramePr/>
          <p:nvPr/>
        </p:nvGraphicFramePr>
        <p:xfrm>
          <a:off x="668988" y="1942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{A2DB2339-3D9B-4F79-B414-E530DEF7E48A}</a:tableStyleId>
              </a:tblPr>
              <a:tblGrid>
                <a:gridCol w="1138175"/>
                <a:gridCol w="3461025"/>
              </a:tblGrid>
              <a:tr h="3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Who</a:t>
                      </a:r>
                      <a:endParaRPr sz="16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78, retired medical insurance agent 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Why</a:t>
                      </a:r>
                      <a:endParaRPr sz="16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Volunteers extensively in care homes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</a:t>
                      </a:r>
                      <a:endParaRPr b="1" sz="16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79999" rtl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[redacted for anonymity]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Where</a:t>
                      </a:r>
                      <a:endParaRPr b="1" sz="1600"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Queens, NY (Zoom)</a:t>
                      </a:r>
                      <a:endParaRPr>
                        <a:solidFill>
                          <a:srgbClr val="FFFFF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33" name="Google Shape;3533;p35"/>
          <p:cNvSpPr/>
          <p:nvPr/>
        </p:nvSpPr>
        <p:spPr>
          <a:xfrm>
            <a:off x="6959596" y="565190"/>
            <a:ext cx="117004" cy="117646"/>
          </a:xfrm>
          <a:custGeom>
            <a:rect b="b" l="l" r="r" t="t"/>
            <a:pathLst>
              <a:path extrusionOk="0" h="917" w="912">
                <a:moveTo>
                  <a:pt x="456" y="1"/>
                </a:moveTo>
                <a:cubicBezTo>
                  <a:pt x="204" y="1"/>
                  <a:pt x="1" y="210"/>
                  <a:pt x="1" y="461"/>
                </a:cubicBezTo>
                <a:cubicBezTo>
                  <a:pt x="1" y="713"/>
                  <a:pt x="204" y="917"/>
                  <a:pt x="456" y="917"/>
                </a:cubicBezTo>
                <a:cubicBezTo>
                  <a:pt x="708" y="917"/>
                  <a:pt x="911" y="713"/>
                  <a:pt x="911" y="461"/>
                </a:cubicBezTo>
                <a:cubicBezTo>
                  <a:pt x="911" y="210"/>
                  <a:pt x="708" y="1"/>
                  <a:pt x="4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4" name="Google Shape;3534;p35"/>
          <p:cNvGrpSpPr/>
          <p:nvPr/>
        </p:nvGrpSpPr>
        <p:grpSpPr>
          <a:xfrm>
            <a:off x="5389148" y="629081"/>
            <a:ext cx="3257899" cy="3881280"/>
            <a:chOff x="5389148" y="629081"/>
            <a:chExt cx="3257899" cy="3881280"/>
          </a:xfrm>
        </p:grpSpPr>
        <p:sp>
          <p:nvSpPr>
            <p:cNvPr id="3535" name="Google Shape;3535;p35"/>
            <p:cNvSpPr/>
            <p:nvPr/>
          </p:nvSpPr>
          <p:spPr>
            <a:xfrm>
              <a:off x="6031004" y="629081"/>
              <a:ext cx="1974061" cy="986453"/>
            </a:xfrm>
            <a:custGeom>
              <a:rect b="b" l="l" r="r" t="t"/>
              <a:pathLst>
                <a:path extrusionOk="0" fill="none" h="7689" w="15387">
                  <a:moveTo>
                    <a:pt x="1" y="7688"/>
                  </a:moveTo>
                  <a:lnTo>
                    <a:pt x="7694" y="1"/>
                  </a:lnTo>
                  <a:lnTo>
                    <a:pt x="15387" y="7688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35"/>
            <p:cNvSpPr/>
            <p:nvPr/>
          </p:nvSpPr>
          <p:spPr>
            <a:xfrm>
              <a:off x="5389148" y="1252461"/>
              <a:ext cx="3257899" cy="3257899"/>
            </a:xfrm>
            <a:custGeom>
              <a:rect b="b" l="l" r="r" t="t"/>
              <a:pathLst>
                <a:path extrusionOk="0" h="25394" w="25394">
                  <a:moveTo>
                    <a:pt x="12697" y="1"/>
                  </a:moveTo>
                  <a:cubicBezTo>
                    <a:pt x="5684" y="1"/>
                    <a:pt x="0" y="5685"/>
                    <a:pt x="0" y="12697"/>
                  </a:cubicBezTo>
                  <a:cubicBezTo>
                    <a:pt x="0" y="19710"/>
                    <a:pt x="5684" y="25393"/>
                    <a:pt x="12697" y="25393"/>
                  </a:cubicBezTo>
                  <a:cubicBezTo>
                    <a:pt x="19710" y="25393"/>
                    <a:pt x="25394" y="19710"/>
                    <a:pt x="25394" y="12697"/>
                  </a:cubicBezTo>
                  <a:cubicBezTo>
                    <a:pt x="25394" y="5685"/>
                    <a:pt x="19710" y="1"/>
                    <a:pt x="12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35"/>
            <p:cNvSpPr/>
            <p:nvPr/>
          </p:nvSpPr>
          <p:spPr>
            <a:xfrm>
              <a:off x="5474977" y="1338418"/>
              <a:ext cx="3068922" cy="3068794"/>
            </a:xfrm>
            <a:custGeom>
              <a:rect b="b" l="l" r="r" t="t"/>
              <a:pathLst>
                <a:path extrusionOk="0" fill="none" h="23920" w="23921">
                  <a:moveTo>
                    <a:pt x="23921" y="11957"/>
                  </a:moveTo>
                  <a:cubicBezTo>
                    <a:pt x="23921" y="18563"/>
                    <a:pt x="18564" y="23920"/>
                    <a:pt x="11964" y="23920"/>
                  </a:cubicBezTo>
                  <a:cubicBezTo>
                    <a:pt x="5358" y="23920"/>
                    <a:pt x="1" y="18563"/>
                    <a:pt x="1" y="11957"/>
                  </a:cubicBezTo>
                  <a:cubicBezTo>
                    <a:pt x="1" y="5358"/>
                    <a:pt x="5358" y="0"/>
                    <a:pt x="11964" y="0"/>
                  </a:cubicBezTo>
                  <a:cubicBezTo>
                    <a:pt x="18564" y="0"/>
                    <a:pt x="23921" y="5358"/>
                    <a:pt x="23921" y="119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5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35"/>
            <p:cNvSpPr/>
            <p:nvPr/>
          </p:nvSpPr>
          <p:spPr>
            <a:xfrm>
              <a:off x="5574020" y="1437333"/>
              <a:ext cx="2888156" cy="2888156"/>
            </a:xfrm>
            <a:custGeom>
              <a:rect b="b" l="l" r="r" t="t"/>
              <a:pathLst>
                <a:path extrusionOk="0" h="22512" w="22512">
                  <a:moveTo>
                    <a:pt x="11256" y="1"/>
                  </a:moveTo>
                  <a:cubicBezTo>
                    <a:pt x="5042" y="1"/>
                    <a:pt x="0" y="5042"/>
                    <a:pt x="0" y="11256"/>
                  </a:cubicBezTo>
                  <a:cubicBezTo>
                    <a:pt x="0" y="17470"/>
                    <a:pt x="5042" y="22511"/>
                    <a:pt x="11256" y="22511"/>
                  </a:cubicBezTo>
                  <a:cubicBezTo>
                    <a:pt x="17470" y="22511"/>
                    <a:pt x="22511" y="17470"/>
                    <a:pt x="22511" y="11256"/>
                  </a:cubicBezTo>
                  <a:cubicBezTo>
                    <a:pt x="22511" y="5042"/>
                    <a:pt x="17470" y="1"/>
                    <a:pt x="112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39" name="Google Shape;3539;p35"/>
            <p:cNvGrpSpPr/>
            <p:nvPr/>
          </p:nvGrpSpPr>
          <p:grpSpPr>
            <a:xfrm>
              <a:off x="6193296" y="1856983"/>
              <a:ext cx="1667438" cy="2468506"/>
              <a:chOff x="7120458" y="2856252"/>
              <a:chExt cx="883926" cy="1308580"/>
            </a:xfrm>
          </p:grpSpPr>
          <p:sp>
            <p:nvSpPr>
              <p:cNvPr id="3540" name="Google Shape;3540;p35"/>
              <p:cNvSpPr/>
              <p:nvPr/>
            </p:nvSpPr>
            <p:spPr>
              <a:xfrm>
                <a:off x="7120458" y="3642448"/>
                <a:ext cx="871208" cy="522385"/>
              </a:xfrm>
              <a:custGeom>
                <a:rect b="b" l="l" r="r" t="t"/>
                <a:pathLst>
                  <a:path extrusionOk="0" h="7681" w="12810">
                    <a:moveTo>
                      <a:pt x="5936" y="0"/>
                    </a:moveTo>
                    <a:cubicBezTo>
                      <a:pt x="2898" y="0"/>
                      <a:pt x="1770" y="542"/>
                      <a:pt x="1045" y="1605"/>
                    </a:cubicBezTo>
                    <a:cubicBezTo>
                      <a:pt x="311" y="2516"/>
                      <a:pt x="70" y="4021"/>
                      <a:pt x="0" y="5666"/>
                    </a:cubicBezTo>
                    <a:cubicBezTo>
                      <a:pt x="1879" y="6974"/>
                      <a:pt x="4114" y="7680"/>
                      <a:pt x="6403" y="7680"/>
                    </a:cubicBezTo>
                    <a:cubicBezTo>
                      <a:pt x="6412" y="7680"/>
                      <a:pt x="6420" y="7680"/>
                      <a:pt x="6429" y="7680"/>
                    </a:cubicBezTo>
                    <a:cubicBezTo>
                      <a:pt x="6438" y="7680"/>
                      <a:pt x="6446" y="7680"/>
                      <a:pt x="6455" y="7680"/>
                    </a:cubicBezTo>
                    <a:cubicBezTo>
                      <a:pt x="8723" y="7680"/>
                      <a:pt x="10942" y="6990"/>
                      <a:pt x="12809" y="5698"/>
                    </a:cubicBezTo>
                    <a:cubicBezTo>
                      <a:pt x="12750" y="4638"/>
                      <a:pt x="12611" y="3571"/>
                      <a:pt x="12284" y="2693"/>
                    </a:cubicBezTo>
                    <a:cubicBezTo>
                      <a:pt x="11609" y="470"/>
                      <a:pt x="9681" y="170"/>
                      <a:pt x="7147" y="25"/>
                    </a:cubicBezTo>
                    <a:cubicBezTo>
                      <a:pt x="6712" y="9"/>
                      <a:pt x="6309" y="0"/>
                      <a:pt x="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35"/>
              <p:cNvSpPr/>
              <p:nvPr/>
            </p:nvSpPr>
            <p:spPr>
              <a:xfrm>
                <a:off x="7120458" y="3657614"/>
                <a:ext cx="235383" cy="480219"/>
              </a:xfrm>
              <a:custGeom>
                <a:rect b="b" l="l" r="r" t="t"/>
                <a:pathLst>
                  <a:path extrusionOk="0" h="7061" w="3461">
                    <a:moveTo>
                      <a:pt x="3268" y="0"/>
                    </a:moveTo>
                    <a:cubicBezTo>
                      <a:pt x="2116" y="252"/>
                      <a:pt x="1500" y="713"/>
                      <a:pt x="1050" y="1382"/>
                    </a:cubicBezTo>
                    <a:cubicBezTo>
                      <a:pt x="311" y="2293"/>
                      <a:pt x="75" y="3798"/>
                      <a:pt x="0" y="5443"/>
                    </a:cubicBezTo>
                    <a:cubicBezTo>
                      <a:pt x="1056" y="6177"/>
                      <a:pt x="2223" y="6723"/>
                      <a:pt x="3461" y="7061"/>
                    </a:cubicBezTo>
                    <a:cubicBezTo>
                      <a:pt x="3407" y="4709"/>
                      <a:pt x="3279" y="2352"/>
                      <a:pt x="32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35"/>
              <p:cNvSpPr/>
              <p:nvPr/>
            </p:nvSpPr>
            <p:spPr>
              <a:xfrm>
                <a:off x="7750775" y="3659790"/>
                <a:ext cx="240891" cy="480627"/>
              </a:xfrm>
              <a:custGeom>
                <a:rect b="b" l="l" r="r" t="t"/>
                <a:pathLst>
                  <a:path extrusionOk="0" h="7067" w="3542">
                    <a:moveTo>
                      <a:pt x="27" y="0"/>
                    </a:moveTo>
                    <a:lnTo>
                      <a:pt x="27" y="0"/>
                    </a:lnTo>
                    <a:cubicBezTo>
                      <a:pt x="247" y="2341"/>
                      <a:pt x="156" y="4709"/>
                      <a:pt x="0" y="7066"/>
                    </a:cubicBezTo>
                    <a:cubicBezTo>
                      <a:pt x="1270" y="6734"/>
                      <a:pt x="2465" y="6188"/>
                      <a:pt x="3541" y="5443"/>
                    </a:cubicBezTo>
                    <a:cubicBezTo>
                      <a:pt x="3482" y="4383"/>
                      <a:pt x="3343" y="3316"/>
                      <a:pt x="3016" y="2438"/>
                    </a:cubicBezTo>
                    <a:cubicBezTo>
                      <a:pt x="2550" y="900"/>
                      <a:pt x="1479" y="284"/>
                      <a:pt x="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35"/>
              <p:cNvSpPr/>
              <p:nvPr/>
            </p:nvSpPr>
            <p:spPr>
              <a:xfrm>
                <a:off x="7531443" y="3856611"/>
                <a:ext cx="53252" cy="45499"/>
              </a:xfrm>
              <a:custGeom>
                <a:rect b="b" l="l" r="r" t="t"/>
                <a:pathLst>
                  <a:path extrusionOk="0" h="669" w="783">
                    <a:moveTo>
                      <a:pt x="336" y="0"/>
                    </a:moveTo>
                    <a:cubicBezTo>
                      <a:pt x="164" y="0"/>
                      <a:pt x="0" y="134"/>
                      <a:pt x="0" y="337"/>
                    </a:cubicBezTo>
                    <a:cubicBezTo>
                      <a:pt x="0" y="519"/>
                      <a:pt x="150" y="669"/>
                      <a:pt x="338" y="669"/>
                    </a:cubicBezTo>
                    <a:cubicBezTo>
                      <a:pt x="632" y="669"/>
                      <a:pt x="782" y="310"/>
                      <a:pt x="573" y="101"/>
                    </a:cubicBezTo>
                    <a:cubicBezTo>
                      <a:pt x="504" y="31"/>
                      <a:pt x="419" y="0"/>
                      <a:pt x="3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35"/>
              <p:cNvSpPr/>
              <p:nvPr/>
            </p:nvSpPr>
            <p:spPr>
              <a:xfrm>
                <a:off x="7531443" y="3937679"/>
                <a:ext cx="53252" cy="45703"/>
              </a:xfrm>
              <a:custGeom>
                <a:rect b="b" l="l" r="r" t="t"/>
                <a:pathLst>
                  <a:path extrusionOk="0" h="672" w="783">
                    <a:moveTo>
                      <a:pt x="338" y="1"/>
                    </a:moveTo>
                    <a:cubicBezTo>
                      <a:pt x="165" y="1"/>
                      <a:pt x="0" y="134"/>
                      <a:pt x="0" y="334"/>
                    </a:cubicBezTo>
                    <a:cubicBezTo>
                      <a:pt x="0" y="522"/>
                      <a:pt x="150" y="666"/>
                      <a:pt x="338" y="672"/>
                    </a:cubicBezTo>
                    <a:cubicBezTo>
                      <a:pt x="632" y="672"/>
                      <a:pt x="782" y="307"/>
                      <a:pt x="573" y="98"/>
                    </a:cubicBezTo>
                    <a:cubicBezTo>
                      <a:pt x="504" y="31"/>
                      <a:pt x="420" y="1"/>
                      <a:pt x="3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35"/>
              <p:cNvSpPr/>
              <p:nvPr/>
            </p:nvSpPr>
            <p:spPr>
              <a:xfrm>
                <a:off x="7407528" y="3384010"/>
                <a:ext cx="249325" cy="373103"/>
              </a:xfrm>
              <a:custGeom>
                <a:rect b="b" l="l" r="r" t="t"/>
                <a:pathLst>
                  <a:path extrusionOk="0" h="5486" w="3666">
                    <a:moveTo>
                      <a:pt x="1694" y="0"/>
                    </a:moveTo>
                    <a:cubicBezTo>
                      <a:pt x="836" y="0"/>
                      <a:pt x="1" y="750"/>
                      <a:pt x="49" y="1645"/>
                    </a:cubicBezTo>
                    <a:cubicBezTo>
                      <a:pt x="113" y="2764"/>
                      <a:pt x="199" y="3889"/>
                      <a:pt x="429" y="4988"/>
                    </a:cubicBezTo>
                    <a:cubicBezTo>
                      <a:pt x="857" y="5317"/>
                      <a:pt x="1422" y="5486"/>
                      <a:pt x="1984" y="5486"/>
                    </a:cubicBezTo>
                    <a:cubicBezTo>
                      <a:pt x="2592" y="5486"/>
                      <a:pt x="3197" y="5289"/>
                      <a:pt x="3622" y="4886"/>
                    </a:cubicBezTo>
                    <a:cubicBezTo>
                      <a:pt x="3665" y="4645"/>
                      <a:pt x="3660" y="4404"/>
                      <a:pt x="3612" y="4168"/>
                    </a:cubicBezTo>
                    <a:cubicBezTo>
                      <a:pt x="3563" y="3959"/>
                      <a:pt x="3526" y="3750"/>
                      <a:pt x="3494" y="3541"/>
                    </a:cubicBezTo>
                    <a:cubicBezTo>
                      <a:pt x="3483" y="3504"/>
                      <a:pt x="3483" y="3477"/>
                      <a:pt x="3478" y="3450"/>
                    </a:cubicBezTo>
                    <a:cubicBezTo>
                      <a:pt x="3462" y="3316"/>
                      <a:pt x="3445" y="3182"/>
                      <a:pt x="3435" y="3048"/>
                    </a:cubicBezTo>
                    <a:cubicBezTo>
                      <a:pt x="3392" y="2577"/>
                      <a:pt x="3370" y="2111"/>
                      <a:pt x="3338" y="1645"/>
                    </a:cubicBezTo>
                    <a:cubicBezTo>
                      <a:pt x="3290" y="750"/>
                      <a:pt x="2631" y="0"/>
                      <a:pt x="1694" y="0"/>
                    </a:cubicBezTo>
                    <a:close/>
                  </a:path>
                </a:pathLst>
              </a:custGeom>
              <a:solidFill>
                <a:srgbClr val="DDA1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35"/>
              <p:cNvSpPr/>
              <p:nvPr/>
            </p:nvSpPr>
            <p:spPr>
              <a:xfrm>
                <a:off x="7129164" y="3060894"/>
                <a:ext cx="272584" cy="383236"/>
              </a:xfrm>
              <a:custGeom>
                <a:rect b="b" l="l" r="r" t="t"/>
                <a:pathLst>
                  <a:path extrusionOk="0" h="5635" w="4008">
                    <a:moveTo>
                      <a:pt x="1703" y="0"/>
                    </a:moveTo>
                    <a:cubicBezTo>
                      <a:pt x="668" y="0"/>
                      <a:pt x="311" y="1731"/>
                      <a:pt x="1458" y="2089"/>
                    </a:cubicBezTo>
                    <a:cubicBezTo>
                      <a:pt x="1429" y="2086"/>
                      <a:pt x="1400" y="2084"/>
                      <a:pt x="1371" y="2084"/>
                    </a:cubicBezTo>
                    <a:cubicBezTo>
                      <a:pt x="419" y="2084"/>
                      <a:pt x="0" y="3776"/>
                      <a:pt x="1238" y="4146"/>
                    </a:cubicBezTo>
                    <a:cubicBezTo>
                      <a:pt x="499" y="4553"/>
                      <a:pt x="988" y="5635"/>
                      <a:pt x="1864" y="5635"/>
                    </a:cubicBezTo>
                    <a:cubicBezTo>
                      <a:pt x="2291" y="5635"/>
                      <a:pt x="2809" y="5379"/>
                      <a:pt x="3322" y="4665"/>
                    </a:cubicBezTo>
                    <a:cubicBezTo>
                      <a:pt x="4008" y="3712"/>
                      <a:pt x="3762" y="2201"/>
                      <a:pt x="3762" y="1049"/>
                    </a:cubicBezTo>
                    <a:lnTo>
                      <a:pt x="2058" y="64"/>
                    </a:lnTo>
                    <a:cubicBezTo>
                      <a:pt x="1933" y="20"/>
                      <a:pt x="1814" y="0"/>
                      <a:pt x="17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7" name="Google Shape;3547;p35"/>
              <p:cNvSpPr/>
              <p:nvPr/>
            </p:nvSpPr>
            <p:spPr>
              <a:xfrm>
                <a:off x="7140113" y="3072456"/>
                <a:ext cx="690506" cy="559382"/>
              </a:xfrm>
              <a:custGeom>
                <a:rect b="b" l="l" r="r" t="t"/>
                <a:pathLst>
                  <a:path extrusionOk="0" h="8225" w="10153">
                    <a:moveTo>
                      <a:pt x="2165" y="1"/>
                    </a:moveTo>
                    <a:lnTo>
                      <a:pt x="2165" y="1"/>
                    </a:lnTo>
                    <a:cubicBezTo>
                      <a:pt x="1442" y="3103"/>
                      <a:pt x="1" y="7817"/>
                      <a:pt x="4458" y="8186"/>
                    </a:cubicBezTo>
                    <a:cubicBezTo>
                      <a:pt x="4735" y="8212"/>
                      <a:pt x="4997" y="8224"/>
                      <a:pt x="5247" y="8224"/>
                    </a:cubicBezTo>
                    <a:cubicBezTo>
                      <a:pt x="8684" y="8224"/>
                      <a:pt x="9593" y="5827"/>
                      <a:pt x="10152" y="1367"/>
                    </a:cubicBezTo>
                    <a:lnTo>
                      <a:pt x="2165" y="1"/>
                    </a:lnTo>
                    <a:close/>
                  </a:path>
                </a:pathLst>
              </a:custGeom>
              <a:solidFill>
                <a:srgbClr val="DDA1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8" name="Google Shape;3548;p35"/>
              <p:cNvSpPr/>
              <p:nvPr/>
            </p:nvSpPr>
            <p:spPr>
              <a:xfrm>
                <a:off x="7164733" y="2856252"/>
                <a:ext cx="839651" cy="694926"/>
              </a:xfrm>
              <a:custGeom>
                <a:rect b="b" l="l" r="r" t="t"/>
                <a:pathLst>
                  <a:path extrusionOk="0" h="10218" w="12346">
                    <a:moveTo>
                      <a:pt x="6302" y="0"/>
                    </a:moveTo>
                    <a:cubicBezTo>
                      <a:pt x="5537" y="0"/>
                      <a:pt x="4999" y="492"/>
                      <a:pt x="5044" y="1369"/>
                    </a:cubicBezTo>
                    <a:cubicBezTo>
                      <a:pt x="4933" y="393"/>
                      <a:pt x="4517" y="155"/>
                      <a:pt x="3836" y="155"/>
                    </a:cubicBezTo>
                    <a:cubicBezTo>
                      <a:pt x="3758" y="155"/>
                      <a:pt x="3677" y="158"/>
                      <a:pt x="3592" y="164"/>
                    </a:cubicBezTo>
                    <a:cubicBezTo>
                      <a:pt x="2494" y="276"/>
                      <a:pt x="2285" y="1166"/>
                      <a:pt x="2740" y="1862"/>
                    </a:cubicBezTo>
                    <a:cubicBezTo>
                      <a:pt x="2371" y="1594"/>
                      <a:pt x="2021" y="1483"/>
                      <a:pt x="1714" y="1483"/>
                    </a:cubicBezTo>
                    <a:cubicBezTo>
                      <a:pt x="521" y="1483"/>
                      <a:pt x="0" y="3159"/>
                      <a:pt x="1701" y="3726"/>
                    </a:cubicBezTo>
                    <a:cubicBezTo>
                      <a:pt x="1096" y="4112"/>
                      <a:pt x="1262" y="4851"/>
                      <a:pt x="1808" y="5071"/>
                    </a:cubicBezTo>
                    <a:cubicBezTo>
                      <a:pt x="1956" y="5125"/>
                      <a:pt x="2107" y="5155"/>
                      <a:pt x="2254" y="5155"/>
                    </a:cubicBezTo>
                    <a:cubicBezTo>
                      <a:pt x="2710" y="5155"/>
                      <a:pt x="3140" y="4869"/>
                      <a:pt x="3399" y="4112"/>
                    </a:cubicBezTo>
                    <a:lnTo>
                      <a:pt x="3399" y="4112"/>
                    </a:lnTo>
                    <a:cubicBezTo>
                      <a:pt x="3242" y="5006"/>
                      <a:pt x="3855" y="5398"/>
                      <a:pt x="4511" y="5398"/>
                    </a:cubicBezTo>
                    <a:cubicBezTo>
                      <a:pt x="5148" y="5398"/>
                      <a:pt x="5824" y="5027"/>
                      <a:pt x="5869" y="4385"/>
                    </a:cubicBezTo>
                    <a:cubicBezTo>
                      <a:pt x="5944" y="5079"/>
                      <a:pt x="6523" y="5425"/>
                      <a:pt x="7083" y="5425"/>
                    </a:cubicBezTo>
                    <a:cubicBezTo>
                      <a:pt x="7309" y="5425"/>
                      <a:pt x="7532" y="5368"/>
                      <a:pt x="7719" y="5256"/>
                    </a:cubicBezTo>
                    <a:lnTo>
                      <a:pt x="7719" y="5256"/>
                    </a:lnTo>
                    <a:cubicBezTo>
                      <a:pt x="7857" y="5424"/>
                      <a:pt x="8054" y="5548"/>
                      <a:pt x="8288" y="5582"/>
                    </a:cubicBezTo>
                    <a:lnTo>
                      <a:pt x="8288" y="5582"/>
                    </a:lnTo>
                    <a:cubicBezTo>
                      <a:pt x="7033" y="5597"/>
                      <a:pt x="6948" y="7764"/>
                      <a:pt x="8060" y="8001"/>
                    </a:cubicBezTo>
                    <a:cubicBezTo>
                      <a:pt x="6101" y="9206"/>
                      <a:pt x="7475" y="10217"/>
                      <a:pt x="8664" y="10217"/>
                    </a:cubicBezTo>
                    <a:cubicBezTo>
                      <a:pt x="9510" y="10217"/>
                      <a:pt x="10261" y="9705"/>
                      <a:pt x="9651" y="8387"/>
                    </a:cubicBezTo>
                    <a:lnTo>
                      <a:pt x="9651" y="8387"/>
                    </a:lnTo>
                    <a:cubicBezTo>
                      <a:pt x="9803" y="8436"/>
                      <a:pt x="9952" y="8458"/>
                      <a:pt x="10097" y="8458"/>
                    </a:cubicBezTo>
                    <a:cubicBezTo>
                      <a:pt x="11429" y="8458"/>
                      <a:pt x="12345" y="6560"/>
                      <a:pt x="10664" y="5917"/>
                    </a:cubicBezTo>
                    <a:cubicBezTo>
                      <a:pt x="12163" y="5619"/>
                      <a:pt x="11512" y="3497"/>
                      <a:pt x="10253" y="3497"/>
                    </a:cubicBezTo>
                    <a:cubicBezTo>
                      <a:pt x="10131" y="3497"/>
                      <a:pt x="10003" y="3517"/>
                      <a:pt x="9871" y="3560"/>
                    </a:cubicBezTo>
                    <a:cubicBezTo>
                      <a:pt x="11001" y="2563"/>
                      <a:pt x="10023" y="1189"/>
                      <a:pt x="8983" y="1189"/>
                    </a:cubicBezTo>
                    <a:cubicBezTo>
                      <a:pt x="8593" y="1189"/>
                      <a:pt x="8194" y="1382"/>
                      <a:pt x="7894" y="1862"/>
                    </a:cubicBezTo>
                    <a:cubicBezTo>
                      <a:pt x="8157" y="812"/>
                      <a:pt x="7733" y="271"/>
                      <a:pt x="6748" y="51"/>
                    </a:cubicBezTo>
                    <a:cubicBezTo>
                      <a:pt x="6593" y="17"/>
                      <a:pt x="6444" y="0"/>
                      <a:pt x="63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9" name="Google Shape;3549;p35"/>
              <p:cNvSpPr/>
              <p:nvPr/>
            </p:nvSpPr>
            <p:spPr>
              <a:xfrm>
                <a:off x="7272733" y="3303350"/>
                <a:ext cx="58013" cy="27476"/>
              </a:xfrm>
              <a:custGeom>
                <a:rect b="b" l="l" r="r" t="t"/>
                <a:pathLst>
                  <a:path extrusionOk="0" h="404" w="853">
                    <a:moveTo>
                      <a:pt x="400" y="1"/>
                    </a:moveTo>
                    <a:cubicBezTo>
                      <a:pt x="331" y="1"/>
                      <a:pt x="262" y="17"/>
                      <a:pt x="199" y="50"/>
                    </a:cubicBezTo>
                    <a:cubicBezTo>
                      <a:pt x="118" y="93"/>
                      <a:pt x="49" y="158"/>
                      <a:pt x="1" y="238"/>
                    </a:cubicBezTo>
                    <a:cubicBezTo>
                      <a:pt x="92" y="227"/>
                      <a:pt x="172" y="206"/>
                      <a:pt x="247" y="200"/>
                    </a:cubicBezTo>
                    <a:cubicBezTo>
                      <a:pt x="276" y="198"/>
                      <a:pt x="304" y="197"/>
                      <a:pt x="332" y="197"/>
                    </a:cubicBezTo>
                    <a:cubicBezTo>
                      <a:pt x="371" y="197"/>
                      <a:pt x="410" y="199"/>
                      <a:pt x="451" y="206"/>
                    </a:cubicBezTo>
                    <a:cubicBezTo>
                      <a:pt x="515" y="222"/>
                      <a:pt x="579" y="249"/>
                      <a:pt x="638" y="281"/>
                    </a:cubicBezTo>
                    <a:cubicBezTo>
                      <a:pt x="702" y="313"/>
                      <a:pt x="772" y="361"/>
                      <a:pt x="852" y="404"/>
                    </a:cubicBezTo>
                    <a:cubicBezTo>
                      <a:pt x="842" y="313"/>
                      <a:pt x="799" y="227"/>
                      <a:pt x="740" y="158"/>
                    </a:cubicBezTo>
                    <a:cubicBezTo>
                      <a:pt x="653" y="56"/>
                      <a:pt x="527" y="1"/>
                      <a:pt x="4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0" name="Google Shape;3550;p35"/>
              <p:cNvSpPr/>
              <p:nvPr/>
            </p:nvSpPr>
            <p:spPr>
              <a:xfrm>
                <a:off x="7463637" y="3331846"/>
                <a:ext cx="63861" cy="24484"/>
              </a:xfrm>
              <a:custGeom>
                <a:rect b="b" l="l" r="r" t="t"/>
                <a:pathLst>
                  <a:path extrusionOk="0" h="360" w="939">
                    <a:moveTo>
                      <a:pt x="469" y="0"/>
                    </a:moveTo>
                    <a:cubicBezTo>
                      <a:pt x="383" y="0"/>
                      <a:pt x="295" y="17"/>
                      <a:pt x="215" y="55"/>
                    </a:cubicBezTo>
                    <a:cubicBezTo>
                      <a:pt x="129" y="97"/>
                      <a:pt x="54" y="162"/>
                      <a:pt x="1" y="247"/>
                    </a:cubicBezTo>
                    <a:cubicBezTo>
                      <a:pt x="97" y="231"/>
                      <a:pt x="183" y="215"/>
                      <a:pt x="263" y="205"/>
                    </a:cubicBezTo>
                    <a:cubicBezTo>
                      <a:pt x="307" y="202"/>
                      <a:pt x="350" y="198"/>
                      <a:pt x="393" y="198"/>
                    </a:cubicBezTo>
                    <a:cubicBezTo>
                      <a:pt x="425" y="198"/>
                      <a:pt x="457" y="200"/>
                      <a:pt x="488" y="205"/>
                    </a:cubicBezTo>
                    <a:cubicBezTo>
                      <a:pt x="563" y="210"/>
                      <a:pt x="633" y="226"/>
                      <a:pt x="708" y="247"/>
                    </a:cubicBezTo>
                    <a:cubicBezTo>
                      <a:pt x="783" y="280"/>
                      <a:pt x="863" y="317"/>
                      <a:pt x="938" y="360"/>
                    </a:cubicBezTo>
                    <a:cubicBezTo>
                      <a:pt x="917" y="264"/>
                      <a:pt x="863" y="172"/>
                      <a:pt x="783" y="114"/>
                    </a:cubicBezTo>
                    <a:cubicBezTo>
                      <a:pt x="703" y="49"/>
                      <a:pt x="606" y="12"/>
                      <a:pt x="504" y="1"/>
                    </a:cubicBezTo>
                    <a:cubicBezTo>
                      <a:pt x="492" y="0"/>
                      <a:pt x="481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35"/>
              <p:cNvSpPr/>
              <p:nvPr/>
            </p:nvSpPr>
            <p:spPr>
              <a:xfrm>
                <a:off x="7332173" y="3438078"/>
                <a:ext cx="131735" cy="27272"/>
              </a:xfrm>
              <a:custGeom>
                <a:rect b="b" l="l" r="r" t="t"/>
                <a:pathLst>
                  <a:path extrusionOk="0" h="401" w="1937">
                    <a:moveTo>
                      <a:pt x="87" y="0"/>
                    </a:moveTo>
                    <a:cubicBezTo>
                      <a:pt x="34" y="0"/>
                      <a:pt x="1" y="87"/>
                      <a:pt x="53" y="127"/>
                    </a:cubicBezTo>
                    <a:cubicBezTo>
                      <a:pt x="317" y="327"/>
                      <a:pt x="622" y="400"/>
                      <a:pt x="934" y="400"/>
                    </a:cubicBezTo>
                    <a:cubicBezTo>
                      <a:pt x="1249" y="400"/>
                      <a:pt x="1571" y="325"/>
                      <a:pt x="1864" y="228"/>
                    </a:cubicBezTo>
                    <a:cubicBezTo>
                      <a:pt x="1937" y="204"/>
                      <a:pt x="1917" y="96"/>
                      <a:pt x="1849" y="96"/>
                    </a:cubicBezTo>
                    <a:cubicBezTo>
                      <a:pt x="1842" y="96"/>
                      <a:pt x="1835" y="97"/>
                      <a:pt x="1827" y="100"/>
                    </a:cubicBezTo>
                    <a:cubicBezTo>
                      <a:pt x="1541" y="193"/>
                      <a:pt x="1232" y="268"/>
                      <a:pt x="932" y="268"/>
                    </a:cubicBezTo>
                    <a:cubicBezTo>
                      <a:pt x="645" y="268"/>
                      <a:pt x="366" y="200"/>
                      <a:pt x="123" y="14"/>
                    </a:cubicBezTo>
                    <a:cubicBezTo>
                      <a:pt x="111" y="4"/>
                      <a:pt x="98" y="0"/>
                      <a:pt x="87" y="0"/>
                    </a:cubicBezTo>
                    <a:close/>
                  </a:path>
                </a:pathLst>
              </a:custGeom>
              <a:solidFill>
                <a:srgbClr val="CE8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52" name="Google Shape;3552;p35"/>
              <p:cNvGrpSpPr/>
              <p:nvPr/>
            </p:nvGrpSpPr>
            <p:grpSpPr>
              <a:xfrm>
                <a:off x="7219209" y="3235476"/>
                <a:ext cx="573868" cy="173698"/>
                <a:chOff x="7219209" y="3235476"/>
                <a:chExt cx="573868" cy="173698"/>
              </a:xfrm>
            </p:grpSpPr>
            <p:sp>
              <p:nvSpPr>
                <p:cNvPr id="3553" name="Google Shape;3553;p35"/>
                <p:cNvSpPr/>
                <p:nvPr/>
              </p:nvSpPr>
              <p:spPr>
                <a:xfrm>
                  <a:off x="7426095" y="3269005"/>
                  <a:ext cx="158599" cy="140169"/>
                </a:xfrm>
                <a:custGeom>
                  <a:rect b="b" l="l" r="r" t="t"/>
                  <a:pathLst>
                    <a:path extrusionOk="0" h="2061" w="2332">
                      <a:moveTo>
                        <a:pt x="1116" y="81"/>
                      </a:moveTo>
                      <a:cubicBezTo>
                        <a:pt x="1181" y="81"/>
                        <a:pt x="1246" y="87"/>
                        <a:pt x="1310" y="98"/>
                      </a:cubicBezTo>
                      <a:lnTo>
                        <a:pt x="1310" y="98"/>
                      </a:lnTo>
                      <a:cubicBezTo>
                        <a:pt x="1315" y="102"/>
                        <a:pt x="1322" y="105"/>
                        <a:pt x="1330" y="105"/>
                      </a:cubicBezTo>
                      <a:lnTo>
                        <a:pt x="1330" y="100"/>
                      </a:lnTo>
                      <a:cubicBezTo>
                        <a:pt x="1753" y="143"/>
                        <a:pt x="2106" y="416"/>
                        <a:pt x="2197" y="839"/>
                      </a:cubicBezTo>
                      <a:cubicBezTo>
                        <a:pt x="2272" y="1209"/>
                        <a:pt x="2128" y="1621"/>
                        <a:pt x="1801" y="1825"/>
                      </a:cubicBezTo>
                      <a:cubicBezTo>
                        <a:pt x="1641" y="1927"/>
                        <a:pt x="1446" y="1974"/>
                        <a:pt x="1249" y="1974"/>
                      </a:cubicBezTo>
                      <a:cubicBezTo>
                        <a:pt x="979" y="1974"/>
                        <a:pt x="703" y="1884"/>
                        <a:pt x="505" y="1723"/>
                      </a:cubicBezTo>
                      <a:cubicBezTo>
                        <a:pt x="205" y="1477"/>
                        <a:pt x="87" y="1070"/>
                        <a:pt x="210" y="705"/>
                      </a:cubicBezTo>
                      <a:cubicBezTo>
                        <a:pt x="274" y="507"/>
                        <a:pt x="403" y="336"/>
                        <a:pt x="580" y="223"/>
                      </a:cubicBezTo>
                      <a:cubicBezTo>
                        <a:pt x="745" y="129"/>
                        <a:pt x="930" y="81"/>
                        <a:pt x="1116" y="81"/>
                      </a:cubicBezTo>
                      <a:close/>
                      <a:moveTo>
                        <a:pt x="1139" y="0"/>
                      </a:moveTo>
                      <a:cubicBezTo>
                        <a:pt x="749" y="0"/>
                        <a:pt x="371" y="164"/>
                        <a:pt x="188" y="534"/>
                      </a:cubicBezTo>
                      <a:cubicBezTo>
                        <a:pt x="1" y="909"/>
                        <a:pt x="55" y="1359"/>
                        <a:pt x="333" y="1680"/>
                      </a:cubicBezTo>
                      <a:cubicBezTo>
                        <a:pt x="556" y="1925"/>
                        <a:pt x="911" y="2060"/>
                        <a:pt x="1254" y="2060"/>
                      </a:cubicBezTo>
                      <a:cubicBezTo>
                        <a:pt x="1413" y="2060"/>
                        <a:pt x="1570" y="2031"/>
                        <a:pt x="1710" y="1970"/>
                      </a:cubicBezTo>
                      <a:cubicBezTo>
                        <a:pt x="2101" y="1793"/>
                        <a:pt x="2331" y="1391"/>
                        <a:pt x="2299" y="968"/>
                      </a:cubicBezTo>
                      <a:cubicBezTo>
                        <a:pt x="2283" y="732"/>
                        <a:pt x="2192" y="513"/>
                        <a:pt x="2037" y="341"/>
                      </a:cubicBezTo>
                      <a:cubicBezTo>
                        <a:pt x="1856" y="155"/>
                        <a:pt x="1616" y="44"/>
                        <a:pt x="1359" y="22"/>
                      </a:cubicBezTo>
                      <a:lnTo>
                        <a:pt x="1359" y="22"/>
                      </a:lnTo>
                      <a:cubicBezTo>
                        <a:pt x="1354" y="18"/>
                        <a:pt x="1348" y="16"/>
                        <a:pt x="1340" y="14"/>
                      </a:cubicBezTo>
                      <a:cubicBezTo>
                        <a:pt x="1274" y="5"/>
                        <a:pt x="1206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4" name="Google Shape;3554;p35"/>
                <p:cNvSpPr/>
                <p:nvPr/>
              </p:nvSpPr>
              <p:spPr>
                <a:xfrm>
                  <a:off x="7219209" y="3235476"/>
                  <a:ext cx="158531" cy="140169"/>
                </a:xfrm>
                <a:custGeom>
                  <a:rect b="b" l="l" r="r" t="t"/>
                  <a:pathLst>
                    <a:path extrusionOk="0" h="2061" w="2331">
                      <a:moveTo>
                        <a:pt x="1115" y="81"/>
                      </a:moveTo>
                      <a:cubicBezTo>
                        <a:pt x="1183" y="81"/>
                        <a:pt x="1251" y="87"/>
                        <a:pt x="1318" y="100"/>
                      </a:cubicBezTo>
                      <a:cubicBezTo>
                        <a:pt x="1320" y="100"/>
                        <a:pt x="1321" y="100"/>
                        <a:pt x="1323" y="100"/>
                      </a:cubicBezTo>
                      <a:cubicBezTo>
                        <a:pt x="1325" y="100"/>
                        <a:pt x="1327" y="100"/>
                        <a:pt x="1328" y="100"/>
                      </a:cubicBezTo>
                      <a:lnTo>
                        <a:pt x="1328" y="100"/>
                      </a:lnTo>
                      <a:cubicBezTo>
                        <a:pt x="1328" y="100"/>
                        <a:pt x="1329" y="100"/>
                        <a:pt x="1329" y="100"/>
                      </a:cubicBezTo>
                      <a:cubicBezTo>
                        <a:pt x="1752" y="143"/>
                        <a:pt x="2105" y="416"/>
                        <a:pt x="2197" y="839"/>
                      </a:cubicBezTo>
                      <a:cubicBezTo>
                        <a:pt x="2272" y="1209"/>
                        <a:pt x="2127" y="1622"/>
                        <a:pt x="1800" y="1825"/>
                      </a:cubicBezTo>
                      <a:cubicBezTo>
                        <a:pt x="1640" y="1927"/>
                        <a:pt x="1445" y="1974"/>
                        <a:pt x="1248" y="1974"/>
                      </a:cubicBezTo>
                      <a:cubicBezTo>
                        <a:pt x="978" y="1974"/>
                        <a:pt x="702" y="1885"/>
                        <a:pt x="504" y="1723"/>
                      </a:cubicBezTo>
                      <a:cubicBezTo>
                        <a:pt x="204" y="1477"/>
                        <a:pt x="86" y="1070"/>
                        <a:pt x="209" y="706"/>
                      </a:cubicBezTo>
                      <a:cubicBezTo>
                        <a:pt x="273" y="502"/>
                        <a:pt x="402" y="336"/>
                        <a:pt x="579" y="223"/>
                      </a:cubicBezTo>
                      <a:cubicBezTo>
                        <a:pt x="744" y="129"/>
                        <a:pt x="929" y="81"/>
                        <a:pt x="1115" y="81"/>
                      </a:cubicBezTo>
                      <a:close/>
                      <a:moveTo>
                        <a:pt x="1138" y="0"/>
                      </a:moveTo>
                      <a:cubicBezTo>
                        <a:pt x="748" y="0"/>
                        <a:pt x="370" y="164"/>
                        <a:pt x="188" y="534"/>
                      </a:cubicBezTo>
                      <a:cubicBezTo>
                        <a:pt x="0" y="909"/>
                        <a:pt x="54" y="1359"/>
                        <a:pt x="332" y="1675"/>
                      </a:cubicBezTo>
                      <a:cubicBezTo>
                        <a:pt x="552" y="1924"/>
                        <a:pt x="906" y="2060"/>
                        <a:pt x="1251" y="2060"/>
                      </a:cubicBezTo>
                      <a:cubicBezTo>
                        <a:pt x="1410" y="2060"/>
                        <a:pt x="1568" y="2031"/>
                        <a:pt x="1709" y="1970"/>
                      </a:cubicBezTo>
                      <a:cubicBezTo>
                        <a:pt x="2100" y="1793"/>
                        <a:pt x="2330" y="1391"/>
                        <a:pt x="2298" y="968"/>
                      </a:cubicBezTo>
                      <a:cubicBezTo>
                        <a:pt x="2282" y="732"/>
                        <a:pt x="2191" y="513"/>
                        <a:pt x="2036" y="341"/>
                      </a:cubicBezTo>
                      <a:cubicBezTo>
                        <a:pt x="1852" y="152"/>
                        <a:pt x="1607" y="41"/>
                        <a:pt x="1346" y="16"/>
                      </a:cubicBezTo>
                      <a:lnTo>
                        <a:pt x="1346" y="16"/>
                      </a:lnTo>
                      <a:cubicBezTo>
                        <a:pt x="1344" y="15"/>
                        <a:pt x="1342" y="15"/>
                        <a:pt x="1339" y="14"/>
                      </a:cubicBezTo>
                      <a:cubicBezTo>
                        <a:pt x="1273" y="5"/>
                        <a:pt x="1205" y="0"/>
                        <a:pt x="11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5" name="Google Shape;3555;p35"/>
                <p:cNvSpPr/>
                <p:nvPr/>
              </p:nvSpPr>
              <p:spPr>
                <a:xfrm>
                  <a:off x="7370667" y="3300561"/>
                  <a:ext cx="69914" cy="19111"/>
                </a:xfrm>
                <a:custGeom>
                  <a:rect b="b" l="l" r="r" t="t"/>
                  <a:pathLst>
                    <a:path extrusionOk="0" h="281" w="1028">
                      <a:moveTo>
                        <a:pt x="397" y="0"/>
                      </a:moveTo>
                      <a:cubicBezTo>
                        <a:pt x="279" y="0"/>
                        <a:pt x="161" y="17"/>
                        <a:pt x="50" y="43"/>
                      </a:cubicBezTo>
                      <a:cubicBezTo>
                        <a:pt x="1" y="58"/>
                        <a:pt x="15" y="131"/>
                        <a:pt x="58" y="131"/>
                      </a:cubicBezTo>
                      <a:cubicBezTo>
                        <a:pt x="62" y="131"/>
                        <a:pt x="67" y="130"/>
                        <a:pt x="71" y="129"/>
                      </a:cubicBezTo>
                      <a:cubicBezTo>
                        <a:pt x="175" y="103"/>
                        <a:pt x="288" y="87"/>
                        <a:pt x="400" y="87"/>
                      </a:cubicBezTo>
                      <a:cubicBezTo>
                        <a:pt x="594" y="87"/>
                        <a:pt x="788" y="136"/>
                        <a:pt x="934" y="268"/>
                      </a:cubicBezTo>
                      <a:cubicBezTo>
                        <a:pt x="943" y="277"/>
                        <a:pt x="954" y="280"/>
                        <a:pt x="964" y="280"/>
                      </a:cubicBezTo>
                      <a:cubicBezTo>
                        <a:pt x="998" y="280"/>
                        <a:pt x="1027" y="238"/>
                        <a:pt x="998" y="209"/>
                      </a:cubicBezTo>
                      <a:cubicBezTo>
                        <a:pt x="831" y="56"/>
                        <a:pt x="615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6" name="Google Shape;3556;p35"/>
                <p:cNvSpPr/>
                <p:nvPr/>
              </p:nvSpPr>
              <p:spPr>
                <a:xfrm>
                  <a:off x="7577349" y="3351025"/>
                  <a:ext cx="215728" cy="8637"/>
                </a:xfrm>
                <a:custGeom>
                  <a:rect b="b" l="l" r="r" t="t"/>
                  <a:pathLst>
                    <a:path extrusionOk="0" h="127" w="3172">
                      <a:moveTo>
                        <a:pt x="1589" y="0"/>
                      </a:moveTo>
                      <a:cubicBezTo>
                        <a:pt x="1078" y="0"/>
                        <a:pt x="568" y="8"/>
                        <a:pt x="59" y="8"/>
                      </a:cubicBezTo>
                      <a:cubicBezTo>
                        <a:pt x="0" y="8"/>
                        <a:pt x="0" y="94"/>
                        <a:pt x="59" y="94"/>
                      </a:cubicBezTo>
                      <a:cubicBezTo>
                        <a:pt x="568" y="94"/>
                        <a:pt x="1078" y="86"/>
                        <a:pt x="1589" y="86"/>
                      </a:cubicBezTo>
                      <a:cubicBezTo>
                        <a:pt x="2099" y="86"/>
                        <a:pt x="2609" y="94"/>
                        <a:pt x="3118" y="126"/>
                      </a:cubicBezTo>
                      <a:cubicBezTo>
                        <a:pt x="3172" y="126"/>
                        <a:pt x="3172" y="40"/>
                        <a:pt x="3118" y="40"/>
                      </a:cubicBezTo>
                      <a:cubicBezTo>
                        <a:pt x="2609" y="8"/>
                        <a:pt x="2099" y="0"/>
                        <a:pt x="15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57" name="Google Shape;3557;p35"/>
              <p:cNvSpPr/>
              <p:nvPr/>
            </p:nvSpPr>
            <p:spPr>
              <a:xfrm>
                <a:off x="7357201" y="3321305"/>
                <a:ext cx="49103" cy="78075"/>
              </a:xfrm>
              <a:custGeom>
                <a:rect b="b" l="l" r="r" t="t"/>
                <a:pathLst>
                  <a:path extrusionOk="0" h="1148" w="722">
                    <a:moveTo>
                      <a:pt x="543" y="1"/>
                    </a:moveTo>
                    <a:cubicBezTo>
                      <a:pt x="543" y="1"/>
                      <a:pt x="516" y="515"/>
                      <a:pt x="516" y="681"/>
                    </a:cubicBezTo>
                    <a:cubicBezTo>
                      <a:pt x="490" y="679"/>
                      <a:pt x="465" y="679"/>
                      <a:pt x="442" y="679"/>
                    </a:cubicBezTo>
                    <a:cubicBezTo>
                      <a:pt x="25" y="679"/>
                      <a:pt x="0" y="940"/>
                      <a:pt x="173" y="1077"/>
                    </a:cubicBezTo>
                    <a:cubicBezTo>
                      <a:pt x="232" y="1126"/>
                      <a:pt x="299" y="1147"/>
                      <a:pt x="363" y="1147"/>
                    </a:cubicBezTo>
                    <a:cubicBezTo>
                      <a:pt x="549" y="1147"/>
                      <a:pt x="722" y="972"/>
                      <a:pt x="682" y="761"/>
                    </a:cubicBezTo>
                    <a:lnTo>
                      <a:pt x="543" y="1"/>
                    </a:lnTo>
                    <a:close/>
                  </a:path>
                </a:pathLst>
              </a:custGeom>
              <a:solidFill>
                <a:srgbClr val="CE8D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35"/>
              <p:cNvSpPr/>
              <p:nvPr/>
            </p:nvSpPr>
            <p:spPr>
              <a:xfrm>
                <a:off x="7733296" y="3366871"/>
                <a:ext cx="144113" cy="116093"/>
              </a:xfrm>
              <a:custGeom>
                <a:rect b="b" l="l" r="r" t="t"/>
                <a:pathLst>
                  <a:path extrusionOk="0" h="1707" w="2119">
                    <a:moveTo>
                      <a:pt x="775" y="0"/>
                    </a:moveTo>
                    <a:cubicBezTo>
                      <a:pt x="635" y="0"/>
                      <a:pt x="479" y="19"/>
                      <a:pt x="305" y="59"/>
                    </a:cubicBezTo>
                    <a:lnTo>
                      <a:pt x="0" y="1538"/>
                    </a:lnTo>
                    <a:cubicBezTo>
                      <a:pt x="260" y="1656"/>
                      <a:pt x="494" y="1707"/>
                      <a:pt x="699" y="1707"/>
                    </a:cubicBezTo>
                    <a:cubicBezTo>
                      <a:pt x="1892" y="1707"/>
                      <a:pt x="2118" y="0"/>
                      <a:pt x="775" y="0"/>
                    </a:cubicBezTo>
                    <a:close/>
                  </a:path>
                </a:pathLst>
              </a:custGeom>
              <a:solidFill>
                <a:srgbClr val="DDA1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35"/>
              <p:cNvSpPr/>
              <p:nvPr/>
            </p:nvSpPr>
            <p:spPr>
              <a:xfrm>
                <a:off x="7706704" y="3452904"/>
                <a:ext cx="53252" cy="45567"/>
              </a:xfrm>
              <a:custGeom>
                <a:rect b="b" l="l" r="r" t="t"/>
                <a:pathLst>
                  <a:path extrusionOk="0" h="670" w="783">
                    <a:moveTo>
                      <a:pt x="338" y="1"/>
                    </a:moveTo>
                    <a:cubicBezTo>
                      <a:pt x="166" y="1"/>
                      <a:pt x="0" y="135"/>
                      <a:pt x="0" y="337"/>
                    </a:cubicBezTo>
                    <a:cubicBezTo>
                      <a:pt x="5" y="519"/>
                      <a:pt x="155" y="669"/>
                      <a:pt x="338" y="669"/>
                    </a:cubicBezTo>
                    <a:cubicBezTo>
                      <a:pt x="638" y="669"/>
                      <a:pt x="782" y="310"/>
                      <a:pt x="573" y="101"/>
                    </a:cubicBezTo>
                    <a:cubicBezTo>
                      <a:pt x="505" y="32"/>
                      <a:pt x="421" y="1"/>
                      <a:pt x="3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35"/>
              <p:cNvSpPr/>
              <p:nvPr/>
            </p:nvSpPr>
            <p:spPr>
              <a:xfrm>
                <a:off x="7327889" y="3672916"/>
                <a:ext cx="418193" cy="166556"/>
              </a:xfrm>
              <a:custGeom>
                <a:rect b="b" l="l" r="r" t="t"/>
                <a:pathLst>
                  <a:path extrusionOk="0" h="2449" w="6149">
                    <a:moveTo>
                      <a:pt x="4793" y="0"/>
                    </a:moveTo>
                    <a:cubicBezTo>
                      <a:pt x="4679" y="807"/>
                      <a:pt x="3939" y="1202"/>
                      <a:pt x="3181" y="1202"/>
                    </a:cubicBezTo>
                    <a:cubicBezTo>
                      <a:pt x="2449" y="1202"/>
                      <a:pt x="1701" y="834"/>
                      <a:pt x="1482" y="113"/>
                    </a:cubicBezTo>
                    <a:lnTo>
                      <a:pt x="1482" y="113"/>
                    </a:lnTo>
                    <a:cubicBezTo>
                      <a:pt x="0" y="1311"/>
                      <a:pt x="987" y="2449"/>
                      <a:pt x="2023" y="2449"/>
                    </a:cubicBezTo>
                    <a:cubicBezTo>
                      <a:pt x="2552" y="2449"/>
                      <a:pt x="3093" y="2152"/>
                      <a:pt x="3325" y="1415"/>
                    </a:cubicBezTo>
                    <a:cubicBezTo>
                      <a:pt x="3362" y="2103"/>
                      <a:pt x="3955" y="2404"/>
                      <a:pt x="4513" y="2404"/>
                    </a:cubicBezTo>
                    <a:cubicBezTo>
                      <a:pt x="4781" y="2404"/>
                      <a:pt x="5040" y="2336"/>
                      <a:pt x="5227" y="2207"/>
                    </a:cubicBezTo>
                    <a:cubicBezTo>
                      <a:pt x="6149" y="1581"/>
                      <a:pt x="5741" y="225"/>
                      <a:pt x="4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4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p36"/>
          <p:cNvSpPr/>
          <p:nvPr/>
        </p:nvSpPr>
        <p:spPr>
          <a:xfrm>
            <a:off x="5938500" y="1689600"/>
            <a:ext cx="2385300" cy="1764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6" name="Google Shape;3566;p36"/>
          <p:cNvSpPr/>
          <p:nvPr/>
        </p:nvSpPr>
        <p:spPr>
          <a:xfrm>
            <a:off x="3330713" y="1689600"/>
            <a:ext cx="2499300" cy="1764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7" name="Google Shape;3567;p36"/>
          <p:cNvSpPr/>
          <p:nvPr/>
        </p:nvSpPr>
        <p:spPr>
          <a:xfrm>
            <a:off x="820250" y="1689600"/>
            <a:ext cx="2385300" cy="1764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8" name="Google Shape;3568;p36"/>
          <p:cNvSpPr txBox="1"/>
          <p:nvPr>
            <p:ph type="title"/>
          </p:nvPr>
        </p:nvSpPr>
        <p:spPr>
          <a:xfrm>
            <a:off x="722375" y="501925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 asked about…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69" name="Google Shape;3569;p36"/>
          <p:cNvSpPr txBox="1"/>
          <p:nvPr>
            <p:ph idx="13" type="title"/>
          </p:nvPr>
        </p:nvSpPr>
        <p:spPr>
          <a:xfrm>
            <a:off x="3277400" y="2002900"/>
            <a:ext cx="26712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3570" name="Google Shape;3570;p36"/>
          <p:cNvSpPr txBox="1"/>
          <p:nvPr>
            <p:ph idx="6" type="title"/>
          </p:nvPr>
        </p:nvSpPr>
        <p:spPr>
          <a:xfrm>
            <a:off x="6069300" y="2002906"/>
            <a:ext cx="21237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EXPERIENCES</a:t>
            </a:r>
            <a:endParaRPr/>
          </a:p>
        </p:txBody>
      </p:sp>
      <p:sp>
        <p:nvSpPr>
          <p:cNvPr id="3571" name="Google Shape;3571;p36"/>
          <p:cNvSpPr txBox="1"/>
          <p:nvPr>
            <p:ph idx="3" type="title"/>
          </p:nvPr>
        </p:nvSpPr>
        <p:spPr>
          <a:xfrm>
            <a:off x="951050" y="2002906"/>
            <a:ext cx="21237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</a:t>
            </a:r>
            <a:endParaRPr/>
          </a:p>
        </p:txBody>
      </p:sp>
      <p:sp>
        <p:nvSpPr>
          <p:cNvPr id="3572" name="Google Shape;3572;p36"/>
          <p:cNvSpPr txBox="1"/>
          <p:nvPr>
            <p:ph idx="4" type="subTitle"/>
          </p:nvPr>
        </p:nvSpPr>
        <p:spPr>
          <a:xfrm>
            <a:off x="951000" y="2271725"/>
            <a:ext cx="212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currently part of any communities?</a:t>
            </a:r>
            <a:endParaRPr/>
          </a:p>
        </p:txBody>
      </p:sp>
      <p:sp>
        <p:nvSpPr>
          <p:cNvPr id="3573" name="Google Shape;3573;p36"/>
          <p:cNvSpPr txBox="1"/>
          <p:nvPr>
            <p:ph idx="8" type="subTitle"/>
          </p:nvPr>
        </p:nvSpPr>
        <p:spPr>
          <a:xfrm>
            <a:off x="6069300" y="2271725"/>
            <a:ext cx="212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experiences have defined your life?</a:t>
            </a:r>
            <a:endParaRPr/>
          </a:p>
        </p:txBody>
      </p:sp>
      <p:sp>
        <p:nvSpPr>
          <p:cNvPr id="3574" name="Google Shape;3574;p36"/>
          <p:cNvSpPr txBox="1"/>
          <p:nvPr>
            <p:ph idx="15" type="subTitle"/>
          </p:nvPr>
        </p:nvSpPr>
        <p:spPr>
          <a:xfrm>
            <a:off x="3510175" y="2271725"/>
            <a:ext cx="21237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communicate with friends and family?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p37"/>
          <p:cNvSpPr txBox="1"/>
          <p:nvPr>
            <p:ph type="title"/>
          </p:nvPr>
        </p:nvSpPr>
        <p:spPr>
          <a:xfrm>
            <a:off x="4648175" y="658675"/>
            <a:ext cx="3849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erriweather"/>
                <a:ea typeface="Merriweather"/>
                <a:cs typeface="Merriweather"/>
                <a:sym typeface="Merriweather"/>
              </a:rPr>
              <a:t>Shari:</a:t>
            </a:r>
            <a:endParaRPr sz="3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3580" name="Google Shape;3580;p37"/>
          <p:cNvGrpSpPr/>
          <p:nvPr/>
        </p:nvGrpSpPr>
        <p:grpSpPr>
          <a:xfrm>
            <a:off x="779275" y="1188946"/>
            <a:ext cx="3727568" cy="3488025"/>
            <a:chOff x="4100135" y="660879"/>
            <a:chExt cx="3727568" cy="3488025"/>
          </a:xfrm>
        </p:grpSpPr>
        <p:sp>
          <p:nvSpPr>
            <p:cNvPr id="3581" name="Google Shape;3581;p37"/>
            <p:cNvSpPr/>
            <p:nvPr/>
          </p:nvSpPr>
          <p:spPr>
            <a:xfrm flipH="1" rot="-7199950">
              <a:off x="7297479" y="3704385"/>
              <a:ext cx="547168" cy="276784"/>
            </a:xfrm>
            <a:custGeom>
              <a:rect b="b" l="l" r="r" t="t"/>
              <a:pathLst>
                <a:path extrusionOk="0" h="4843" w="9574">
                  <a:moveTo>
                    <a:pt x="3457" y="1601"/>
                  </a:moveTo>
                  <a:cubicBezTo>
                    <a:pt x="3447" y="1808"/>
                    <a:pt x="3394" y="2006"/>
                    <a:pt x="3305" y="2195"/>
                  </a:cubicBezTo>
                  <a:cubicBezTo>
                    <a:pt x="3196" y="2429"/>
                    <a:pt x="3017" y="2621"/>
                    <a:pt x="2784" y="2744"/>
                  </a:cubicBezTo>
                  <a:cubicBezTo>
                    <a:pt x="2743" y="2758"/>
                    <a:pt x="2702" y="2758"/>
                    <a:pt x="2647" y="2758"/>
                  </a:cubicBezTo>
                  <a:cubicBezTo>
                    <a:pt x="2633" y="2744"/>
                    <a:pt x="2606" y="2744"/>
                    <a:pt x="2592" y="2730"/>
                  </a:cubicBezTo>
                  <a:lnTo>
                    <a:pt x="2578" y="2717"/>
                  </a:lnTo>
                  <a:lnTo>
                    <a:pt x="2537" y="2676"/>
                  </a:lnTo>
                  <a:cubicBezTo>
                    <a:pt x="2510" y="2634"/>
                    <a:pt x="2482" y="2593"/>
                    <a:pt x="2469" y="2552"/>
                  </a:cubicBezTo>
                  <a:cubicBezTo>
                    <a:pt x="2469" y="2497"/>
                    <a:pt x="2469" y="2429"/>
                    <a:pt x="2469" y="2374"/>
                  </a:cubicBezTo>
                  <a:cubicBezTo>
                    <a:pt x="2523" y="2113"/>
                    <a:pt x="2702" y="1880"/>
                    <a:pt x="2949" y="1757"/>
                  </a:cubicBezTo>
                  <a:cubicBezTo>
                    <a:pt x="3106" y="1674"/>
                    <a:pt x="3278" y="1621"/>
                    <a:pt x="3457" y="1601"/>
                  </a:cubicBezTo>
                  <a:close/>
                  <a:moveTo>
                    <a:pt x="1673" y="0"/>
                  </a:moveTo>
                  <a:cubicBezTo>
                    <a:pt x="1434" y="0"/>
                    <a:pt x="1194" y="34"/>
                    <a:pt x="960" y="97"/>
                  </a:cubicBezTo>
                  <a:cubicBezTo>
                    <a:pt x="727" y="152"/>
                    <a:pt x="507" y="220"/>
                    <a:pt x="302" y="330"/>
                  </a:cubicBezTo>
                  <a:cubicBezTo>
                    <a:pt x="219" y="358"/>
                    <a:pt x="164" y="385"/>
                    <a:pt x="123" y="412"/>
                  </a:cubicBezTo>
                  <a:lnTo>
                    <a:pt x="68" y="440"/>
                  </a:lnTo>
                  <a:lnTo>
                    <a:pt x="82" y="467"/>
                  </a:lnTo>
                  <a:cubicBezTo>
                    <a:pt x="0" y="514"/>
                    <a:pt x="48" y="630"/>
                    <a:pt x="123" y="630"/>
                  </a:cubicBezTo>
                  <a:cubicBezTo>
                    <a:pt x="136" y="630"/>
                    <a:pt x="150" y="626"/>
                    <a:pt x="164" y="618"/>
                  </a:cubicBezTo>
                  <a:lnTo>
                    <a:pt x="219" y="591"/>
                  </a:lnTo>
                  <a:cubicBezTo>
                    <a:pt x="260" y="577"/>
                    <a:pt x="302" y="550"/>
                    <a:pt x="384" y="522"/>
                  </a:cubicBezTo>
                  <a:cubicBezTo>
                    <a:pt x="576" y="426"/>
                    <a:pt x="795" y="358"/>
                    <a:pt x="1001" y="316"/>
                  </a:cubicBezTo>
                  <a:cubicBezTo>
                    <a:pt x="1201" y="277"/>
                    <a:pt x="1401" y="255"/>
                    <a:pt x="1598" y="255"/>
                  </a:cubicBezTo>
                  <a:cubicBezTo>
                    <a:pt x="1739" y="255"/>
                    <a:pt x="1879" y="266"/>
                    <a:pt x="2016" y="289"/>
                  </a:cubicBezTo>
                  <a:lnTo>
                    <a:pt x="2167" y="316"/>
                  </a:lnTo>
                  <a:cubicBezTo>
                    <a:pt x="2222" y="330"/>
                    <a:pt x="2263" y="344"/>
                    <a:pt x="2318" y="358"/>
                  </a:cubicBezTo>
                  <a:cubicBezTo>
                    <a:pt x="2414" y="385"/>
                    <a:pt x="2510" y="426"/>
                    <a:pt x="2606" y="467"/>
                  </a:cubicBezTo>
                  <a:cubicBezTo>
                    <a:pt x="2715" y="522"/>
                    <a:pt x="2811" y="563"/>
                    <a:pt x="2907" y="632"/>
                  </a:cubicBezTo>
                  <a:cubicBezTo>
                    <a:pt x="2949" y="659"/>
                    <a:pt x="3004" y="687"/>
                    <a:pt x="3045" y="728"/>
                  </a:cubicBezTo>
                  <a:cubicBezTo>
                    <a:pt x="3086" y="755"/>
                    <a:pt x="3127" y="797"/>
                    <a:pt x="3168" y="838"/>
                  </a:cubicBezTo>
                  <a:cubicBezTo>
                    <a:pt x="3284" y="954"/>
                    <a:pt x="3366" y="1097"/>
                    <a:pt x="3414" y="1253"/>
                  </a:cubicBezTo>
                  <a:lnTo>
                    <a:pt x="3414" y="1253"/>
                  </a:lnTo>
                  <a:cubicBezTo>
                    <a:pt x="3192" y="1277"/>
                    <a:pt x="2974" y="1345"/>
                    <a:pt x="2770" y="1455"/>
                  </a:cubicBezTo>
                  <a:cubicBezTo>
                    <a:pt x="2441" y="1619"/>
                    <a:pt x="2208" y="1935"/>
                    <a:pt x="2139" y="2305"/>
                  </a:cubicBezTo>
                  <a:cubicBezTo>
                    <a:pt x="2098" y="2511"/>
                    <a:pt x="2167" y="2730"/>
                    <a:pt x="2304" y="2881"/>
                  </a:cubicBezTo>
                  <a:lnTo>
                    <a:pt x="2345" y="2922"/>
                  </a:lnTo>
                  <a:cubicBezTo>
                    <a:pt x="2359" y="2950"/>
                    <a:pt x="2386" y="2964"/>
                    <a:pt x="2414" y="2977"/>
                  </a:cubicBezTo>
                  <a:cubicBezTo>
                    <a:pt x="2469" y="3005"/>
                    <a:pt x="2523" y="3032"/>
                    <a:pt x="2578" y="3046"/>
                  </a:cubicBezTo>
                  <a:cubicBezTo>
                    <a:pt x="2613" y="3051"/>
                    <a:pt x="2650" y="3054"/>
                    <a:pt x="2688" y="3054"/>
                  </a:cubicBezTo>
                  <a:cubicBezTo>
                    <a:pt x="2753" y="3054"/>
                    <a:pt x="2819" y="3045"/>
                    <a:pt x="2880" y="3018"/>
                  </a:cubicBezTo>
                  <a:cubicBezTo>
                    <a:pt x="3045" y="2950"/>
                    <a:pt x="3196" y="2840"/>
                    <a:pt x="3305" y="2703"/>
                  </a:cubicBezTo>
                  <a:cubicBezTo>
                    <a:pt x="3415" y="2580"/>
                    <a:pt x="3497" y="2456"/>
                    <a:pt x="3566" y="2305"/>
                  </a:cubicBezTo>
                  <a:cubicBezTo>
                    <a:pt x="3674" y="2089"/>
                    <a:pt x="3740" y="1846"/>
                    <a:pt x="3749" y="1598"/>
                  </a:cubicBezTo>
                  <a:lnTo>
                    <a:pt x="3749" y="1598"/>
                  </a:lnTo>
                  <a:cubicBezTo>
                    <a:pt x="3770" y="1600"/>
                    <a:pt x="3791" y="1603"/>
                    <a:pt x="3813" y="1606"/>
                  </a:cubicBezTo>
                  <a:cubicBezTo>
                    <a:pt x="4416" y="1688"/>
                    <a:pt x="5006" y="2031"/>
                    <a:pt x="5500" y="2442"/>
                  </a:cubicBezTo>
                  <a:cubicBezTo>
                    <a:pt x="5993" y="2868"/>
                    <a:pt x="6432" y="3361"/>
                    <a:pt x="6789" y="3910"/>
                  </a:cubicBezTo>
                  <a:cubicBezTo>
                    <a:pt x="6981" y="4198"/>
                    <a:pt x="7228" y="4459"/>
                    <a:pt x="7516" y="4664"/>
                  </a:cubicBezTo>
                  <a:cubicBezTo>
                    <a:pt x="7667" y="4760"/>
                    <a:pt x="7845" y="4829"/>
                    <a:pt x="8037" y="4843"/>
                  </a:cubicBezTo>
                  <a:cubicBezTo>
                    <a:pt x="8215" y="4843"/>
                    <a:pt x="8394" y="4829"/>
                    <a:pt x="8572" y="4774"/>
                  </a:cubicBezTo>
                  <a:cubicBezTo>
                    <a:pt x="8613" y="4760"/>
                    <a:pt x="8641" y="4747"/>
                    <a:pt x="8695" y="4733"/>
                  </a:cubicBezTo>
                  <a:lnTo>
                    <a:pt x="8805" y="4692"/>
                  </a:lnTo>
                  <a:cubicBezTo>
                    <a:pt x="8887" y="4651"/>
                    <a:pt x="8956" y="4609"/>
                    <a:pt x="9038" y="4555"/>
                  </a:cubicBezTo>
                  <a:cubicBezTo>
                    <a:pt x="9176" y="4445"/>
                    <a:pt x="9299" y="4321"/>
                    <a:pt x="9381" y="4157"/>
                  </a:cubicBezTo>
                  <a:cubicBezTo>
                    <a:pt x="9532" y="3869"/>
                    <a:pt x="9573" y="3512"/>
                    <a:pt x="9491" y="3197"/>
                  </a:cubicBezTo>
                  <a:cubicBezTo>
                    <a:pt x="9422" y="2881"/>
                    <a:pt x="9258" y="2607"/>
                    <a:pt x="9011" y="2401"/>
                  </a:cubicBezTo>
                  <a:cubicBezTo>
                    <a:pt x="8901" y="2305"/>
                    <a:pt x="8750" y="2237"/>
                    <a:pt x="8599" y="2195"/>
                  </a:cubicBezTo>
                  <a:cubicBezTo>
                    <a:pt x="8532" y="2183"/>
                    <a:pt x="8464" y="2176"/>
                    <a:pt x="8397" y="2176"/>
                  </a:cubicBezTo>
                  <a:cubicBezTo>
                    <a:pt x="8316" y="2176"/>
                    <a:pt x="8236" y="2187"/>
                    <a:pt x="8161" y="2209"/>
                  </a:cubicBezTo>
                  <a:cubicBezTo>
                    <a:pt x="8023" y="2237"/>
                    <a:pt x="7886" y="2291"/>
                    <a:pt x="7777" y="2374"/>
                  </a:cubicBezTo>
                  <a:cubicBezTo>
                    <a:pt x="7667" y="2456"/>
                    <a:pt x="7571" y="2538"/>
                    <a:pt x="7502" y="2648"/>
                  </a:cubicBezTo>
                  <a:cubicBezTo>
                    <a:pt x="7351" y="2854"/>
                    <a:pt x="7283" y="3114"/>
                    <a:pt x="7324" y="3361"/>
                  </a:cubicBezTo>
                  <a:cubicBezTo>
                    <a:pt x="7365" y="3581"/>
                    <a:pt x="7488" y="3786"/>
                    <a:pt x="7667" y="3910"/>
                  </a:cubicBezTo>
                  <a:cubicBezTo>
                    <a:pt x="7783" y="3988"/>
                    <a:pt x="7921" y="4024"/>
                    <a:pt x="8059" y="4024"/>
                  </a:cubicBezTo>
                  <a:cubicBezTo>
                    <a:pt x="8116" y="4024"/>
                    <a:pt x="8173" y="4018"/>
                    <a:pt x="8229" y="4006"/>
                  </a:cubicBezTo>
                  <a:cubicBezTo>
                    <a:pt x="8394" y="3951"/>
                    <a:pt x="8517" y="3814"/>
                    <a:pt x="8545" y="3649"/>
                  </a:cubicBezTo>
                  <a:cubicBezTo>
                    <a:pt x="8572" y="3540"/>
                    <a:pt x="8558" y="3416"/>
                    <a:pt x="8517" y="3306"/>
                  </a:cubicBezTo>
                  <a:cubicBezTo>
                    <a:pt x="8490" y="3238"/>
                    <a:pt x="8462" y="3169"/>
                    <a:pt x="8407" y="3114"/>
                  </a:cubicBezTo>
                  <a:cubicBezTo>
                    <a:pt x="8394" y="3101"/>
                    <a:pt x="8366" y="3087"/>
                    <a:pt x="8353" y="3060"/>
                  </a:cubicBezTo>
                  <a:cubicBezTo>
                    <a:pt x="8333" y="3047"/>
                    <a:pt x="8314" y="3042"/>
                    <a:pt x="8296" y="3042"/>
                  </a:cubicBezTo>
                  <a:cubicBezTo>
                    <a:pt x="8215" y="3042"/>
                    <a:pt x="8164" y="3154"/>
                    <a:pt x="8243" y="3210"/>
                  </a:cubicBezTo>
                  <a:cubicBezTo>
                    <a:pt x="8298" y="3252"/>
                    <a:pt x="8325" y="3306"/>
                    <a:pt x="8339" y="3361"/>
                  </a:cubicBezTo>
                  <a:cubicBezTo>
                    <a:pt x="8366" y="3444"/>
                    <a:pt x="8366" y="3526"/>
                    <a:pt x="8353" y="3608"/>
                  </a:cubicBezTo>
                  <a:cubicBezTo>
                    <a:pt x="8339" y="3690"/>
                    <a:pt x="8270" y="3773"/>
                    <a:pt x="8174" y="3800"/>
                  </a:cubicBezTo>
                  <a:cubicBezTo>
                    <a:pt x="8140" y="3807"/>
                    <a:pt x="8106" y="3810"/>
                    <a:pt x="8072" y="3810"/>
                  </a:cubicBezTo>
                  <a:cubicBezTo>
                    <a:pt x="7970" y="3810"/>
                    <a:pt x="7873" y="3780"/>
                    <a:pt x="7790" y="3718"/>
                  </a:cubicBezTo>
                  <a:cubicBezTo>
                    <a:pt x="7667" y="3622"/>
                    <a:pt x="7584" y="3485"/>
                    <a:pt x="7557" y="3320"/>
                  </a:cubicBezTo>
                  <a:cubicBezTo>
                    <a:pt x="7530" y="3128"/>
                    <a:pt x="7584" y="2950"/>
                    <a:pt x="7694" y="2799"/>
                  </a:cubicBezTo>
                  <a:cubicBezTo>
                    <a:pt x="7722" y="2758"/>
                    <a:pt x="7763" y="2717"/>
                    <a:pt x="7790" y="2689"/>
                  </a:cubicBezTo>
                  <a:cubicBezTo>
                    <a:pt x="7831" y="2648"/>
                    <a:pt x="7873" y="2607"/>
                    <a:pt x="7927" y="2580"/>
                  </a:cubicBezTo>
                  <a:cubicBezTo>
                    <a:pt x="8010" y="2525"/>
                    <a:pt x="8106" y="2484"/>
                    <a:pt x="8215" y="2456"/>
                  </a:cubicBezTo>
                  <a:cubicBezTo>
                    <a:pt x="8271" y="2442"/>
                    <a:pt x="8327" y="2435"/>
                    <a:pt x="8382" y="2435"/>
                  </a:cubicBezTo>
                  <a:cubicBezTo>
                    <a:pt x="8544" y="2435"/>
                    <a:pt x="8700" y="2494"/>
                    <a:pt x="8833" y="2607"/>
                  </a:cubicBezTo>
                  <a:cubicBezTo>
                    <a:pt x="9011" y="2772"/>
                    <a:pt x="9148" y="2991"/>
                    <a:pt x="9189" y="3238"/>
                  </a:cubicBezTo>
                  <a:cubicBezTo>
                    <a:pt x="9258" y="3498"/>
                    <a:pt x="9217" y="3759"/>
                    <a:pt x="9107" y="3992"/>
                  </a:cubicBezTo>
                  <a:cubicBezTo>
                    <a:pt x="9038" y="4116"/>
                    <a:pt x="8942" y="4212"/>
                    <a:pt x="8833" y="4280"/>
                  </a:cubicBezTo>
                  <a:cubicBezTo>
                    <a:pt x="8778" y="4321"/>
                    <a:pt x="8723" y="4349"/>
                    <a:pt x="8668" y="4376"/>
                  </a:cubicBezTo>
                  <a:lnTo>
                    <a:pt x="8558" y="4417"/>
                  </a:lnTo>
                  <a:lnTo>
                    <a:pt x="8462" y="4445"/>
                  </a:lnTo>
                  <a:cubicBezTo>
                    <a:pt x="8359" y="4483"/>
                    <a:pt x="8249" y="4502"/>
                    <a:pt x="8139" y="4502"/>
                  </a:cubicBezTo>
                  <a:cubicBezTo>
                    <a:pt x="7973" y="4502"/>
                    <a:pt x="7807" y="4459"/>
                    <a:pt x="7667" y="4376"/>
                  </a:cubicBezTo>
                  <a:cubicBezTo>
                    <a:pt x="7420" y="4184"/>
                    <a:pt x="7214" y="3965"/>
                    <a:pt x="7050" y="3704"/>
                  </a:cubicBezTo>
                  <a:cubicBezTo>
                    <a:pt x="6666" y="3128"/>
                    <a:pt x="6213" y="2607"/>
                    <a:pt x="5705" y="2154"/>
                  </a:cubicBezTo>
                  <a:cubicBezTo>
                    <a:pt x="5431" y="1935"/>
                    <a:pt x="5143" y="1743"/>
                    <a:pt x="4828" y="1578"/>
                  </a:cubicBezTo>
                  <a:cubicBezTo>
                    <a:pt x="4512" y="1414"/>
                    <a:pt x="4183" y="1304"/>
                    <a:pt x="3826" y="1263"/>
                  </a:cubicBezTo>
                  <a:cubicBezTo>
                    <a:pt x="3789" y="1257"/>
                    <a:pt x="3752" y="1253"/>
                    <a:pt x="3715" y="1250"/>
                  </a:cubicBezTo>
                  <a:lnTo>
                    <a:pt x="3715" y="1250"/>
                  </a:lnTo>
                  <a:cubicBezTo>
                    <a:pt x="3657" y="1018"/>
                    <a:pt x="3541" y="801"/>
                    <a:pt x="3360" y="632"/>
                  </a:cubicBezTo>
                  <a:cubicBezTo>
                    <a:pt x="3319" y="577"/>
                    <a:pt x="3264" y="536"/>
                    <a:pt x="3209" y="495"/>
                  </a:cubicBezTo>
                  <a:cubicBezTo>
                    <a:pt x="3154" y="440"/>
                    <a:pt x="3113" y="426"/>
                    <a:pt x="3045" y="385"/>
                  </a:cubicBezTo>
                  <a:cubicBezTo>
                    <a:pt x="2949" y="316"/>
                    <a:pt x="2839" y="262"/>
                    <a:pt x="2715" y="207"/>
                  </a:cubicBezTo>
                  <a:cubicBezTo>
                    <a:pt x="2606" y="166"/>
                    <a:pt x="2496" y="124"/>
                    <a:pt x="2373" y="97"/>
                  </a:cubicBezTo>
                  <a:cubicBezTo>
                    <a:pt x="2318" y="83"/>
                    <a:pt x="2263" y="70"/>
                    <a:pt x="2208" y="56"/>
                  </a:cubicBezTo>
                  <a:lnTo>
                    <a:pt x="2043" y="28"/>
                  </a:lnTo>
                  <a:cubicBezTo>
                    <a:pt x="1921" y="10"/>
                    <a:pt x="1797" y="0"/>
                    <a:pt x="1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37"/>
            <p:cNvSpPr/>
            <p:nvPr/>
          </p:nvSpPr>
          <p:spPr>
            <a:xfrm rot="-9455752">
              <a:off x="4132231" y="754706"/>
              <a:ext cx="547167" cy="276784"/>
            </a:xfrm>
            <a:custGeom>
              <a:rect b="b" l="l" r="r" t="t"/>
              <a:pathLst>
                <a:path extrusionOk="0" h="4843" w="9574">
                  <a:moveTo>
                    <a:pt x="3457" y="1601"/>
                  </a:moveTo>
                  <a:cubicBezTo>
                    <a:pt x="3447" y="1808"/>
                    <a:pt x="3394" y="2006"/>
                    <a:pt x="3305" y="2195"/>
                  </a:cubicBezTo>
                  <a:cubicBezTo>
                    <a:pt x="3196" y="2429"/>
                    <a:pt x="3017" y="2621"/>
                    <a:pt x="2784" y="2744"/>
                  </a:cubicBezTo>
                  <a:cubicBezTo>
                    <a:pt x="2743" y="2758"/>
                    <a:pt x="2702" y="2758"/>
                    <a:pt x="2647" y="2758"/>
                  </a:cubicBezTo>
                  <a:cubicBezTo>
                    <a:pt x="2633" y="2744"/>
                    <a:pt x="2606" y="2744"/>
                    <a:pt x="2592" y="2730"/>
                  </a:cubicBezTo>
                  <a:lnTo>
                    <a:pt x="2578" y="2717"/>
                  </a:lnTo>
                  <a:lnTo>
                    <a:pt x="2537" y="2676"/>
                  </a:lnTo>
                  <a:cubicBezTo>
                    <a:pt x="2510" y="2634"/>
                    <a:pt x="2482" y="2593"/>
                    <a:pt x="2469" y="2552"/>
                  </a:cubicBezTo>
                  <a:cubicBezTo>
                    <a:pt x="2469" y="2497"/>
                    <a:pt x="2469" y="2429"/>
                    <a:pt x="2469" y="2374"/>
                  </a:cubicBezTo>
                  <a:cubicBezTo>
                    <a:pt x="2523" y="2113"/>
                    <a:pt x="2702" y="1880"/>
                    <a:pt x="2949" y="1757"/>
                  </a:cubicBezTo>
                  <a:cubicBezTo>
                    <a:pt x="3106" y="1674"/>
                    <a:pt x="3278" y="1621"/>
                    <a:pt x="3457" y="1601"/>
                  </a:cubicBezTo>
                  <a:close/>
                  <a:moveTo>
                    <a:pt x="1673" y="0"/>
                  </a:moveTo>
                  <a:cubicBezTo>
                    <a:pt x="1434" y="0"/>
                    <a:pt x="1194" y="34"/>
                    <a:pt x="960" y="97"/>
                  </a:cubicBezTo>
                  <a:cubicBezTo>
                    <a:pt x="727" y="152"/>
                    <a:pt x="507" y="220"/>
                    <a:pt x="302" y="330"/>
                  </a:cubicBezTo>
                  <a:cubicBezTo>
                    <a:pt x="219" y="358"/>
                    <a:pt x="164" y="385"/>
                    <a:pt x="123" y="412"/>
                  </a:cubicBezTo>
                  <a:lnTo>
                    <a:pt x="68" y="440"/>
                  </a:lnTo>
                  <a:lnTo>
                    <a:pt x="82" y="467"/>
                  </a:lnTo>
                  <a:cubicBezTo>
                    <a:pt x="0" y="514"/>
                    <a:pt x="48" y="630"/>
                    <a:pt x="123" y="630"/>
                  </a:cubicBezTo>
                  <a:cubicBezTo>
                    <a:pt x="136" y="630"/>
                    <a:pt x="150" y="626"/>
                    <a:pt x="164" y="618"/>
                  </a:cubicBezTo>
                  <a:lnTo>
                    <a:pt x="219" y="591"/>
                  </a:lnTo>
                  <a:cubicBezTo>
                    <a:pt x="260" y="577"/>
                    <a:pt x="302" y="550"/>
                    <a:pt x="384" y="522"/>
                  </a:cubicBezTo>
                  <a:cubicBezTo>
                    <a:pt x="576" y="426"/>
                    <a:pt x="795" y="358"/>
                    <a:pt x="1001" y="316"/>
                  </a:cubicBezTo>
                  <a:cubicBezTo>
                    <a:pt x="1201" y="277"/>
                    <a:pt x="1401" y="255"/>
                    <a:pt x="1598" y="255"/>
                  </a:cubicBezTo>
                  <a:cubicBezTo>
                    <a:pt x="1739" y="255"/>
                    <a:pt x="1879" y="266"/>
                    <a:pt x="2016" y="289"/>
                  </a:cubicBezTo>
                  <a:lnTo>
                    <a:pt x="2167" y="316"/>
                  </a:lnTo>
                  <a:cubicBezTo>
                    <a:pt x="2222" y="330"/>
                    <a:pt x="2263" y="344"/>
                    <a:pt x="2318" y="358"/>
                  </a:cubicBezTo>
                  <a:cubicBezTo>
                    <a:pt x="2414" y="385"/>
                    <a:pt x="2510" y="426"/>
                    <a:pt x="2606" y="467"/>
                  </a:cubicBezTo>
                  <a:cubicBezTo>
                    <a:pt x="2715" y="522"/>
                    <a:pt x="2811" y="563"/>
                    <a:pt x="2907" y="632"/>
                  </a:cubicBezTo>
                  <a:cubicBezTo>
                    <a:pt x="2949" y="659"/>
                    <a:pt x="3004" y="687"/>
                    <a:pt x="3045" y="728"/>
                  </a:cubicBezTo>
                  <a:cubicBezTo>
                    <a:pt x="3086" y="755"/>
                    <a:pt x="3127" y="797"/>
                    <a:pt x="3168" y="838"/>
                  </a:cubicBezTo>
                  <a:cubicBezTo>
                    <a:pt x="3284" y="954"/>
                    <a:pt x="3366" y="1097"/>
                    <a:pt x="3414" y="1253"/>
                  </a:cubicBezTo>
                  <a:lnTo>
                    <a:pt x="3414" y="1253"/>
                  </a:lnTo>
                  <a:cubicBezTo>
                    <a:pt x="3192" y="1277"/>
                    <a:pt x="2974" y="1345"/>
                    <a:pt x="2770" y="1455"/>
                  </a:cubicBezTo>
                  <a:cubicBezTo>
                    <a:pt x="2441" y="1619"/>
                    <a:pt x="2208" y="1935"/>
                    <a:pt x="2139" y="2305"/>
                  </a:cubicBezTo>
                  <a:cubicBezTo>
                    <a:pt x="2098" y="2511"/>
                    <a:pt x="2167" y="2730"/>
                    <a:pt x="2304" y="2881"/>
                  </a:cubicBezTo>
                  <a:lnTo>
                    <a:pt x="2345" y="2922"/>
                  </a:lnTo>
                  <a:cubicBezTo>
                    <a:pt x="2359" y="2950"/>
                    <a:pt x="2386" y="2964"/>
                    <a:pt x="2414" y="2977"/>
                  </a:cubicBezTo>
                  <a:cubicBezTo>
                    <a:pt x="2469" y="3005"/>
                    <a:pt x="2523" y="3032"/>
                    <a:pt x="2578" y="3046"/>
                  </a:cubicBezTo>
                  <a:cubicBezTo>
                    <a:pt x="2613" y="3051"/>
                    <a:pt x="2650" y="3054"/>
                    <a:pt x="2688" y="3054"/>
                  </a:cubicBezTo>
                  <a:cubicBezTo>
                    <a:pt x="2753" y="3054"/>
                    <a:pt x="2819" y="3045"/>
                    <a:pt x="2880" y="3018"/>
                  </a:cubicBezTo>
                  <a:cubicBezTo>
                    <a:pt x="3045" y="2950"/>
                    <a:pt x="3196" y="2840"/>
                    <a:pt x="3305" y="2703"/>
                  </a:cubicBezTo>
                  <a:cubicBezTo>
                    <a:pt x="3415" y="2580"/>
                    <a:pt x="3497" y="2456"/>
                    <a:pt x="3566" y="2305"/>
                  </a:cubicBezTo>
                  <a:cubicBezTo>
                    <a:pt x="3674" y="2089"/>
                    <a:pt x="3740" y="1846"/>
                    <a:pt x="3749" y="1598"/>
                  </a:cubicBezTo>
                  <a:lnTo>
                    <a:pt x="3749" y="1598"/>
                  </a:lnTo>
                  <a:cubicBezTo>
                    <a:pt x="3770" y="1600"/>
                    <a:pt x="3791" y="1603"/>
                    <a:pt x="3813" y="1606"/>
                  </a:cubicBezTo>
                  <a:cubicBezTo>
                    <a:pt x="4416" y="1688"/>
                    <a:pt x="5006" y="2031"/>
                    <a:pt x="5500" y="2442"/>
                  </a:cubicBezTo>
                  <a:cubicBezTo>
                    <a:pt x="5993" y="2868"/>
                    <a:pt x="6432" y="3361"/>
                    <a:pt x="6789" y="3910"/>
                  </a:cubicBezTo>
                  <a:cubicBezTo>
                    <a:pt x="6981" y="4198"/>
                    <a:pt x="7228" y="4459"/>
                    <a:pt x="7516" y="4664"/>
                  </a:cubicBezTo>
                  <a:cubicBezTo>
                    <a:pt x="7667" y="4760"/>
                    <a:pt x="7845" y="4829"/>
                    <a:pt x="8037" y="4843"/>
                  </a:cubicBezTo>
                  <a:cubicBezTo>
                    <a:pt x="8215" y="4843"/>
                    <a:pt x="8394" y="4829"/>
                    <a:pt x="8572" y="4774"/>
                  </a:cubicBezTo>
                  <a:cubicBezTo>
                    <a:pt x="8613" y="4760"/>
                    <a:pt x="8641" y="4747"/>
                    <a:pt x="8695" y="4733"/>
                  </a:cubicBezTo>
                  <a:lnTo>
                    <a:pt x="8805" y="4692"/>
                  </a:lnTo>
                  <a:cubicBezTo>
                    <a:pt x="8887" y="4651"/>
                    <a:pt x="8956" y="4609"/>
                    <a:pt x="9038" y="4555"/>
                  </a:cubicBezTo>
                  <a:cubicBezTo>
                    <a:pt x="9176" y="4445"/>
                    <a:pt x="9299" y="4321"/>
                    <a:pt x="9381" y="4157"/>
                  </a:cubicBezTo>
                  <a:cubicBezTo>
                    <a:pt x="9532" y="3869"/>
                    <a:pt x="9573" y="3512"/>
                    <a:pt x="9491" y="3197"/>
                  </a:cubicBezTo>
                  <a:cubicBezTo>
                    <a:pt x="9422" y="2881"/>
                    <a:pt x="9258" y="2607"/>
                    <a:pt x="9011" y="2401"/>
                  </a:cubicBezTo>
                  <a:cubicBezTo>
                    <a:pt x="8901" y="2305"/>
                    <a:pt x="8750" y="2237"/>
                    <a:pt x="8599" y="2195"/>
                  </a:cubicBezTo>
                  <a:cubicBezTo>
                    <a:pt x="8532" y="2183"/>
                    <a:pt x="8464" y="2176"/>
                    <a:pt x="8397" y="2176"/>
                  </a:cubicBezTo>
                  <a:cubicBezTo>
                    <a:pt x="8316" y="2176"/>
                    <a:pt x="8236" y="2187"/>
                    <a:pt x="8161" y="2209"/>
                  </a:cubicBezTo>
                  <a:cubicBezTo>
                    <a:pt x="8023" y="2237"/>
                    <a:pt x="7886" y="2291"/>
                    <a:pt x="7777" y="2374"/>
                  </a:cubicBezTo>
                  <a:cubicBezTo>
                    <a:pt x="7667" y="2456"/>
                    <a:pt x="7571" y="2538"/>
                    <a:pt x="7502" y="2648"/>
                  </a:cubicBezTo>
                  <a:cubicBezTo>
                    <a:pt x="7351" y="2854"/>
                    <a:pt x="7283" y="3114"/>
                    <a:pt x="7324" y="3361"/>
                  </a:cubicBezTo>
                  <a:cubicBezTo>
                    <a:pt x="7365" y="3581"/>
                    <a:pt x="7488" y="3786"/>
                    <a:pt x="7667" y="3910"/>
                  </a:cubicBezTo>
                  <a:cubicBezTo>
                    <a:pt x="7783" y="3988"/>
                    <a:pt x="7921" y="4024"/>
                    <a:pt x="8059" y="4024"/>
                  </a:cubicBezTo>
                  <a:cubicBezTo>
                    <a:pt x="8116" y="4024"/>
                    <a:pt x="8173" y="4018"/>
                    <a:pt x="8229" y="4006"/>
                  </a:cubicBezTo>
                  <a:cubicBezTo>
                    <a:pt x="8394" y="3951"/>
                    <a:pt x="8517" y="3814"/>
                    <a:pt x="8545" y="3649"/>
                  </a:cubicBezTo>
                  <a:cubicBezTo>
                    <a:pt x="8572" y="3540"/>
                    <a:pt x="8558" y="3416"/>
                    <a:pt x="8517" y="3306"/>
                  </a:cubicBezTo>
                  <a:cubicBezTo>
                    <a:pt x="8490" y="3238"/>
                    <a:pt x="8462" y="3169"/>
                    <a:pt x="8407" y="3114"/>
                  </a:cubicBezTo>
                  <a:cubicBezTo>
                    <a:pt x="8394" y="3101"/>
                    <a:pt x="8366" y="3087"/>
                    <a:pt x="8353" y="3060"/>
                  </a:cubicBezTo>
                  <a:cubicBezTo>
                    <a:pt x="8333" y="3047"/>
                    <a:pt x="8314" y="3042"/>
                    <a:pt x="8296" y="3042"/>
                  </a:cubicBezTo>
                  <a:cubicBezTo>
                    <a:pt x="8215" y="3042"/>
                    <a:pt x="8164" y="3154"/>
                    <a:pt x="8243" y="3210"/>
                  </a:cubicBezTo>
                  <a:cubicBezTo>
                    <a:pt x="8298" y="3252"/>
                    <a:pt x="8325" y="3306"/>
                    <a:pt x="8339" y="3361"/>
                  </a:cubicBezTo>
                  <a:cubicBezTo>
                    <a:pt x="8366" y="3444"/>
                    <a:pt x="8366" y="3526"/>
                    <a:pt x="8353" y="3608"/>
                  </a:cubicBezTo>
                  <a:cubicBezTo>
                    <a:pt x="8339" y="3690"/>
                    <a:pt x="8270" y="3773"/>
                    <a:pt x="8174" y="3800"/>
                  </a:cubicBezTo>
                  <a:cubicBezTo>
                    <a:pt x="8140" y="3807"/>
                    <a:pt x="8106" y="3810"/>
                    <a:pt x="8072" y="3810"/>
                  </a:cubicBezTo>
                  <a:cubicBezTo>
                    <a:pt x="7970" y="3810"/>
                    <a:pt x="7873" y="3780"/>
                    <a:pt x="7790" y="3718"/>
                  </a:cubicBezTo>
                  <a:cubicBezTo>
                    <a:pt x="7667" y="3622"/>
                    <a:pt x="7584" y="3485"/>
                    <a:pt x="7557" y="3320"/>
                  </a:cubicBezTo>
                  <a:cubicBezTo>
                    <a:pt x="7530" y="3128"/>
                    <a:pt x="7584" y="2950"/>
                    <a:pt x="7694" y="2799"/>
                  </a:cubicBezTo>
                  <a:cubicBezTo>
                    <a:pt x="7722" y="2758"/>
                    <a:pt x="7763" y="2717"/>
                    <a:pt x="7790" y="2689"/>
                  </a:cubicBezTo>
                  <a:cubicBezTo>
                    <a:pt x="7831" y="2648"/>
                    <a:pt x="7873" y="2607"/>
                    <a:pt x="7927" y="2580"/>
                  </a:cubicBezTo>
                  <a:cubicBezTo>
                    <a:pt x="8010" y="2525"/>
                    <a:pt x="8106" y="2484"/>
                    <a:pt x="8215" y="2456"/>
                  </a:cubicBezTo>
                  <a:cubicBezTo>
                    <a:pt x="8271" y="2442"/>
                    <a:pt x="8327" y="2435"/>
                    <a:pt x="8382" y="2435"/>
                  </a:cubicBezTo>
                  <a:cubicBezTo>
                    <a:pt x="8544" y="2435"/>
                    <a:pt x="8700" y="2494"/>
                    <a:pt x="8833" y="2607"/>
                  </a:cubicBezTo>
                  <a:cubicBezTo>
                    <a:pt x="9011" y="2772"/>
                    <a:pt x="9148" y="2991"/>
                    <a:pt x="9189" y="3238"/>
                  </a:cubicBezTo>
                  <a:cubicBezTo>
                    <a:pt x="9258" y="3498"/>
                    <a:pt x="9217" y="3759"/>
                    <a:pt x="9107" y="3992"/>
                  </a:cubicBezTo>
                  <a:cubicBezTo>
                    <a:pt x="9038" y="4116"/>
                    <a:pt x="8942" y="4212"/>
                    <a:pt x="8833" y="4280"/>
                  </a:cubicBezTo>
                  <a:cubicBezTo>
                    <a:pt x="8778" y="4321"/>
                    <a:pt x="8723" y="4349"/>
                    <a:pt x="8668" y="4376"/>
                  </a:cubicBezTo>
                  <a:lnTo>
                    <a:pt x="8558" y="4417"/>
                  </a:lnTo>
                  <a:lnTo>
                    <a:pt x="8462" y="4445"/>
                  </a:lnTo>
                  <a:cubicBezTo>
                    <a:pt x="8359" y="4483"/>
                    <a:pt x="8249" y="4502"/>
                    <a:pt x="8139" y="4502"/>
                  </a:cubicBezTo>
                  <a:cubicBezTo>
                    <a:pt x="7973" y="4502"/>
                    <a:pt x="7807" y="4459"/>
                    <a:pt x="7667" y="4376"/>
                  </a:cubicBezTo>
                  <a:cubicBezTo>
                    <a:pt x="7420" y="4184"/>
                    <a:pt x="7214" y="3965"/>
                    <a:pt x="7050" y="3704"/>
                  </a:cubicBezTo>
                  <a:cubicBezTo>
                    <a:pt x="6666" y="3128"/>
                    <a:pt x="6213" y="2607"/>
                    <a:pt x="5705" y="2154"/>
                  </a:cubicBezTo>
                  <a:cubicBezTo>
                    <a:pt x="5431" y="1935"/>
                    <a:pt x="5143" y="1743"/>
                    <a:pt x="4828" y="1578"/>
                  </a:cubicBezTo>
                  <a:cubicBezTo>
                    <a:pt x="4512" y="1414"/>
                    <a:pt x="4183" y="1304"/>
                    <a:pt x="3826" y="1263"/>
                  </a:cubicBezTo>
                  <a:cubicBezTo>
                    <a:pt x="3789" y="1257"/>
                    <a:pt x="3752" y="1253"/>
                    <a:pt x="3715" y="1250"/>
                  </a:cubicBezTo>
                  <a:lnTo>
                    <a:pt x="3715" y="1250"/>
                  </a:lnTo>
                  <a:cubicBezTo>
                    <a:pt x="3657" y="1018"/>
                    <a:pt x="3541" y="801"/>
                    <a:pt x="3360" y="632"/>
                  </a:cubicBezTo>
                  <a:cubicBezTo>
                    <a:pt x="3319" y="577"/>
                    <a:pt x="3264" y="536"/>
                    <a:pt x="3209" y="495"/>
                  </a:cubicBezTo>
                  <a:cubicBezTo>
                    <a:pt x="3154" y="440"/>
                    <a:pt x="3113" y="426"/>
                    <a:pt x="3045" y="385"/>
                  </a:cubicBezTo>
                  <a:cubicBezTo>
                    <a:pt x="2949" y="316"/>
                    <a:pt x="2839" y="262"/>
                    <a:pt x="2715" y="207"/>
                  </a:cubicBezTo>
                  <a:cubicBezTo>
                    <a:pt x="2606" y="166"/>
                    <a:pt x="2496" y="124"/>
                    <a:pt x="2373" y="97"/>
                  </a:cubicBezTo>
                  <a:cubicBezTo>
                    <a:pt x="2318" y="83"/>
                    <a:pt x="2263" y="70"/>
                    <a:pt x="2208" y="56"/>
                  </a:cubicBezTo>
                  <a:lnTo>
                    <a:pt x="2043" y="28"/>
                  </a:lnTo>
                  <a:cubicBezTo>
                    <a:pt x="1921" y="10"/>
                    <a:pt x="1797" y="0"/>
                    <a:pt x="167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3" name="Google Shape;3583;p37"/>
          <p:cNvGrpSpPr/>
          <p:nvPr/>
        </p:nvGrpSpPr>
        <p:grpSpPr>
          <a:xfrm>
            <a:off x="960739" y="539489"/>
            <a:ext cx="3359140" cy="4067134"/>
            <a:chOff x="960739" y="539489"/>
            <a:chExt cx="3359140" cy="4067134"/>
          </a:xfrm>
        </p:grpSpPr>
        <p:sp>
          <p:nvSpPr>
            <p:cNvPr id="3584" name="Google Shape;3584;p37"/>
            <p:cNvSpPr/>
            <p:nvPr/>
          </p:nvSpPr>
          <p:spPr>
            <a:xfrm>
              <a:off x="1622639" y="604683"/>
              <a:ext cx="2035341" cy="1017690"/>
            </a:xfrm>
            <a:custGeom>
              <a:rect b="b" l="l" r="r" t="t"/>
              <a:pathLst>
                <a:path extrusionOk="0" fill="none" h="52216" w="104430">
                  <a:moveTo>
                    <a:pt x="0" y="52215"/>
                  </a:moveTo>
                  <a:lnTo>
                    <a:pt x="52215" y="0"/>
                  </a:lnTo>
                  <a:lnTo>
                    <a:pt x="104430" y="52215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363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37"/>
            <p:cNvSpPr/>
            <p:nvPr/>
          </p:nvSpPr>
          <p:spPr>
            <a:xfrm>
              <a:off x="960739" y="1248165"/>
              <a:ext cx="3359140" cy="3358458"/>
            </a:xfrm>
            <a:custGeom>
              <a:rect b="b" l="l" r="r" t="t"/>
              <a:pathLst>
                <a:path extrusionOk="0" h="172317" w="172352">
                  <a:moveTo>
                    <a:pt x="86176" y="0"/>
                  </a:moveTo>
                  <a:cubicBezTo>
                    <a:pt x="38579" y="0"/>
                    <a:pt x="0" y="38580"/>
                    <a:pt x="0" y="86176"/>
                  </a:cubicBezTo>
                  <a:cubicBezTo>
                    <a:pt x="0" y="133737"/>
                    <a:pt x="38579" y="172316"/>
                    <a:pt x="86176" y="172316"/>
                  </a:cubicBezTo>
                  <a:cubicBezTo>
                    <a:pt x="133773" y="172316"/>
                    <a:pt x="172352" y="133737"/>
                    <a:pt x="172352" y="86176"/>
                  </a:cubicBezTo>
                  <a:cubicBezTo>
                    <a:pt x="172352" y="38580"/>
                    <a:pt x="133773" y="0"/>
                    <a:pt x="86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37"/>
            <p:cNvSpPr/>
            <p:nvPr/>
          </p:nvSpPr>
          <p:spPr>
            <a:xfrm>
              <a:off x="1067037" y="1354463"/>
              <a:ext cx="3163558" cy="3163578"/>
            </a:xfrm>
            <a:custGeom>
              <a:rect b="b" l="l" r="r" t="t"/>
              <a:pathLst>
                <a:path extrusionOk="0" fill="none" h="162318" w="162317">
                  <a:moveTo>
                    <a:pt x="162316" y="81159"/>
                  </a:moveTo>
                  <a:cubicBezTo>
                    <a:pt x="162316" y="125992"/>
                    <a:pt x="125992" y="162317"/>
                    <a:pt x="81158" y="162317"/>
                  </a:cubicBezTo>
                  <a:cubicBezTo>
                    <a:pt x="36325" y="162317"/>
                    <a:pt x="0" y="125992"/>
                    <a:pt x="0" y="81159"/>
                  </a:cubicBezTo>
                  <a:cubicBezTo>
                    <a:pt x="0" y="36325"/>
                    <a:pt x="36325" y="0"/>
                    <a:pt x="81158" y="0"/>
                  </a:cubicBezTo>
                  <a:cubicBezTo>
                    <a:pt x="125992" y="0"/>
                    <a:pt x="162316" y="36325"/>
                    <a:pt x="162316" y="8115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363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37"/>
            <p:cNvSpPr/>
            <p:nvPr/>
          </p:nvSpPr>
          <p:spPr>
            <a:xfrm>
              <a:off x="1151371" y="1438797"/>
              <a:ext cx="2977877" cy="2977897"/>
            </a:xfrm>
            <a:custGeom>
              <a:rect b="b" l="l" r="r" t="t"/>
              <a:pathLst>
                <a:path extrusionOk="0" h="152791" w="152790">
                  <a:moveTo>
                    <a:pt x="76395" y="0"/>
                  </a:moveTo>
                  <a:cubicBezTo>
                    <a:pt x="34180" y="0"/>
                    <a:pt x="0" y="34180"/>
                    <a:pt x="0" y="76395"/>
                  </a:cubicBezTo>
                  <a:cubicBezTo>
                    <a:pt x="0" y="118575"/>
                    <a:pt x="34180" y="152791"/>
                    <a:pt x="76395" y="152791"/>
                  </a:cubicBezTo>
                  <a:cubicBezTo>
                    <a:pt x="118574" y="152791"/>
                    <a:pt x="152790" y="118575"/>
                    <a:pt x="152790" y="76395"/>
                  </a:cubicBezTo>
                  <a:cubicBezTo>
                    <a:pt x="152790" y="34180"/>
                    <a:pt x="118574" y="0"/>
                    <a:pt x="76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37"/>
            <p:cNvSpPr/>
            <p:nvPr/>
          </p:nvSpPr>
          <p:spPr>
            <a:xfrm>
              <a:off x="2334862" y="2655031"/>
              <a:ext cx="685307" cy="1147240"/>
            </a:xfrm>
            <a:custGeom>
              <a:rect b="b" l="l" r="r" t="t"/>
              <a:pathLst>
                <a:path extrusionOk="0" h="58863" w="35162">
                  <a:moveTo>
                    <a:pt x="6929" y="0"/>
                  </a:moveTo>
                  <a:cubicBezTo>
                    <a:pt x="5819" y="0"/>
                    <a:pt x="5091" y="139"/>
                    <a:pt x="5091" y="139"/>
                  </a:cubicBezTo>
                  <a:cubicBezTo>
                    <a:pt x="5091" y="139"/>
                    <a:pt x="0" y="24537"/>
                    <a:pt x="5891" y="37664"/>
                  </a:cubicBezTo>
                  <a:cubicBezTo>
                    <a:pt x="11818" y="50826"/>
                    <a:pt x="27089" y="58862"/>
                    <a:pt x="27089" y="58862"/>
                  </a:cubicBezTo>
                  <a:cubicBezTo>
                    <a:pt x="27089" y="58862"/>
                    <a:pt x="35161" y="54572"/>
                    <a:pt x="34871" y="49736"/>
                  </a:cubicBezTo>
                  <a:cubicBezTo>
                    <a:pt x="34616" y="44936"/>
                    <a:pt x="24144" y="37955"/>
                    <a:pt x="21453" y="33664"/>
                  </a:cubicBezTo>
                  <a:cubicBezTo>
                    <a:pt x="18799" y="29337"/>
                    <a:pt x="19853" y="18647"/>
                    <a:pt x="17454" y="8429"/>
                  </a:cubicBezTo>
                  <a:cubicBezTo>
                    <a:pt x="15677" y="1005"/>
                    <a:pt x="9918" y="0"/>
                    <a:pt x="6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37"/>
            <p:cNvSpPr/>
            <p:nvPr/>
          </p:nvSpPr>
          <p:spPr>
            <a:xfrm>
              <a:off x="2752981" y="2099079"/>
              <a:ext cx="859392" cy="771278"/>
            </a:xfrm>
            <a:custGeom>
              <a:rect b="b" l="l" r="r" t="t"/>
              <a:pathLst>
                <a:path extrusionOk="0" h="39573" w="44094">
                  <a:moveTo>
                    <a:pt x="22176" y="0"/>
                  </a:moveTo>
                  <a:cubicBezTo>
                    <a:pt x="16428" y="0"/>
                    <a:pt x="12775" y="4685"/>
                    <a:pt x="10218" y="10083"/>
                  </a:cubicBezTo>
                  <a:cubicBezTo>
                    <a:pt x="7309" y="16337"/>
                    <a:pt x="0" y="15428"/>
                    <a:pt x="1091" y="26082"/>
                  </a:cubicBezTo>
                  <a:cubicBezTo>
                    <a:pt x="2473" y="39572"/>
                    <a:pt x="21672" y="38736"/>
                    <a:pt x="33234" y="39354"/>
                  </a:cubicBezTo>
                  <a:cubicBezTo>
                    <a:pt x="33479" y="39367"/>
                    <a:pt x="33717" y="39373"/>
                    <a:pt x="33948" y="39373"/>
                  </a:cubicBezTo>
                  <a:cubicBezTo>
                    <a:pt x="44093" y="39373"/>
                    <a:pt x="42228" y="27148"/>
                    <a:pt x="41161" y="22882"/>
                  </a:cubicBezTo>
                  <a:cubicBezTo>
                    <a:pt x="40034" y="18519"/>
                    <a:pt x="43779" y="14992"/>
                    <a:pt x="41779" y="9429"/>
                  </a:cubicBezTo>
                  <a:cubicBezTo>
                    <a:pt x="39946" y="4296"/>
                    <a:pt x="35546" y="4082"/>
                    <a:pt x="34826" y="4082"/>
                  </a:cubicBezTo>
                  <a:cubicBezTo>
                    <a:pt x="34760" y="4082"/>
                    <a:pt x="34725" y="4084"/>
                    <a:pt x="34725" y="4084"/>
                  </a:cubicBezTo>
                  <a:cubicBezTo>
                    <a:pt x="34725" y="4084"/>
                    <a:pt x="32362" y="2084"/>
                    <a:pt x="24944" y="338"/>
                  </a:cubicBezTo>
                  <a:cubicBezTo>
                    <a:pt x="23971" y="108"/>
                    <a:pt x="23049" y="0"/>
                    <a:pt x="22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37"/>
            <p:cNvSpPr/>
            <p:nvPr/>
          </p:nvSpPr>
          <p:spPr>
            <a:xfrm>
              <a:off x="2912428" y="2366462"/>
              <a:ext cx="63089" cy="17736"/>
            </a:xfrm>
            <a:custGeom>
              <a:rect b="b" l="l" r="r" t="t"/>
              <a:pathLst>
                <a:path extrusionOk="0" fill="none" h="910" w="3237">
                  <a:moveTo>
                    <a:pt x="1" y="0"/>
                  </a:moveTo>
                  <a:lnTo>
                    <a:pt x="3237" y="909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37"/>
            <p:cNvSpPr/>
            <p:nvPr/>
          </p:nvSpPr>
          <p:spPr>
            <a:xfrm>
              <a:off x="3102358" y="2586855"/>
              <a:ext cx="217586" cy="237661"/>
            </a:xfrm>
            <a:custGeom>
              <a:rect b="b" l="l" r="r" t="t"/>
              <a:pathLst>
                <a:path extrusionOk="0" h="12194" w="11164">
                  <a:moveTo>
                    <a:pt x="11163" y="1"/>
                  </a:moveTo>
                  <a:lnTo>
                    <a:pt x="0" y="4800"/>
                  </a:lnTo>
                  <a:cubicBezTo>
                    <a:pt x="0" y="4800"/>
                    <a:pt x="182" y="8182"/>
                    <a:pt x="0" y="10255"/>
                  </a:cubicBezTo>
                  <a:cubicBezTo>
                    <a:pt x="0" y="10255"/>
                    <a:pt x="4945" y="12194"/>
                    <a:pt x="7951" y="12194"/>
                  </a:cubicBezTo>
                  <a:cubicBezTo>
                    <a:pt x="9454" y="12194"/>
                    <a:pt x="10472" y="11709"/>
                    <a:pt x="10145" y="10255"/>
                  </a:cubicBezTo>
                  <a:cubicBezTo>
                    <a:pt x="9200" y="5891"/>
                    <a:pt x="11163" y="1"/>
                    <a:pt x="11163" y="1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37"/>
            <p:cNvSpPr/>
            <p:nvPr/>
          </p:nvSpPr>
          <p:spPr>
            <a:xfrm>
              <a:off x="2907478" y="2200739"/>
              <a:ext cx="532935" cy="515530"/>
            </a:xfrm>
            <a:custGeom>
              <a:rect b="b" l="l" r="r" t="t"/>
              <a:pathLst>
                <a:path extrusionOk="0" h="26451" w="27344">
                  <a:moveTo>
                    <a:pt x="13455" y="0"/>
                  </a:moveTo>
                  <a:cubicBezTo>
                    <a:pt x="8926" y="0"/>
                    <a:pt x="5068" y="2589"/>
                    <a:pt x="3091" y="7631"/>
                  </a:cubicBezTo>
                  <a:cubicBezTo>
                    <a:pt x="0" y="15521"/>
                    <a:pt x="873" y="23775"/>
                    <a:pt x="7745" y="25666"/>
                  </a:cubicBezTo>
                  <a:cubicBezTo>
                    <a:pt x="9595" y="26188"/>
                    <a:pt x="11244" y="26451"/>
                    <a:pt x="12717" y="26451"/>
                  </a:cubicBezTo>
                  <a:cubicBezTo>
                    <a:pt x="18220" y="26451"/>
                    <a:pt x="21261" y="22782"/>
                    <a:pt x="23126" y="15267"/>
                  </a:cubicBezTo>
                  <a:cubicBezTo>
                    <a:pt x="23126" y="15267"/>
                    <a:pt x="27344" y="5340"/>
                    <a:pt x="20180" y="1740"/>
                  </a:cubicBezTo>
                  <a:cubicBezTo>
                    <a:pt x="17874" y="575"/>
                    <a:pt x="15590" y="0"/>
                    <a:pt x="13455" y="0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37"/>
            <p:cNvSpPr/>
            <p:nvPr/>
          </p:nvSpPr>
          <p:spPr>
            <a:xfrm>
              <a:off x="3130697" y="2345199"/>
              <a:ext cx="198447" cy="209790"/>
            </a:xfrm>
            <a:custGeom>
              <a:rect b="b" l="l" r="r" t="t"/>
              <a:pathLst>
                <a:path extrusionOk="0" fill="none" h="10764" w="10182">
                  <a:moveTo>
                    <a:pt x="6364" y="655"/>
                  </a:moveTo>
                  <a:cubicBezTo>
                    <a:pt x="8800" y="1310"/>
                    <a:pt x="10182" y="3964"/>
                    <a:pt x="9491" y="6582"/>
                  </a:cubicBezTo>
                  <a:cubicBezTo>
                    <a:pt x="8800" y="9164"/>
                    <a:pt x="6255" y="10763"/>
                    <a:pt x="3819" y="10109"/>
                  </a:cubicBezTo>
                  <a:cubicBezTo>
                    <a:pt x="1383" y="9454"/>
                    <a:pt x="1" y="6800"/>
                    <a:pt x="692" y="4182"/>
                  </a:cubicBezTo>
                  <a:cubicBezTo>
                    <a:pt x="1419" y="1600"/>
                    <a:pt x="3928" y="1"/>
                    <a:pt x="6364" y="655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37"/>
            <p:cNvSpPr/>
            <p:nvPr/>
          </p:nvSpPr>
          <p:spPr>
            <a:xfrm>
              <a:off x="2915976" y="2287079"/>
              <a:ext cx="199149" cy="209790"/>
            </a:xfrm>
            <a:custGeom>
              <a:rect b="b" l="l" r="r" t="t"/>
              <a:pathLst>
                <a:path extrusionOk="0" fill="none" h="10764" w="10218">
                  <a:moveTo>
                    <a:pt x="9527" y="6582"/>
                  </a:moveTo>
                  <a:cubicBezTo>
                    <a:pt x="8800" y="9164"/>
                    <a:pt x="6255" y="10764"/>
                    <a:pt x="3855" y="10109"/>
                  </a:cubicBezTo>
                  <a:cubicBezTo>
                    <a:pt x="1418" y="9418"/>
                    <a:pt x="0" y="6800"/>
                    <a:pt x="728" y="4182"/>
                  </a:cubicBezTo>
                  <a:cubicBezTo>
                    <a:pt x="1418" y="1564"/>
                    <a:pt x="3964" y="1"/>
                    <a:pt x="6400" y="655"/>
                  </a:cubicBezTo>
                  <a:cubicBezTo>
                    <a:pt x="8836" y="1310"/>
                    <a:pt x="10218" y="3964"/>
                    <a:pt x="9527" y="6582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37"/>
            <p:cNvSpPr/>
            <p:nvPr/>
          </p:nvSpPr>
          <p:spPr>
            <a:xfrm>
              <a:off x="3090314" y="2427407"/>
              <a:ext cx="48199" cy="27656"/>
            </a:xfrm>
            <a:custGeom>
              <a:rect b="b" l="l" r="r" t="t"/>
              <a:pathLst>
                <a:path extrusionOk="0" fill="none" h="1419" w="2473">
                  <a:moveTo>
                    <a:pt x="2473" y="1419"/>
                  </a:moveTo>
                  <a:cubicBezTo>
                    <a:pt x="2473" y="1419"/>
                    <a:pt x="1964" y="0"/>
                    <a:pt x="0" y="728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37"/>
            <p:cNvSpPr/>
            <p:nvPr/>
          </p:nvSpPr>
          <p:spPr>
            <a:xfrm>
              <a:off x="3314254" y="2479134"/>
              <a:ext cx="76557" cy="12785"/>
            </a:xfrm>
            <a:custGeom>
              <a:rect b="b" l="l" r="r" t="t"/>
              <a:pathLst>
                <a:path extrusionOk="0" fill="none" h="656" w="3928">
                  <a:moveTo>
                    <a:pt x="0" y="1"/>
                  </a:moveTo>
                  <a:lnTo>
                    <a:pt x="3927" y="655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37"/>
            <p:cNvSpPr/>
            <p:nvPr/>
          </p:nvSpPr>
          <p:spPr>
            <a:xfrm>
              <a:off x="3191642" y="2423607"/>
              <a:ext cx="75855" cy="64064"/>
            </a:xfrm>
            <a:custGeom>
              <a:rect b="b" l="l" r="r" t="t"/>
              <a:pathLst>
                <a:path extrusionOk="0" h="3287" w="3892">
                  <a:moveTo>
                    <a:pt x="1728" y="1"/>
                  </a:moveTo>
                  <a:cubicBezTo>
                    <a:pt x="1648" y="1"/>
                    <a:pt x="1569" y="5"/>
                    <a:pt x="1492" y="14"/>
                  </a:cubicBezTo>
                  <a:cubicBezTo>
                    <a:pt x="1128" y="86"/>
                    <a:pt x="837" y="268"/>
                    <a:pt x="583" y="523"/>
                  </a:cubicBezTo>
                  <a:cubicBezTo>
                    <a:pt x="219" y="995"/>
                    <a:pt x="1" y="1614"/>
                    <a:pt x="37" y="2232"/>
                  </a:cubicBezTo>
                  <a:cubicBezTo>
                    <a:pt x="255" y="1723"/>
                    <a:pt x="583" y="1286"/>
                    <a:pt x="983" y="923"/>
                  </a:cubicBezTo>
                  <a:cubicBezTo>
                    <a:pt x="1195" y="774"/>
                    <a:pt x="1444" y="700"/>
                    <a:pt x="1694" y="700"/>
                  </a:cubicBezTo>
                  <a:cubicBezTo>
                    <a:pt x="1873" y="700"/>
                    <a:pt x="2052" y="738"/>
                    <a:pt x="2219" y="814"/>
                  </a:cubicBezTo>
                  <a:cubicBezTo>
                    <a:pt x="2655" y="959"/>
                    <a:pt x="3019" y="1286"/>
                    <a:pt x="3237" y="1723"/>
                  </a:cubicBezTo>
                  <a:cubicBezTo>
                    <a:pt x="3419" y="2195"/>
                    <a:pt x="3455" y="2741"/>
                    <a:pt x="3346" y="3286"/>
                  </a:cubicBezTo>
                  <a:cubicBezTo>
                    <a:pt x="3746" y="2777"/>
                    <a:pt x="3892" y="2159"/>
                    <a:pt x="3782" y="1541"/>
                  </a:cubicBezTo>
                  <a:cubicBezTo>
                    <a:pt x="3601" y="886"/>
                    <a:pt x="3128" y="377"/>
                    <a:pt x="2473" y="159"/>
                  </a:cubicBezTo>
                  <a:cubicBezTo>
                    <a:pt x="2251" y="48"/>
                    <a:pt x="1987" y="1"/>
                    <a:pt x="1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37"/>
            <p:cNvSpPr/>
            <p:nvPr/>
          </p:nvSpPr>
          <p:spPr>
            <a:xfrm>
              <a:off x="3001732" y="2371491"/>
              <a:ext cx="76557" cy="60887"/>
            </a:xfrm>
            <a:custGeom>
              <a:rect b="b" l="l" r="r" t="t"/>
              <a:pathLst>
                <a:path extrusionOk="0" h="3124" w="3928">
                  <a:moveTo>
                    <a:pt x="1804" y="1"/>
                  </a:moveTo>
                  <a:cubicBezTo>
                    <a:pt x="1648" y="1"/>
                    <a:pt x="1493" y="20"/>
                    <a:pt x="1345" y="70"/>
                  </a:cubicBezTo>
                  <a:cubicBezTo>
                    <a:pt x="982" y="142"/>
                    <a:pt x="691" y="361"/>
                    <a:pt x="509" y="651"/>
                  </a:cubicBezTo>
                  <a:cubicBezTo>
                    <a:pt x="146" y="1124"/>
                    <a:pt x="0" y="1742"/>
                    <a:pt x="109" y="2360"/>
                  </a:cubicBezTo>
                  <a:cubicBezTo>
                    <a:pt x="291" y="1851"/>
                    <a:pt x="546" y="1379"/>
                    <a:pt x="945" y="1015"/>
                  </a:cubicBezTo>
                  <a:cubicBezTo>
                    <a:pt x="1167" y="794"/>
                    <a:pt x="1454" y="689"/>
                    <a:pt x="1740" y="689"/>
                  </a:cubicBezTo>
                  <a:cubicBezTo>
                    <a:pt x="1878" y="689"/>
                    <a:pt x="2016" y="713"/>
                    <a:pt x="2145" y="760"/>
                  </a:cubicBezTo>
                  <a:cubicBezTo>
                    <a:pt x="2618" y="870"/>
                    <a:pt x="2982" y="1160"/>
                    <a:pt x="3236" y="1560"/>
                  </a:cubicBezTo>
                  <a:cubicBezTo>
                    <a:pt x="3454" y="2033"/>
                    <a:pt x="3563" y="2579"/>
                    <a:pt x="3491" y="3124"/>
                  </a:cubicBezTo>
                  <a:cubicBezTo>
                    <a:pt x="3854" y="2579"/>
                    <a:pt x="3927" y="1960"/>
                    <a:pt x="3782" y="1342"/>
                  </a:cubicBezTo>
                  <a:cubicBezTo>
                    <a:pt x="3527" y="724"/>
                    <a:pt x="3018" y="251"/>
                    <a:pt x="2364" y="70"/>
                  </a:cubicBezTo>
                  <a:cubicBezTo>
                    <a:pt x="2184" y="30"/>
                    <a:pt x="1994" y="1"/>
                    <a:pt x="18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37"/>
            <p:cNvSpPr/>
            <p:nvPr/>
          </p:nvSpPr>
          <p:spPr>
            <a:xfrm>
              <a:off x="3022976" y="2557094"/>
              <a:ext cx="165158" cy="52467"/>
            </a:xfrm>
            <a:custGeom>
              <a:rect b="b" l="l" r="r" t="t"/>
              <a:pathLst>
                <a:path extrusionOk="0" h="2692" w="8474">
                  <a:moveTo>
                    <a:pt x="1" y="1"/>
                  </a:moveTo>
                  <a:cubicBezTo>
                    <a:pt x="401" y="691"/>
                    <a:pt x="946" y="1273"/>
                    <a:pt x="1637" y="1673"/>
                  </a:cubicBezTo>
                  <a:cubicBezTo>
                    <a:pt x="2292" y="2109"/>
                    <a:pt x="3055" y="2400"/>
                    <a:pt x="3819" y="2546"/>
                  </a:cubicBezTo>
                  <a:cubicBezTo>
                    <a:pt x="4352" y="2643"/>
                    <a:pt x="4869" y="2691"/>
                    <a:pt x="5392" y="2691"/>
                  </a:cubicBezTo>
                  <a:cubicBezTo>
                    <a:pt x="5653" y="2691"/>
                    <a:pt x="5916" y="2679"/>
                    <a:pt x="6182" y="2655"/>
                  </a:cubicBezTo>
                  <a:cubicBezTo>
                    <a:pt x="6946" y="2619"/>
                    <a:pt x="7709" y="2437"/>
                    <a:pt x="8473" y="2182"/>
                  </a:cubicBezTo>
                  <a:lnTo>
                    <a:pt x="8473" y="2182"/>
                  </a:lnTo>
                  <a:cubicBezTo>
                    <a:pt x="7709" y="2255"/>
                    <a:pt x="6946" y="2291"/>
                    <a:pt x="6182" y="2291"/>
                  </a:cubicBezTo>
                  <a:cubicBezTo>
                    <a:pt x="5419" y="2291"/>
                    <a:pt x="4655" y="2219"/>
                    <a:pt x="3928" y="2073"/>
                  </a:cubicBezTo>
                  <a:cubicBezTo>
                    <a:pt x="3201" y="1928"/>
                    <a:pt x="2473" y="1710"/>
                    <a:pt x="1819" y="1382"/>
                  </a:cubicBezTo>
                  <a:cubicBezTo>
                    <a:pt x="1128" y="1019"/>
                    <a:pt x="510" y="546"/>
                    <a:pt x="1" y="1"/>
                  </a:cubicBezTo>
                  <a:close/>
                </a:path>
              </a:pathLst>
            </a:custGeom>
            <a:solidFill>
              <a:srgbClr val="D19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37"/>
            <p:cNvSpPr/>
            <p:nvPr/>
          </p:nvSpPr>
          <p:spPr>
            <a:xfrm>
              <a:off x="3176050" y="2322239"/>
              <a:ext cx="158766" cy="83924"/>
            </a:xfrm>
            <a:custGeom>
              <a:rect b="b" l="l" r="r" t="t"/>
              <a:pathLst>
                <a:path extrusionOk="0" h="4306" w="8146">
                  <a:moveTo>
                    <a:pt x="3161" y="0"/>
                  </a:moveTo>
                  <a:cubicBezTo>
                    <a:pt x="2868" y="0"/>
                    <a:pt x="2576" y="28"/>
                    <a:pt x="2292" y="88"/>
                  </a:cubicBezTo>
                  <a:cubicBezTo>
                    <a:pt x="1419" y="233"/>
                    <a:pt x="619" y="633"/>
                    <a:pt x="1" y="1251"/>
                  </a:cubicBezTo>
                  <a:cubicBezTo>
                    <a:pt x="765" y="1033"/>
                    <a:pt x="1564" y="924"/>
                    <a:pt x="2328" y="888"/>
                  </a:cubicBezTo>
                  <a:cubicBezTo>
                    <a:pt x="3092" y="888"/>
                    <a:pt x="3819" y="1033"/>
                    <a:pt x="4510" y="1324"/>
                  </a:cubicBezTo>
                  <a:cubicBezTo>
                    <a:pt x="5201" y="1651"/>
                    <a:pt x="5855" y="2051"/>
                    <a:pt x="6400" y="2560"/>
                  </a:cubicBezTo>
                  <a:cubicBezTo>
                    <a:pt x="6546" y="2706"/>
                    <a:pt x="6691" y="2815"/>
                    <a:pt x="6837" y="2960"/>
                  </a:cubicBezTo>
                  <a:lnTo>
                    <a:pt x="7273" y="3397"/>
                  </a:lnTo>
                  <a:cubicBezTo>
                    <a:pt x="7564" y="3687"/>
                    <a:pt x="7819" y="4015"/>
                    <a:pt x="8146" y="4306"/>
                  </a:cubicBezTo>
                  <a:cubicBezTo>
                    <a:pt x="8037" y="3906"/>
                    <a:pt x="7891" y="3506"/>
                    <a:pt x="7709" y="3106"/>
                  </a:cubicBezTo>
                  <a:cubicBezTo>
                    <a:pt x="7528" y="2706"/>
                    <a:pt x="7273" y="2342"/>
                    <a:pt x="7019" y="2015"/>
                  </a:cubicBezTo>
                  <a:cubicBezTo>
                    <a:pt x="6473" y="1288"/>
                    <a:pt x="5782" y="706"/>
                    <a:pt x="4946" y="342"/>
                  </a:cubicBezTo>
                  <a:cubicBezTo>
                    <a:pt x="4382" y="122"/>
                    <a:pt x="3769" y="0"/>
                    <a:pt x="3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37"/>
            <p:cNvSpPr/>
            <p:nvPr/>
          </p:nvSpPr>
          <p:spPr>
            <a:xfrm>
              <a:off x="3001010" y="2267433"/>
              <a:ext cx="117661" cy="69989"/>
            </a:xfrm>
            <a:custGeom>
              <a:rect b="b" l="l" r="r" t="t"/>
              <a:pathLst>
                <a:path extrusionOk="0" h="3591" w="6037">
                  <a:moveTo>
                    <a:pt x="2544" y="1"/>
                  </a:moveTo>
                  <a:cubicBezTo>
                    <a:pt x="2279" y="1"/>
                    <a:pt x="2013" y="33"/>
                    <a:pt x="1746" y="100"/>
                  </a:cubicBezTo>
                  <a:cubicBezTo>
                    <a:pt x="1092" y="245"/>
                    <a:pt x="473" y="573"/>
                    <a:pt x="1" y="1082"/>
                  </a:cubicBezTo>
                  <a:cubicBezTo>
                    <a:pt x="583" y="973"/>
                    <a:pt x="1201" y="900"/>
                    <a:pt x="1819" y="900"/>
                  </a:cubicBezTo>
                  <a:cubicBezTo>
                    <a:pt x="2401" y="900"/>
                    <a:pt x="2946" y="1009"/>
                    <a:pt x="3455" y="1227"/>
                  </a:cubicBezTo>
                  <a:cubicBezTo>
                    <a:pt x="3964" y="1482"/>
                    <a:pt x="4400" y="1772"/>
                    <a:pt x="4800" y="2172"/>
                  </a:cubicBezTo>
                  <a:cubicBezTo>
                    <a:pt x="4909" y="2282"/>
                    <a:pt x="5019" y="2391"/>
                    <a:pt x="5128" y="2500"/>
                  </a:cubicBezTo>
                  <a:lnTo>
                    <a:pt x="5419" y="2863"/>
                  </a:lnTo>
                  <a:cubicBezTo>
                    <a:pt x="5600" y="3118"/>
                    <a:pt x="5819" y="3336"/>
                    <a:pt x="6037" y="3591"/>
                  </a:cubicBezTo>
                  <a:cubicBezTo>
                    <a:pt x="6037" y="3263"/>
                    <a:pt x="5964" y="2936"/>
                    <a:pt x="5891" y="2609"/>
                  </a:cubicBezTo>
                  <a:cubicBezTo>
                    <a:pt x="5782" y="2282"/>
                    <a:pt x="5637" y="1991"/>
                    <a:pt x="5455" y="1700"/>
                  </a:cubicBezTo>
                  <a:cubicBezTo>
                    <a:pt x="5091" y="1082"/>
                    <a:pt x="4546" y="573"/>
                    <a:pt x="3891" y="282"/>
                  </a:cubicBezTo>
                  <a:cubicBezTo>
                    <a:pt x="3454" y="97"/>
                    <a:pt x="3002" y="1"/>
                    <a:pt x="2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37"/>
            <p:cNvSpPr/>
            <p:nvPr/>
          </p:nvSpPr>
          <p:spPr>
            <a:xfrm>
              <a:off x="3240543" y="2117614"/>
              <a:ext cx="282079" cy="382803"/>
            </a:xfrm>
            <a:custGeom>
              <a:rect b="b" l="l" r="r" t="t"/>
              <a:pathLst>
                <a:path extrusionOk="0" h="19641" w="14473">
                  <a:moveTo>
                    <a:pt x="2831" y="1"/>
                  </a:moveTo>
                  <a:cubicBezTo>
                    <a:pt x="1195" y="1"/>
                    <a:pt x="1" y="260"/>
                    <a:pt x="1" y="260"/>
                  </a:cubicBezTo>
                  <a:lnTo>
                    <a:pt x="9018" y="19641"/>
                  </a:lnTo>
                  <a:cubicBezTo>
                    <a:pt x="14473" y="15423"/>
                    <a:pt x="12691" y="4551"/>
                    <a:pt x="9091" y="1824"/>
                  </a:cubicBezTo>
                  <a:cubicBezTo>
                    <a:pt x="7184" y="345"/>
                    <a:pt x="4714" y="1"/>
                    <a:pt x="28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37"/>
            <p:cNvSpPr/>
            <p:nvPr/>
          </p:nvSpPr>
          <p:spPr>
            <a:xfrm>
              <a:off x="2935115" y="2101106"/>
              <a:ext cx="573688" cy="416326"/>
            </a:xfrm>
            <a:custGeom>
              <a:rect b="b" l="l" r="r" t="t"/>
              <a:pathLst>
                <a:path extrusionOk="0" h="21361" w="29435">
                  <a:moveTo>
                    <a:pt x="13175" y="0"/>
                  </a:moveTo>
                  <a:cubicBezTo>
                    <a:pt x="11139" y="0"/>
                    <a:pt x="8872" y="550"/>
                    <a:pt x="6654" y="2198"/>
                  </a:cubicBezTo>
                  <a:cubicBezTo>
                    <a:pt x="0" y="7107"/>
                    <a:pt x="9781" y="7979"/>
                    <a:pt x="16763" y="9543"/>
                  </a:cubicBezTo>
                  <a:cubicBezTo>
                    <a:pt x="23708" y="11143"/>
                    <a:pt x="18762" y="20269"/>
                    <a:pt x="21344" y="21360"/>
                  </a:cubicBezTo>
                  <a:cubicBezTo>
                    <a:pt x="21344" y="21360"/>
                    <a:pt x="22253" y="19324"/>
                    <a:pt x="24108" y="19033"/>
                  </a:cubicBezTo>
                  <a:cubicBezTo>
                    <a:pt x="24108" y="19033"/>
                    <a:pt x="24108" y="19033"/>
                    <a:pt x="24108" y="19033"/>
                  </a:cubicBezTo>
                  <a:cubicBezTo>
                    <a:pt x="24129" y="19033"/>
                    <a:pt x="29435" y="9927"/>
                    <a:pt x="20399" y="2198"/>
                  </a:cubicBezTo>
                  <a:cubicBezTo>
                    <a:pt x="20399" y="2198"/>
                    <a:pt x="17247" y="0"/>
                    <a:pt x="13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37"/>
            <p:cNvSpPr/>
            <p:nvPr/>
          </p:nvSpPr>
          <p:spPr>
            <a:xfrm>
              <a:off x="3294413" y="2470441"/>
              <a:ext cx="168764" cy="132766"/>
            </a:xfrm>
            <a:custGeom>
              <a:rect b="b" l="l" r="r" t="t"/>
              <a:pathLst>
                <a:path extrusionOk="0" h="6812" w="8659">
                  <a:moveTo>
                    <a:pt x="5908" y="0"/>
                  </a:moveTo>
                  <a:cubicBezTo>
                    <a:pt x="3671" y="0"/>
                    <a:pt x="2073" y="3356"/>
                    <a:pt x="2073" y="3356"/>
                  </a:cubicBezTo>
                  <a:cubicBezTo>
                    <a:pt x="1636" y="4228"/>
                    <a:pt x="0" y="6737"/>
                    <a:pt x="0" y="6737"/>
                  </a:cubicBezTo>
                  <a:cubicBezTo>
                    <a:pt x="351" y="6788"/>
                    <a:pt x="691" y="6812"/>
                    <a:pt x="1019" y="6812"/>
                  </a:cubicBezTo>
                  <a:cubicBezTo>
                    <a:pt x="6340" y="6812"/>
                    <a:pt x="8658" y="526"/>
                    <a:pt x="6363" y="47"/>
                  </a:cubicBezTo>
                  <a:cubicBezTo>
                    <a:pt x="6209" y="15"/>
                    <a:pt x="6057" y="0"/>
                    <a:pt x="5908" y="0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37"/>
            <p:cNvSpPr/>
            <p:nvPr/>
          </p:nvSpPr>
          <p:spPr>
            <a:xfrm>
              <a:off x="3286344" y="2585198"/>
              <a:ext cx="52720" cy="44515"/>
            </a:xfrm>
            <a:custGeom>
              <a:rect b="b" l="l" r="r" t="t"/>
              <a:pathLst>
                <a:path extrusionOk="0" h="2284" w="2705">
                  <a:moveTo>
                    <a:pt x="1392" y="0"/>
                  </a:moveTo>
                  <a:cubicBezTo>
                    <a:pt x="574" y="0"/>
                    <a:pt x="0" y="918"/>
                    <a:pt x="451" y="1722"/>
                  </a:cubicBezTo>
                  <a:cubicBezTo>
                    <a:pt x="673" y="2103"/>
                    <a:pt x="1048" y="2283"/>
                    <a:pt x="1424" y="2283"/>
                  </a:cubicBezTo>
                  <a:cubicBezTo>
                    <a:pt x="1909" y="2283"/>
                    <a:pt x="2396" y="1984"/>
                    <a:pt x="2560" y="1431"/>
                  </a:cubicBezTo>
                  <a:cubicBezTo>
                    <a:pt x="2705" y="813"/>
                    <a:pt x="2341" y="195"/>
                    <a:pt x="1723" y="49"/>
                  </a:cubicBezTo>
                  <a:cubicBezTo>
                    <a:pt x="1610" y="16"/>
                    <a:pt x="1499" y="0"/>
                    <a:pt x="1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37"/>
            <p:cNvSpPr/>
            <p:nvPr/>
          </p:nvSpPr>
          <p:spPr>
            <a:xfrm>
              <a:off x="2439737" y="2836308"/>
              <a:ext cx="602397" cy="964541"/>
            </a:xfrm>
            <a:custGeom>
              <a:rect b="b" l="l" r="r" t="t"/>
              <a:pathLst>
                <a:path extrusionOk="0" h="49489" w="30908">
                  <a:moveTo>
                    <a:pt x="22690" y="1"/>
                  </a:moveTo>
                  <a:lnTo>
                    <a:pt x="22690" y="1"/>
                  </a:lnTo>
                  <a:cubicBezTo>
                    <a:pt x="19199" y="9055"/>
                    <a:pt x="12509" y="31817"/>
                    <a:pt x="6328" y="40071"/>
                  </a:cubicBezTo>
                  <a:cubicBezTo>
                    <a:pt x="1" y="48580"/>
                    <a:pt x="7055" y="49489"/>
                    <a:pt x="7055" y="49489"/>
                  </a:cubicBezTo>
                  <a:cubicBezTo>
                    <a:pt x="7055" y="49489"/>
                    <a:pt x="17163" y="48761"/>
                    <a:pt x="26399" y="25963"/>
                  </a:cubicBezTo>
                  <a:cubicBezTo>
                    <a:pt x="28144" y="21672"/>
                    <a:pt x="29671" y="17309"/>
                    <a:pt x="30908" y="12836"/>
                  </a:cubicBezTo>
                  <a:cubicBezTo>
                    <a:pt x="30290" y="12473"/>
                    <a:pt x="29708" y="12073"/>
                    <a:pt x="29126" y="11636"/>
                  </a:cubicBezTo>
                  <a:cubicBezTo>
                    <a:pt x="26726" y="9782"/>
                    <a:pt x="24581" y="7637"/>
                    <a:pt x="22763" y="5164"/>
                  </a:cubicBezTo>
                  <a:cubicBezTo>
                    <a:pt x="22363" y="4619"/>
                    <a:pt x="23126" y="546"/>
                    <a:pt x="22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37"/>
            <p:cNvSpPr/>
            <p:nvPr/>
          </p:nvSpPr>
          <p:spPr>
            <a:xfrm>
              <a:off x="2423444" y="3160991"/>
              <a:ext cx="1188481" cy="1255799"/>
            </a:xfrm>
            <a:custGeom>
              <a:rect b="b" l="l" r="r" t="t"/>
              <a:pathLst>
                <a:path extrusionOk="0" h="64433" w="60979">
                  <a:moveTo>
                    <a:pt x="40690" y="0"/>
                  </a:moveTo>
                  <a:cubicBezTo>
                    <a:pt x="32287" y="0"/>
                    <a:pt x="24071" y="9777"/>
                    <a:pt x="24071" y="9777"/>
                  </a:cubicBezTo>
                  <a:cubicBezTo>
                    <a:pt x="24071" y="9777"/>
                    <a:pt x="1055" y="32757"/>
                    <a:pt x="0" y="63628"/>
                  </a:cubicBezTo>
                  <a:cubicBezTo>
                    <a:pt x="3694" y="64167"/>
                    <a:pt x="7396" y="64432"/>
                    <a:pt x="11081" y="64432"/>
                  </a:cubicBezTo>
                  <a:cubicBezTo>
                    <a:pt x="29268" y="64432"/>
                    <a:pt x="47009" y="57960"/>
                    <a:pt x="60978" y="45956"/>
                  </a:cubicBezTo>
                  <a:cubicBezTo>
                    <a:pt x="60214" y="36502"/>
                    <a:pt x="58033" y="23085"/>
                    <a:pt x="52797" y="10613"/>
                  </a:cubicBezTo>
                  <a:cubicBezTo>
                    <a:pt x="49457" y="2629"/>
                    <a:pt x="45048" y="0"/>
                    <a:pt x="40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37"/>
            <p:cNvSpPr/>
            <p:nvPr/>
          </p:nvSpPr>
          <p:spPr>
            <a:xfrm>
              <a:off x="2718250" y="2717263"/>
              <a:ext cx="842650" cy="693630"/>
            </a:xfrm>
            <a:custGeom>
              <a:rect b="b" l="l" r="r" t="t"/>
              <a:pathLst>
                <a:path extrusionOk="0" h="35589" w="43235">
                  <a:moveTo>
                    <a:pt x="30908" y="0"/>
                  </a:moveTo>
                  <a:lnTo>
                    <a:pt x="17890" y="291"/>
                  </a:lnTo>
                  <a:lnTo>
                    <a:pt x="17890" y="2727"/>
                  </a:lnTo>
                  <a:cubicBezTo>
                    <a:pt x="17890" y="2727"/>
                    <a:pt x="16697" y="2448"/>
                    <a:pt x="15133" y="2448"/>
                  </a:cubicBezTo>
                  <a:cubicBezTo>
                    <a:pt x="12039" y="2448"/>
                    <a:pt x="7492" y="3539"/>
                    <a:pt x="7855" y="10036"/>
                  </a:cubicBezTo>
                  <a:cubicBezTo>
                    <a:pt x="7855" y="10036"/>
                    <a:pt x="1" y="25199"/>
                    <a:pt x="8945" y="29816"/>
                  </a:cubicBezTo>
                  <a:lnTo>
                    <a:pt x="8945" y="32544"/>
                  </a:lnTo>
                  <a:cubicBezTo>
                    <a:pt x="8945" y="32544"/>
                    <a:pt x="14876" y="35589"/>
                    <a:pt x="24082" y="35589"/>
                  </a:cubicBezTo>
                  <a:cubicBezTo>
                    <a:pt x="28069" y="35589"/>
                    <a:pt x="32671" y="35017"/>
                    <a:pt x="37671" y="33380"/>
                  </a:cubicBezTo>
                  <a:cubicBezTo>
                    <a:pt x="37671" y="33380"/>
                    <a:pt x="43234" y="10036"/>
                    <a:pt x="39162" y="6254"/>
                  </a:cubicBezTo>
                  <a:cubicBezTo>
                    <a:pt x="36330" y="3599"/>
                    <a:pt x="33305" y="3195"/>
                    <a:pt x="31724" y="3195"/>
                  </a:cubicBezTo>
                  <a:cubicBezTo>
                    <a:pt x="31032" y="3195"/>
                    <a:pt x="30617" y="3273"/>
                    <a:pt x="30617" y="3273"/>
                  </a:cubicBezTo>
                  <a:lnTo>
                    <a:pt x="309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37"/>
            <p:cNvSpPr/>
            <p:nvPr/>
          </p:nvSpPr>
          <p:spPr>
            <a:xfrm>
              <a:off x="3486994" y="3720043"/>
              <a:ext cx="195602" cy="231015"/>
            </a:xfrm>
            <a:custGeom>
              <a:rect b="b" l="l" r="r" t="t"/>
              <a:pathLst>
                <a:path extrusionOk="0" h="11853" w="10036">
                  <a:moveTo>
                    <a:pt x="9500" y="0"/>
                  </a:moveTo>
                  <a:lnTo>
                    <a:pt x="4773" y="255"/>
                  </a:lnTo>
                  <a:cubicBezTo>
                    <a:pt x="4773" y="255"/>
                    <a:pt x="0" y="4951"/>
                    <a:pt x="802" y="4951"/>
                  </a:cubicBezTo>
                  <a:cubicBezTo>
                    <a:pt x="1107" y="4951"/>
                    <a:pt x="2217" y="4273"/>
                    <a:pt x="4700" y="2400"/>
                  </a:cubicBezTo>
                  <a:lnTo>
                    <a:pt x="4700" y="2400"/>
                  </a:lnTo>
                  <a:cubicBezTo>
                    <a:pt x="4700" y="2401"/>
                    <a:pt x="2562" y="10724"/>
                    <a:pt x="3104" y="10724"/>
                  </a:cubicBezTo>
                  <a:cubicBezTo>
                    <a:pt x="3313" y="10724"/>
                    <a:pt x="3922" y="9482"/>
                    <a:pt x="5209" y="6036"/>
                  </a:cubicBezTo>
                  <a:lnTo>
                    <a:pt x="5209" y="6036"/>
                  </a:lnTo>
                  <a:cubicBezTo>
                    <a:pt x="5209" y="6037"/>
                    <a:pt x="4795" y="11658"/>
                    <a:pt x="5343" y="11658"/>
                  </a:cubicBezTo>
                  <a:cubicBezTo>
                    <a:pt x="5606" y="11658"/>
                    <a:pt x="6093" y="10358"/>
                    <a:pt x="6954" y="6509"/>
                  </a:cubicBezTo>
                  <a:cubicBezTo>
                    <a:pt x="6954" y="6509"/>
                    <a:pt x="7244" y="11853"/>
                    <a:pt x="7738" y="11853"/>
                  </a:cubicBezTo>
                  <a:cubicBezTo>
                    <a:pt x="7986" y="11853"/>
                    <a:pt x="8286" y="10501"/>
                    <a:pt x="8627" y="6436"/>
                  </a:cubicBezTo>
                  <a:cubicBezTo>
                    <a:pt x="8627" y="6436"/>
                    <a:pt x="9262" y="9642"/>
                    <a:pt x="9625" y="9642"/>
                  </a:cubicBezTo>
                  <a:cubicBezTo>
                    <a:pt x="9919" y="9642"/>
                    <a:pt x="10036" y="7553"/>
                    <a:pt x="9500" y="0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37"/>
            <p:cNvSpPr/>
            <p:nvPr/>
          </p:nvSpPr>
          <p:spPr>
            <a:xfrm>
              <a:off x="3255433" y="2802843"/>
              <a:ext cx="496098" cy="948812"/>
            </a:xfrm>
            <a:custGeom>
              <a:rect b="b" l="l" r="r" t="t"/>
              <a:pathLst>
                <a:path extrusionOk="0" h="48682" w="25454">
                  <a:moveTo>
                    <a:pt x="6486" y="1"/>
                  </a:moveTo>
                  <a:cubicBezTo>
                    <a:pt x="6020" y="1"/>
                    <a:pt x="5745" y="45"/>
                    <a:pt x="5745" y="45"/>
                  </a:cubicBezTo>
                  <a:cubicBezTo>
                    <a:pt x="0" y="1354"/>
                    <a:pt x="1855" y="9136"/>
                    <a:pt x="6727" y="19571"/>
                  </a:cubicBezTo>
                  <a:cubicBezTo>
                    <a:pt x="11636" y="30043"/>
                    <a:pt x="15127" y="47824"/>
                    <a:pt x="15127" y="47824"/>
                  </a:cubicBezTo>
                  <a:cubicBezTo>
                    <a:pt x="16405" y="48449"/>
                    <a:pt x="17504" y="48682"/>
                    <a:pt x="18432" y="48682"/>
                  </a:cubicBezTo>
                  <a:cubicBezTo>
                    <a:pt x="21117" y="48682"/>
                    <a:pt x="22362" y="46733"/>
                    <a:pt x="22362" y="46733"/>
                  </a:cubicBezTo>
                  <a:cubicBezTo>
                    <a:pt x="25453" y="34298"/>
                    <a:pt x="18799" y="13644"/>
                    <a:pt x="15308" y="6336"/>
                  </a:cubicBezTo>
                  <a:cubicBezTo>
                    <a:pt x="12560" y="610"/>
                    <a:pt x="8211" y="1"/>
                    <a:pt x="6486" y="1"/>
                  </a:cubicBezTo>
                  <a:close/>
                </a:path>
              </a:pathLst>
            </a:custGeom>
            <a:solidFill>
              <a:srgbClr val="DD9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37"/>
            <p:cNvSpPr/>
            <p:nvPr/>
          </p:nvSpPr>
          <p:spPr>
            <a:xfrm>
              <a:off x="1811146" y="3679542"/>
              <a:ext cx="800123" cy="736449"/>
            </a:xfrm>
            <a:custGeom>
              <a:rect b="b" l="l" r="r" t="t"/>
              <a:pathLst>
                <a:path extrusionOk="0" h="37786" w="41053">
                  <a:moveTo>
                    <a:pt x="4372" y="1"/>
                  </a:moveTo>
                  <a:cubicBezTo>
                    <a:pt x="2990" y="1"/>
                    <a:pt x="2182" y="46"/>
                    <a:pt x="2182" y="151"/>
                  </a:cubicBezTo>
                  <a:cubicBezTo>
                    <a:pt x="2182" y="442"/>
                    <a:pt x="946" y="14514"/>
                    <a:pt x="0" y="24877"/>
                  </a:cubicBezTo>
                  <a:cubicBezTo>
                    <a:pt x="5891" y="28840"/>
                    <a:pt x="12290" y="31967"/>
                    <a:pt x="19054" y="34149"/>
                  </a:cubicBezTo>
                  <a:lnTo>
                    <a:pt x="19890" y="24441"/>
                  </a:lnTo>
                  <a:lnTo>
                    <a:pt x="23671" y="24295"/>
                  </a:lnTo>
                  <a:lnTo>
                    <a:pt x="23308" y="35385"/>
                  </a:lnTo>
                  <a:cubicBezTo>
                    <a:pt x="29126" y="36876"/>
                    <a:pt x="35053" y="37676"/>
                    <a:pt x="41052" y="37785"/>
                  </a:cubicBezTo>
                  <a:cubicBezTo>
                    <a:pt x="40943" y="20295"/>
                    <a:pt x="40652" y="1569"/>
                    <a:pt x="40652" y="1569"/>
                  </a:cubicBezTo>
                  <a:cubicBezTo>
                    <a:pt x="40652" y="1569"/>
                    <a:pt x="12525" y="1"/>
                    <a:pt x="4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37"/>
            <p:cNvSpPr/>
            <p:nvPr/>
          </p:nvSpPr>
          <p:spPr>
            <a:xfrm>
              <a:off x="1605624" y="2472273"/>
              <a:ext cx="1111222" cy="1348961"/>
            </a:xfrm>
            <a:custGeom>
              <a:rect b="b" l="l" r="r" t="t"/>
              <a:pathLst>
                <a:path extrusionOk="0" h="69213" w="57015">
                  <a:moveTo>
                    <a:pt x="20658" y="0"/>
                  </a:moveTo>
                  <a:cubicBezTo>
                    <a:pt x="20140" y="0"/>
                    <a:pt x="19723" y="128"/>
                    <a:pt x="19599" y="498"/>
                  </a:cubicBezTo>
                  <a:cubicBezTo>
                    <a:pt x="19199" y="1735"/>
                    <a:pt x="20254" y="6534"/>
                    <a:pt x="17018" y="7625"/>
                  </a:cubicBezTo>
                  <a:cubicBezTo>
                    <a:pt x="13818" y="8680"/>
                    <a:pt x="3746" y="6680"/>
                    <a:pt x="1891" y="13406"/>
                  </a:cubicBezTo>
                  <a:cubicBezTo>
                    <a:pt x="1" y="20097"/>
                    <a:pt x="8582" y="51077"/>
                    <a:pt x="9273" y="61294"/>
                  </a:cubicBezTo>
                  <a:cubicBezTo>
                    <a:pt x="9709" y="68082"/>
                    <a:pt x="18791" y="69213"/>
                    <a:pt x="24798" y="69213"/>
                  </a:cubicBezTo>
                  <a:cubicBezTo>
                    <a:pt x="27801" y="69213"/>
                    <a:pt x="30035" y="68930"/>
                    <a:pt x="30035" y="68930"/>
                  </a:cubicBezTo>
                  <a:cubicBezTo>
                    <a:pt x="30035" y="68930"/>
                    <a:pt x="30869" y="68953"/>
                    <a:pt x="32224" y="68953"/>
                  </a:cubicBezTo>
                  <a:cubicBezTo>
                    <a:pt x="38055" y="68953"/>
                    <a:pt x="53524" y="68522"/>
                    <a:pt x="53524" y="63949"/>
                  </a:cubicBezTo>
                  <a:cubicBezTo>
                    <a:pt x="53524" y="58313"/>
                    <a:pt x="57015" y="21697"/>
                    <a:pt x="53124" y="14061"/>
                  </a:cubicBezTo>
                  <a:cubicBezTo>
                    <a:pt x="50951" y="9796"/>
                    <a:pt x="46918" y="8855"/>
                    <a:pt x="43781" y="8855"/>
                  </a:cubicBezTo>
                  <a:cubicBezTo>
                    <a:pt x="41300" y="8855"/>
                    <a:pt x="39380" y="9443"/>
                    <a:pt x="39380" y="9443"/>
                  </a:cubicBezTo>
                  <a:lnTo>
                    <a:pt x="23490" y="644"/>
                  </a:lnTo>
                  <a:cubicBezTo>
                    <a:pt x="23490" y="644"/>
                    <a:pt x="21820" y="0"/>
                    <a:pt x="20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37"/>
            <p:cNvSpPr/>
            <p:nvPr/>
          </p:nvSpPr>
          <p:spPr>
            <a:xfrm>
              <a:off x="1963519" y="3473416"/>
              <a:ext cx="426051" cy="289660"/>
            </a:xfrm>
            <a:custGeom>
              <a:rect b="b" l="l" r="r" t="t"/>
              <a:pathLst>
                <a:path extrusionOk="0" h="14862" w="21860">
                  <a:moveTo>
                    <a:pt x="3382" y="1"/>
                  </a:moveTo>
                  <a:cubicBezTo>
                    <a:pt x="3382" y="1"/>
                    <a:pt x="0" y="6764"/>
                    <a:pt x="109" y="7491"/>
                  </a:cubicBezTo>
                  <a:cubicBezTo>
                    <a:pt x="218" y="8182"/>
                    <a:pt x="10327" y="9382"/>
                    <a:pt x="10327" y="9382"/>
                  </a:cubicBezTo>
                  <a:cubicBezTo>
                    <a:pt x="13359" y="13514"/>
                    <a:pt x="14591" y="14862"/>
                    <a:pt x="14908" y="14862"/>
                  </a:cubicBezTo>
                  <a:cubicBezTo>
                    <a:pt x="15504" y="14862"/>
                    <a:pt x="12872" y="10109"/>
                    <a:pt x="12872" y="10109"/>
                  </a:cubicBezTo>
                  <a:lnTo>
                    <a:pt x="12872" y="10109"/>
                  </a:lnTo>
                  <a:cubicBezTo>
                    <a:pt x="16685" y="12953"/>
                    <a:pt x="18315" y="13949"/>
                    <a:pt x="18726" y="13949"/>
                  </a:cubicBezTo>
                  <a:cubicBezTo>
                    <a:pt x="19688" y="13949"/>
                    <a:pt x="14000" y="8510"/>
                    <a:pt x="13999" y="8509"/>
                  </a:cubicBezTo>
                  <a:lnTo>
                    <a:pt x="13999" y="8509"/>
                  </a:lnTo>
                  <a:cubicBezTo>
                    <a:pt x="18163" y="11559"/>
                    <a:pt x="19892" y="12631"/>
                    <a:pt x="20265" y="12631"/>
                  </a:cubicBezTo>
                  <a:cubicBezTo>
                    <a:pt x="21148" y="12631"/>
                    <a:pt x="14472" y="6655"/>
                    <a:pt x="14472" y="6655"/>
                  </a:cubicBezTo>
                  <a:lnTo>
                    <a:pt x="14472" y="6655"/>
                  </a:lnTo>
                  <a:cubicBezTo>
                    <a:pt x="18380" y="9152"/>
                    <a:pt x="20148" y="10076"/>
                    <a:pt x="20612" y="10076"/>
                  </a:cubicBezTo>
                  <a:cubicBezTo>
                    <a:pt x="21859" y="10076"/>
                    <a:pt x="13714" y="3413"/>
                    <a:pt x="12363" y="2619"/>
                  </a:cubicBezTo>
                  <a:cubicBezTo>
                    <a:pt x="10508" y="1564"/>
                    <a:pt x="3382" y="1"/>
                    <a:pt x="3382" y="1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7"/>
            <p:cNvSpPr/>
            <p:nvPr/>
          </p:nvSpPr>
          <p:spPr>
            <a:xfrm>
              <a:off x="1334908" y="2626400"/>
              <a:ext cx="787357" cy="1027591"/>
            </a:xfrm>
            <a:custGeom>
              <a:rect b="b" l="l" r="r" t="t"/>
              <a:pathLst>
                <a:path extrusionOk="0" h="52724" w="40398">
                  <a:moveTo>
                    <a:pt x="24446" y="1"/>
                  </a:moveTo>
                  <a:cubicBezTo>
                    <a:pt x="21999" y="1"/>
                    <a:pt x="17652" y="765"/>
                    <a:pt x="15163" y="5717"/>
                  </a:cubicBezTo>
                  <a:cubicBezTo>
                    <a:pt x="11600" y="12843"/>
                    <a:pt x="1" y="35024"/>
                    <a:pt x="2837" y="40769"/>
                  </a:cubicBezTo>
                  <a:cubicBezTo>
                    <a:pt x="5181" y="45427"/>
                    <a:pt x="22775" y="52723"/>
                    <a:pt x="30417" y="52723"/>
                  </a:cubicBezTo>
                  <a:cubicBezTo>
                    <a:pt x="32141" y="52723"/>
                    <a:pt x="33359" y="52352"/>
                    <a:pt x="33780" y="51496"/>
                  </a:cubicBezTo>
                  <a:lnTo>
                    <a:pt x="35562" y="51859"/>
                  </a:lnTo>
                  <a:cubicBezTo>
                    <a:pt x="35562" y="51859"/>
                    <a:pt x="40398" y="45932"/>
                    <a:pt x="39343" y="43278"/>
                  </a:cubicBezTo>
                  <a:cubicBezTo>
                    <a:pt x="38253" y="40587"/>
                    <a:pt x="21999" y="33969"/>
                    <a:pt x="21999" y="33969"/>
                  </a:cubicBezTo>
                  <a:cubicBezTo>
                    <a:pt x="21999" y="33969"/>
                    <a:pt x="29671" y="20007"/>
                    <a:pt x="30035" y="14989"/>
                  </a:cubicBezTo>
                  <a:cubicBezTo>
                    <a:pt x="30399" y="10007"/>
                    <a:pt x="31998" y="4299"/>
                    <a:pt x="26253" y="153"/>
                  </a:cubicBezTo>
                  <a:cubicBezTo>
                    <a:pt x="26253" y="153"/>
                    <a:pt x="25539" y="1"/>
                    <a:pt x="24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37"/>
            <p:cNvSpPr/>
            <p:nvPr/>
          </p:nvSpPr>
          <p:spPr>
            <a:xfrm>
              <a:off x="2470220" y="2236776"/>
              <a:ext cx="137502" cy="2846"/>
            </a:xfrm>
            <a:custGeom>
              <a:rect b="b" l="l" r="r" t="t"/>
              <a:pathLst>
                <a:path extrusionOk="0" fill="none" h="146" w="7055">
                  <a:moveTo>
                    <a:pt x="7054" y="146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37"/>
            <p:cNvSpPr/>
            <p:nvPr/>
          </p:nvSpPr>
          <p:spPr>
            <a:xfrm>
              <a:off x="2008892" y="1915210"/>
              <a:ext cx="521903" cy="717895"/>
            </a:xfrm>
            <a:custGeom>
              <a:rect b="b" l="l" r="r" t="t"/>
              <a:pathLst>
                <a:path extrusionOk="0" h="36834" w="26778">
                  <a:moveTo>
                    <a:pt x="12666" y="1"/>
                  </a:moveTo>
                  <a:cubicBezTo>
                    <a:pt x="11366" y="1"/>
                    <a:pt x="10051" y="156"/>
                    <a:pt x="8762" y="464"/>
                  </a:cubicBezTo>
                  <a:cubicBezTo>
                    <a:pt x="217" y="2500"/>
                    <a:pt x="1381" y="15227"/>
                    <a:pt x="1381" y="15227"/>
                  </a:cubicBezTo>
                  <a:cubicBezTo>
                    <a:pt x="1" y="31327"/>
                    <a:pt x="9897" y="36834"/>
                    <a:pt x="16616" y="36834"/>
                  </a:cubicBezTo>
                  <a:cubicBezTo>
                    <a:pt x="18394" y="36834"/>
                    <a:pt x="19950" y="36448"/>
                    <a:pt x="21016" y="35771"/>
                  </a:cubicBezTo>
                  <a:cubicBezTo>
                    <a:pt x="26106" y="32571"/>
                    <a:pt x="24761" y="26680"/>
                    <a:pt x="25852" y="14863"/>
                  </a:cubicBezTo>
                  <a:cubicBezTo>
                    <a:pt x="26778" y="4866"/>
                    <a:pt x="19953" y="1"/>
                    <a:pt x="12666" y="1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37"/>
            <p:cNvSpPr/>
            <p:nvPr/>
          </p:nvSpPr>
          <p:spPr>
            <a:xfrm>
              <a:off x="1969171" y="2118686"/>
              <a:ext cx="571213" cy="547162"/>
            </a:xfrm>
            <a:custGeom>
              <a:rect b="b" l="l" r="r" t="t"/>
              <a:pathLst>
                <a:path extrusionOk="0" h="28074" w="29308">
                  <a:moveTo>
                    <a:pt x="3134" y="0"/>
                  </a:moveTo>
                  <a:cubicBezTo>
                    <a:pt x="2534" y="0"/>
                    <a:pt x="1991" y="171"/>
                    <a:pt x="1601" y="605"/>
                  </a:cubicBezTo>
                  <a:cubicBezTo>
                    <a:pt x="1" y="2423"/>
                    <a:pt x="1201" y="6641"/>
                    <a:pt x="1201" y="6641"/>
                  </a:cubicBezTo>
                  <a:cubicBezTo>
                    <a:pt x="1201" y="6641"/>
                    <a:pt x="1401" y="6583"/>
                    <a:pt x="1700" y="6583"/>
                  </a:cubicBezTo>
                  <a:cubicBezTo>
                    <a:pt x="2799" y="6583"/>
                    <a:pt x="5237" y="7369"/>
                    <a:pt x="4037" y="14713"/>
                  </a:cubicBezTo>
                  <a:cubicBezTo>
                    <a:pt x="2350" y="24784"/>
                    <a:pt x="10612" y="28074"/>
                    <a:pt x="17384" y="28074"/>
                  </a:cubicBezTo>
                  <a:cubicBezTo>
                    <a:pt x="20098" y="28074"/>
                    <a:pt x="22574" y="27545"/>
                    <a:pt x="24072" y="26712"/>
                  </a:cubicBezTo>
                  <a:cubicBezTo>
                    <a:pt x="29308" y="23804"/>
                    <a:pt x="27163" y="17004"/>
                    <a:pt x="27163" y="17004"/>
                  </a:cubicBezTo>
                  <a:lnTo>
                    <a:pt x="27163" y="17004"/>
                  </a:lnTo>
                  <a:cubicBezTo>
                    <a:pt x="26923" y="18161"/>
                    <a:pt x="26557" y="18655"/>
                    <a:pt x="26210" y="18655"/>
                  </a:cubicBezTo>
                  <a:cubicBezTo>
                    <a:pt x="25662" y="18655"/>
                    <a:pt x="25161" y="17425"/>
                    <a:pt x="25272" y="15622"/>
                  </a:cubicBezTo>
                  <a:cubicBezTo>
                    <a:pt x="25490" y="12677"/>
                    <a:pt x="23527" y="14168"/>
                    <a:pt x="19054" y="13368"/>
                  </a:cubicBezTo>
                  <a:cubicBezTo>
                    <a:pt x="16302" y="12857"/>
                    <a:pt x="14553" y="12090"/>
                    <a:pt x="13384" y="12090"/>
                  </a:cubicBezTo>
                  <a:cubicBezTo>
                    <a:pt x="12638" y="12090"/>
                    <a:pt x="12128" y="12403"/>
                    <a:pt x="11746" y="13295"/>
                  </a:cubicBezTo>
                  <a:cubicBezTo>
                    <a:pt x="10877" y="15249"/>
                    <a:pt x="11464" y="19529"/>
                    <a:pt x="9918" y="19529"/>
                  </a:cubicBezTo>
                  <a:cubicBezTo>
                    <a:pt x="9652" y="19529"/>
                    <a:pt x="9321" y="19402"/>
                    <a:pt x="8909" y="19113"/>
                  </a:cubicBezTo>
                  <a:cubicBezTo>
                    <a:pt x="6146" y="17186"/>
                    <a:pt x="7673" y="2823"/>
                    <a:pt x="7528" y="2169"/>
                  </a:cubicBezTo>
                  <a:cubicBezTo>
                    <a:pt x="7418" y="1646"/>
                    <a:pt x="4999" y="0"/>
                    <a:pt x="3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37"/>
            <p:cNvSpPr/>
            <p:nvPr/>
          </p:nvSpPr>
          <p:spPr>
            <a:xfrm>
              <a:off x="2206579" y="2410393"/>
              <a:ext cx="239513" cy="137521"/>
            </a:xfrm>
            <a:custGeom>
              <a:rect b="b" l="l" r="r" t="t"/>
              <a:pathLst>
                <a:path extrusionOk="0" h="7056" w="12289">
                  <a:moveTo>
                    <a:pt x="8437" y="328"/>
                  </a:moveTo>
                  <a:lnTo>
                    <a:pt x="8437" y="328"/>
                  </a:lnTo>
                  <a:cubicBezTo>
                    <a:pt x="8437" y="328"/>
                    <a:pt x="8437" y="328"/>
                    <a:pt x="8437" y="328"/>
                  </a:cubicBezTo>
                  <a:lnTo>
                    <a:pt x="8437" y="328"/>
                  </a:lnTo>
                  <a:cubicBezTo>
                    <a:pt x="8437" y="328"/>
                    <a:pt x="8437" y="328"/>
                    <a:pt x="8437" y="328"/>
                  </a:cubicBezTo>
                  <a:close/>
                  <a:moveTo>
                    <a:pt x="1419" y="1"/>
                  </a:moveTo>
                  <a:cubicBezTo>
                    <a:pt x="1419" y="1"/>
                    <a:pt x="1" y="6182"/>
                    <a:pt x="3419" y="6837"/>
                  </a:cubicBezTo>
                  <a:cubicBezTo>
                    <a:pt x="3723" y="6895"/>
                    <a:pt x="3999" y="6922"/>
                    <a:pt x="4249" y="6922"/>
                  </a:cubicBezTo>
                  <a:cubicBezTo>
                    <a:pt x="6806" y="6922"/>
                    <a:pt x="6655" y="4146"/>
                    <a:pt x="6655" y="4146"/>
                  </a:cubicBezTo>
                  <a:lnTo>
                    <a:pt x="8873" y="4146"/>
                  </a:lnTo>
                  <a:cubicBezTo>
                    <a:pt x="8873" y="4146"/>
                    <a:pt x="8800" y="6982"/>
                    <a:pt x="10000" y="7055"/>
                  </a:cubicBezTo>
                  <a:cubicBezTo>
                    <a:pt x="10012" y="7056"/>
                    <a:pt x="10024" y="7056"/>
                    <a:pt x="10036" y="7056"/>
                  </a:cubicBezTo>
                  <a:cubicBezTo>
                    <a:pt x="11222" y="7056"/>
                    <a:pt x="12289" y="3470"/>
                    <a:pt x="12073" y="1273"/>
                  </a:cubicBezTo>
                  <a:lnTo>
                    <a:pt x="12073" y="1273"/>
                  </a:lnTo>
                  <a:cubicBezTo>
                    <a:pt x="12073" y="1273"/>
                    <a:pt x="11541" y="1394"/>
                    <a:pt x="10869" y="1394"/>
                  </a:cubicBezTo>
                  <a:cubicBezTo>
                    <a:pt x="10019" y="1394"/>
                    <a:pt x="8945" y="1201"/>
                    <a:pt x="8437" y="328"/>
                  </a:cubicBezTo>
                  <a:lnTo>
                    <a:pt x="8437" y="328"/>
                  </a:lnTo>
                  <a:cubicBezTo>
                    <a:pt x="8425" y="346"/>
                    <a:pt x="7296" y="935"/>
                    <a:pt x="5471" y="935"/>
                  </a:cubicBezTo>
                  <a:cubicBezTo>
                    <a:pt x="4350" y="935"/>
                    <a:pt x="2967" y="713"/>
                    <a:pt x="1419" y="1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37"/>
            <p:cNvSpPr/>
            <p:nvPr/>
          </p:nvSpPr>
          <p:spPr>
            <a:xfrm>
              <a:off x="2417071" y="2139676"/>
              <a:ext cx="165840" cy="204840"/>
            </a:xfrm>
            <a:custGeom>
              <a:rect b="b" l="l" r="r" t="t"/>
              <a:pathLst>
                <a:path extrusionOk="0" fill="none" h="10510" w="8509">
                  <a:moveTo>
                    <a:pt x="146" y="5055"/>
                  </a:moveTo>
                  <a:cubicBezTo>
                    <a:pt x="0" y="7891"/>
                    <a:pt x="1745" y="10291"/>
                    <a:pt x="4000" y="10400"/>
                  </a:cubicBezTo>
                  <a:cubicBezTo>
                    <a:pt x="6291" y="10509"/>
                    <a:pt x="8218" y="8291"/>
                    <a:pt x="8363" y="5455"/>
                  </a:cubicBezTo>
                  <a:cubicBezTo>
                    <a:pt x="8509" y="2619"/>
                    <a:pt x="6800" y="255"/>
                    <a:pt x="4509" y="110"/>
                  </a:cubicBezTo>
                  <a:cubicBezTo>
                    <a:pt x="2255" y="1"/>
                    <a:pt x="291" y="2219"/>
                    <a:pt x="146" y="5055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37"/>
            <p:cNvSpPr/>
            <p:nvPr/>
          </p:nvSpPr>
          <p:spPr>
            <a:xfrm>
              <a:off x="2185334" y="2121258"/>
              <a:ext cx="184980" cy="209069"/>
            </a:xfrm>
            <a:custGeom>
              <a:rect b="b" l="l" r="r" t="t"/>
              <a:pathLst>
                <a:path extrusionOk="0" fill="none" h="10727" w="9491">
                  <a:moveTo>
                    <a:pt x="5018" y="146"/>
                  </a:moveTo>
                  <a:cubicBezTo>
                    <a:pt x="7527" y="255"/>
                    <a:pt x="9490" y="2691"/>
                    <a:pt x="9345" y="5600"/>
                  </a:cubicBezTo>
                  <a:cubicBezTo>
                    <a:pt x="9199" y="8473"/>
                    <a:pt x="7018" y="10727"/>
                    <a:pt x="4472" y="10581"/>
                  </a:cubicBezTo>
                  <a:cubicBezTo>
                    <a:pt x="1927" y="10472"/>
                    <a:pt x="0" y="8036"/>
                    <a:pt x="145" y="5127"/>
                  </a:cubicBezTo>
                  <a:cubicBezTo>
                    <a:pt x="291" y="2255"/>
                    <a:pt x="2473" y="0"/>
                    <a:pt x="5018" y="146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37"/>
            <p:cNvSpPr/>
            <p:nvPr/>
          </p:nvSpPr>
          <p:spPr>
            <a:xfrm>
              <a:off x="2016668" y="2226855"/>
              <a:ext cx="172214" cy="5691"/>
            </a:xfrm>
            <a:custGeom>
              <a:rect b="b" l="l" r="r" t="t"/>
              <a:pathLst>
                <a:path extrusionOk="0" fill="none" h="292" w="8836">
                  <a:moveTo>
                    <a:pt x="0" y="0"/>
                  </a:moveTo>
                  <a:lnTo>
                    <a:pt x="8836" y="291"/>
                  </a:ln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37"/>
            <p:cNvSpPr/>
            <p:nvPr/>
          </p:nvSpPr>
          <p:spPr>
            <a:xfrm>
              <a:off x="2364623" y="2214089"/>
              <a:ext cx="55293" cy="37577"/>
            </a:xfrm>
            <a:custGeom>
              <a:rect b="b" l="l" r="r" t="t"/>
              <a:pathLst>
                <a:path extrusionOk="0" fill="none" h="1928" w="2837">
                  <a:moveTo>
                    <a:pt x="0" y="1782"/>
                  </a:moveTo>
                  <a:cubicBezTo>
                    <a:pt x="0" y="1782"/>
                    <a:pt x="1709" y="1"/>
                    <a:pt x="2837" y="1928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37"/>
            <p:cNvSpPr/>
            <p:nvPr/>
          </p:nvSpPr>
          <p:spPr>
            <a:xfrm>
              <a:off x="1929450" y="2215395"/>
              <a:ext cx="134715" cy="171200"/>
            </a:xfrm>
            <a:custGeom>
              <a:rect b="b" l="l" r="r" t="t"/>
              <a:pathLst>
                <a:path extrusionOk="0" h="8784" w="6912">
                  <a:moveTo>
                    <a:pt x="3676" y="0"/>
                  </a:moveTo>
                  <a:cubicBezTo>
                    <a:pt x="3464" y="0"/>
                    <a:pt x="3233" y="25"/>
                    <a:pt x="2984" y="79"/>
                  </a:cubicBezTo>
                  <a:cubicBezTo>
                    <a:pt x="0" y="683"/>
                    <a:pt x="695" y="8783"/>
                    <a:pt x="5102" y="8783"/>
                  </a:cubicBezTo>
                  <a:cubicBezTo>
                    <a:pt x="5206" y="8783"/>
                    <a:pt x="5312" y="8779"/>
                    <a:pt x="5420" y="8769"/>
                  </a:cubicBezTo>
                  <a:cubicBezTo>
                    <a:pt x="6911" y="8660"/>
                    <a:pt x="6220" y="3061"/>
                    <a:pt x="6220" y="3061"/>
                  </a:cubicBezTo>
                  <a:cubicBezTo>
                    <a:pt x="6220" y="3061"/>
                    <a:pt x="6037" y="0"/>
                    <a:pt x="3676" y="0"/>
                  </a:cubicBezTo>
                  <a:close/>
                </a:path>
              </a:pathLst>
            </a:custGeom>
            <a:solidFill>
              <a:srgbClr val="E9B5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37"/>
            <p:cNvSpPr/>
            <p:nvPr/>
          </p:nvSpPr>
          <p:spPr>
            <a:xfrm>
              <a:off x="2242011" y="2426706"/>
              <a:ext cx="193497" cy="36466"/>
            </a:xfrm>
            <a:custGeom>
              <a:rect b="b" l="l" r="r" t="t"/>
              <a:pathLst>
                <a:path extrusionOk="0" h="1871" w="9928">
                  <a:moveTo>
                    <a:pt x="1" y="0"/>
                  </a:moveTo>
                  <a:lnTo>
                    <a:pt x="1" y="0"/>
                  </a:lnTo>
                  <a:cubicBezTo>
                    <a:pt x="728" y="436"/>
                    <a:pt x="1492" y="836"/>
                    <a:pt x="2328" y="1091"/>
                  </a:cubicBezTo>
                  <a:cubicBezTo>
                    <a:pt x="3128" y="1382"/>
                    <a:pt x="3964" y="1600"/>
                    <a:pt x="4801" y="1709"/>
                  </a:cubicBezTo>
                  <a:cubicBezTo>
                    <a:pt x="5237" y="1782"/>
                    <a:pt x="5673" y="1854"/>
                    <a:pt x="6110" y="1854"/>
                  </a:cubicBezTo>
                  <a:cubicBezTo>
                    <a:pt x="6401" y="1854"/>
                    <a:pt x="6691" y="1871"/>
                    <a:pt x="6972" y="1871"/>
                  </a:cubicBezTo>
                  <a:cubicBezTo>
                    <a:pt x="7112" y="1871"/>
                    <a:pt x="7249" y="1867"/>
                    <a:pt x="7382" y="1854"/>
                  </a:cubicBezTo>
                  <a:cubicBezTo>
                    <a:pt x="8255" y="1818"/>
                    <a:pt x="9128" y="1673"/>
                    <a:pt x="9928" y="1382"/>
                  </a:cubicBezTo>
                  <a:cubicBezTo>
                    <a:pt x="9091" y="1382"/>
                    <a:pt x="8219" y="1382"/>
                    <a:pt x="7382" y="1309"/>
                  </a:cubicBezTo>
                  <a:cubicBezTo>
                    <a:pt x="6582" y="1273"/>
                    <a:pt x="5746" y="1200"/>
                    <a:pt x="4910" y="1055"/>
                  </a:cubicBezTo>
                  <a:cubicBezTo>
                    <a:pt x="3273" y="800"/>
                    <a:pt x="1637" y="436"/>
                    <a:pt x="1" y="0"/>
                  </a:cubicBezTo>
                  <a:close/>
                </a:path>
              </a:pathLst>
            </a:custGeom>
            <a:solidFill>
              <a:srgbClr val="D19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37"/>
            <p:cNvSpPr/>
            <p:nvPr/>
          </p:nvSpPr>
          <p:spPr>
            <a:xfrm>
              <a:off x="3037866" y="2462840"/>
              <a:ext cx="63791" cy="94624"/>
            </a:xfrm>
            <a:custGeom>
              <a:rect b="b" l="l" r="r" t="t"/>
              <a:pathLst>
                <a:path extrusionOk="0" h="4855" w="3273">
                  <a:moveTo>
                    <a:pt x="3273" y="0"/>
                  </a:moveTo>
                  <a:lnTo>
                    <a:pt x="3273" y="0"/>
                  </a:lnTo>
                  <a:cubicBezTo>
                    <a:pt x="2982" y="873"/>
                    <a:pt x="2182" y="2364"/>
                    <a:pt x="619" y="3018"/>
                  </a:cubicBezTo>
                  <a:cubicBezTo>
                    <a:pt x="1" y="3273"/>
                    <a:pt x="182" y="4000"/>
                    <a:pt x="510" y="4618"/>
                  </a:cubicBezTo>
                  <a:cubicBezTo>
                    <a:pt x="546" y="4691"/>
                    <a:pt x="619" y="4764"/>
                    <a:pt x="728" y="4800"/>
                  </a:cubicBezTo>
                  <a:cubicBezTo>
                    <a:pt x="825" y="4837"/>
                    <a:pt x="925" y="4855"/>
                    <a:pt x="1024" y="4855"/>
                  </a:cubicBezTo>
                  <a:cubicBezTo>
                    <a:pt x="1407" y="4855"/>
                    <a:pt x="1776" y="4594"/>
                    <a:pt x="1891" y="4218"/>
                  </a:cubicBezTo>
                  <a:lnTo>
                    <a:pt x="3273" y="0"/>
                  </a:lnTo>
                  <a:close/>
                </a:path>
              </a:pathLst>
            </a:custGeom>
            <a:solidFill>
              <a:srgbClr val="D19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37"/>
            <p:cNvSpPr/>
            <p:nvPr/>
          </p:nvSpPr>
          <p:spPr>
            <a:xfrm>
              <a:off x="3101657" y="2452218"/>
              <a:ext cx="3547" cy="10642"/>
            </a:xfrm>
            <a:custGeom>
              <a:rect b="b" l="l" r="r" t="t"/>
              <a:pathLst>
                <a:path extrusionOk="0" h="546" w="182">
                  <a:moveTo>
                    <a:pt x="182" y="0"/>
                  </a:moveTo>
                  <a:lnTo>
                    <a:pt x="0" y="545"/>
                  </a:lnTo>
                  <a:cubicBezTo>
                    <a:pt x="73" y="364"/>
                    <a:pt x="145" y="182"/>
                    <a:pt x="182" y="0"/>
                  </a:cubicBezTo>
                  <a:close/>
                </a:path>
              </a:pathLst>
            </a:custGeom>
            <a:solidFill>
              <a:srgbClr val="D66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37"/>
            <p:cNvSpPr/>
            <p:nvPr/>
          </p:nvSpPr>
          <p:spPr>
            <a:xfrm>
              <a:off x="2353826" y="2256616"/>
              <a:ext cx="73185" cy="119786"/>
            </a:xfrm>
            <a:custGeom>
              <a:rect b="b" l="l" r="r" t="t"/>
              <a:pathLst>
                <a:path extrusionOk="0" h="6146" w="3755">
                  <a:moveTo>
                    <a:pt x="1718" y="0"/>
                  </a:moveTo>
                  <a:lnTo>
                    <a:pt x="336" y="3818"/>
                  </a:lnTo>
                  <a:cubicBezTo>
                    <a:pt x="1" y="4747"/>
                    <a:pt x="763" y="5529"/>
                    <a:pt x="1572" y="5529"/>
                  </a:cubicBezTo>
                  <a:cubicBezTo>
                    <a:pt x="1904" y="5529"/>
                    <a:pt x="2243" y="5397"/>
                    <a:pt x="2518" y="5091"/>
                  </a:cubicBezTo>
                  <a:lnTo>
                    <a:pt x="2554" y="5055"/>
                  </a:lnTo>
                  <a:cubicBezTo>
                    <a:pt x="3754" y="3564"/>
                    <a:pt x="336" y="6145"/>
                    <a:pt x="1718" y="0"/>
                  </a:cubicBezTo>
                  <a:close/>
                </a:path>
              </a:pathLst>
            </a:custGeom>
            <a:solidFill>
              <a:srgbClr val="D19B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37"/>
            <p:cNvSpPr/>
            <p:nvPr/>
          </p:nvSpPr>
          <p:spPr>
            <a:xfrm>
              <a:off x="2230688" y="2183626"/>
              <a:ext cx="29060" cy="68040"/>
            </a:xfrm>
            <a:custGeom>
              <a:rect b="b" l="l" r="r" t="t"/>
              <a:pathLst>
                <a:path extrusionOk="0" h="3491" w="1491">
                  <a:moveTo>
                    <a:pt x="764" y="0"/>
                  </a:moveTo>
                  <a:cubicBezTo>
                    <a:pt x="327" y="0"/>
                    <a:pt x="0" y="764"/>
                    <a:pt x="0" y="1745"/>
                  </a:cubicBezTo>
                  <a:cubicBezTo>
                    <a:pt x="0" y="2691"/>
                    <a:pt x="327" y="3491"/>
                    <a:pt x="764" y="3491"/>
                  </a:cubicBezTo>
                  <a:cubicBezTo>
                    <a:pt x="1164" y="3491"/>
                    <a:pt x="1491" y="2691"/>
                    <a:pt x="1491" y="1745"/>
                  </a:cubicBezTo>
                  <a:cubicBezTo>
                    <a:pt x="1491" y="764"/>
                    <a:pt x="1164" y="0"/>
                    <a:pt x="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37"/>
            <p:cNvSpPr/>
            <p:nvPr/>
          </p:nvSpPr>
          <p:spPr>
            <a:xfrm>
              <a:off x="2445409" y="2199218"/>
              <a:ext cx="28377" cy="68040"/>
            </a:xfrm>
            <a:custGeom>
              <a:rect b="b" l="l" r="r" t="t"/>
              <a:pathLst>
                <a:path extrusionOk="0" h="3491" w="1456">
                  <a:moveTo>
                    <a:pt x="728" y="0"/>
                  </a:moveTo>
                  <a:cubicBezTo>
                    <a:pt x="328" y="0"/>
                    <a:pt x="1" y="764"/>
                    <a:pt x="1" y="1745"/>
                  </a:cubicBezTo>
                  <a:cubicBezTo>
                    <a:pt x="1" y="2691"/>
                    <a:pt x="328" y="3491"/>
                    <a:pt x="728" y="3491"/>
                  </a:cubicBezTo>
                  <a:cubicBezTo>
                    <a:pt x="1128" y="3491"/>
                    <a:pt x="1455" y="2691"/>
                    <a:pt x="1455" y="1745"/>
                  </a:cubicBezTo>
                  <a:cubicBezTo>
                    <a:pt x="1455" y="764"/>
                    <a:pt x="1128" y="0"/>
                    <a:pt x="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37"/>
            <p:cNvSpPr/>
            <p:nvPr/>
          </p:nvSpPr>
          <p:spPr>
            <a:xfrm>
              <a:off x="2190987" y="2073703"/>
              <a:ext cx="171531" cy="63167"/>
            </a:xfrm>
            <a:custGeom>
              <a:rect b="b" l="l" r="r" t="t"/>
              <a:pathLst>
                <a:path extrusionOk="0" h="3241" w="8801">
                  <a:moveTo>
                    <a:pt x="4362" y="1"/>
                  </a:moveTo>
                  <a:cubicBezTo>
                    <a:pt x="3446" y="1"/>
                    <a:pt x="2566" y="254"/>
                    <a:pt x="1783" y="731"/>
                  </a:cubicBezTo>
                  <a:cubicBezTo>
                    <a:pt x="983" y="1204"/>
                    <a:pt x="365" y="1931"/>
                    <a:pt x="1" y="2804"/>
                  </a:cubicBezTo>
                  <a:cubicBezTo>
                    <a:pt x="910" y="2549"/>
                    <a:pt x="1674" y="2368"/>
                    <a:pt x="2437" y="2222"/>
                  </a:cubicBezTo>
                  <a:cubicBezTo>
                    <a:pt x="2979" y="2102"/>
                    <a:pt x="3547" y="2031"/>
                    <a:pt x="4118" y="2031"/>
                  </a:cubicBezTo>
                  <a:cubicBezTo>
                    <a:pt x="4236" y="2031"/>
                    <a:pt x="4355" y="2034"/>
                    <a:pt x="4473" y="2040"/>
                  </a:cubicBezTo>
                  <a:lnTo>
                    <a:pt x="4728" y="2040"/>
                  </a:lnTo>
                  <a:lnTo>
                    <a:pt x="4982" y="2077"/>
                  </a:lnTo>
                  <a:cubicBezTo>
                    <a:pt x="5128" y="2113"/>
                    <a:pt x="5310" y="2113"/>
                    <a:pt x="5455" y="2149"/>
                  </a:cubicBezTo>
                  <a:cubicBezTo>
                    <a:pt x="5637" y="2186"/>
                    <a:pt x="5819" y="2186"/>
                    <a:pt x="5964" y="2259"/>
                  </a:cubicBezTo>
                  <a:cubicBezTo>
                    <a:pt x="6146" y="2331"/>
                    <a:pt x="6291" y="2368"/>
                    <a:pt x="6473" y="2404"/>
                  </a:cubicBezTo>
                  <a:lnTo>
                    <a:pt x="6764" y="2477"/>
                  </a:lnTo>
                  <a:lnTo>
                    <a:pt x="7019" y="2586"/>
                  </a:lnTo>
                  <a:cubicBezTo>
                    <a:pt x="7200" y="2659"/>
                    <a:pt x="7382" y="2731"/>
                    <a:pt x="7600" y="2804"/>
                  </a:cubicBezTo>
                  <a:cubicBezTo>
                    <a:pt x="8000" y="2986"/>
                    <a:pt x="8400" y="3131"/>
                    <a:pt x="8800" y="3240"/>
                  </a:cubicBezTo>
                  <a:cubicBezTo>
                    <a:pt x="8728" y="3022"/>
                    <a:pt x="8655" y="2840"/>
                    <a:pt x="8546" y="2622"/>
                  </a:cubicBezTo>
                  <a:cubicBezTo>
                    <a:pt x="8473" y="2404"/>
                    <a:pt x="8364" y="2222"/>
                    <a:pt x="8219" y="2004"/>
                  </a:cubicBezTo>
                  <a:cubicBezTo>
                    <a:pt x="8073" y="1822"/>
                    <a:pt x="7928" y="1677"/>
                    <a:pt x="7782" y="1495"/>
                  </a:cubicBezTo>
                  <a:cubicBezTo>
                    <a:pt x="7710" y="1386"/>
                    <a:pt x="7600" y="1313"/>
                    <a:pt x="7528" y="1240"/>
                  </a:cubicBezTo>
                  <a:lnTo>
                    <a:pt x="7237" y="1022"/>
                  </a:lnTo>
                  <a:cubicBezTo>
                    <a:pt x="7055" y="877"/>
                    <a:pt x="6873" y="695"/>
                    <a:pt x="6655" y="586"/>
                  </a:cubicBezTo>
                  <a:cubicBezTo>
                    <a:pt x="6473" y="477"/>
                    <a:pt x="6219" y="404"/>
                    <a:pt x="6001" y="295"/>
                  </a:cubicBezTo>
                  <a:cubicBezTo>
                    <a:pt x="5528" y="113"/>
                    <a:pt x="5055" y="41"/>
                    <a:pt x="4546" y="4"/>
                  </a:cubicBezTo>
                  <a:cubicBezTo>
                    <a:pt x="4484" y="2"/>
                    <a:pt x="4423" y="1"/>
                    <a:pt x="4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37"/>
            <p:cNvSpPr/>
            <p:nvPr/>
          </p:nvSpPr>
          <p:spPr>
            <a:xfrm>
              <a:off x="2425568" y="2089314"/>
              <a:ext cx="124755" cy="63148"/>
            </a:xfrm>
            <a:custGeom>
              <a:rect b="b" l="l" r="r" t="t"/>
              <a:pathLst>
                <a:path extrusionOk="0" h="3240" w="6401">
                  <a:moveTo>
                    <a:pt x="3236" y="0"/>
                  </a:moveTo>
                  <a:cubicBezTo>
                    <a:pt x="2413" y="0"/>
                    <a:pt x="1600" y="290"/>
                    <a:pt x="982" y="839"/>
                  </a:cubicBezTo>
                  <a:cubicBezTo>
                    <a:pt x="400" y="1385"/>
                    <a:pt x="37" y="2076"/>
                    <a:pt x="0" y="2876"/>
                  </a:cubicBezTo>
                  <a:cubicBezTo>
                    <a:pt x="728" y="2621"/>
                    <a:pt x="1309" y="2367"/>
                    <a:pt x="1855" y="2221"/>
                  </a:cubicBezTo>
                  <a:cubicBezTo>
                    <a:pt x="2188" y="2110"/>
                    <a:pt x="2543" y="2063"/>
                    <a:pt x="2886" y="2063"/>
                  </a:cubicBezTo>
                  <a:cubicBezTo>
                    <a:pt x="2992" y="2063"/>
                    <a:pt x="3097" y="2067"/>
                    <a:pt x="3200" y="2076"/>
                  </a:cubicBezTo>
                  <a:cubicBezTo>
                    <a:pt x="3673" y="2112"/>
                    <a:pt x="4146" y="2258"/>
                    <a:pt x="4582" y="2439"/>
                  </a:cubicBezTo>
                  <a:cubicBezTo>
                    <a:pt x="4837" y="2548"/>
                    <a:pt x="5091" y="2694"/>
                    <a:pt x="5418" y="2803"/>
                  </a:cubicBezTo>
                  <a:cubicBezTo>
                    <a:pt x="5746" y="2985"/>
                    <a:pt x="6073" y="3130"/>
                    <a:pt x="6400" y="3239"/>
                  </a:cubicBezTo>
                  <a:cubicBezTo>
                    <a:pt x="6364" y="2839"/>
                    <a:pt x="6291" y="2476"/>
                    <a:pt x="6182" y="2112"/>
                  </a:cubicBezTo>
                  <a:cubicBezTo>
                    <a:pt x="6000" y="1785"/>
                    <a:pt x="5818" y="1458"/>
                    <a:pt x="5564" y="1167"/>
                  </a:cubicBezTo>
                  <a:cubicBezTo>
                    <a:pt x="5018" y="512"/>
                    <a:pt x="4218" y="112"/>
                    <a:pt x="3382" y="3"/>
                  </a:cubicBezTo>
                  <a:cubicBezTo>
                    <a:pt x="3333" y="1"/>
                    <a:pt x="3285" y="0"/>
                    <a:pt x="3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37"/>
            <p:cNvSpPr/>
            <p:nvPr/>
          </p:nvSpPr>
          <p:spPr>
            <a:xfrm>
              <a:off x="2580065" y="539489"/>
              <a:ext cx="120487" cy="121189"/>
            </a:xfrm>
            <a:custGeom>
              <a:rect b="b" l="l" r="r" t="t"/>
              <a:pathLst>
                <a:path extrusionOk="0" h="6218" w="6182">
                  <a:moveTo>
                    <a:pt x="3091" y="0"/>
                  </a:moveTo>
                  <a:cubicBezTo>
                    <a:pt x="1382" y="0"/>
                    <a:pt x="0" y="1382"/>
                    <a:pt x="0" y="3091"/>
                  </a:cubicBezTo>
                  <a:cubicBezTo>
                    <a:pt x="0" y="4800"/>
                    <a:pt x="1382" y="6218"/>
                    <a:pt x="3091" y="6218"/>
                  </a:cubicBezTo>
                  <a:cubicBezTo>
                    <a:pt x="4800" y="6218"/>
                    <a:pt x="6182" y="4800"/>
                    <a:pt x="6182" y="3091"/>
                  </a:cubicBezTo>
                  <a:cubicBezTo>
                    <a:pt x="6182" y="1382"/>
                    <a:pt x="4800" y="0"/>
                    <a:pt x="3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37"/>
            <p:cNvSpPr/>
            <p:nvPr/>
          </p:nvSpPr>
          <p:spPr>
            <a:xfrm>
              <a:off x="1049321" y="1336747"/>
              <a:ext cx="3163558" cy="3163578"/>
            </a:xfrm>
            <a:custGeom>
              <a:rect b="b" l="l" r="r" t="t"/>
              <a:pathLst>
                <a:path extrusionOk="0" fill="none" h="162318" w="162317">
                  <a:moveTo>
                    <a:pt x="162316" y="81159"/>
                  </a:moveTo>
                  <a:cubicBezTo>
                    <a:pt x="162316" y="125992"/>
                    <a:pt x="125992" y="162317"/>
                    <a:pt x="81158" y="162317"/>
                  </a:cubicBezTo>
                  <a:cubicBezTo>
                    <a:pt x="36325" y="162317"/>
                    <a:pt x="0" y="125992"/>
                    <a:pt x="0" y="81159"/>
                  </a:cubicBezTo>
                  <a:cubicBezTo>
                    <a:pt x="0" y="36325"/>
                    <a:pt x="36325" y="0"/>
                    <a:pt x="81158" y="0"/>
                  </a:cubicBezTo>
                  <a:cubicBezTo>
                    <a:pt x="125992" y="0"/>
                    <a:pt x="162316" y="36325"/>
                    <a:pt x="162316" y="8115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6CC"/>
              </a:solidFill>
              <a:prstDash val="solid"/>
              <a:miter lim="363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4" name="Google Shape;3634;p37"/>
          <p:cNvSpPr txBox="1"/>
          <p:nvPr>
            <p:ph idx="1" type="body"/>
          </p:nvPr>
        </p:nvSpPr>
        <p:spPr>
          <a:xfrm>
            <a:off x="4648175" y="2877875"/>
            <a:ext cx="4024200" cy="17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“I play Diablo III while chatting with a close friend of mine. It’s fun, has made inside jokes, and helps us feel a little more like kids hanging out.”</a:t>
            </a:r>
            <a:endParaRPr sz="2100"/>
          </a:p>
        </p:txBody>
      </p:sp>
      <p:sp>
        <p:nvSpPr>
          <p:cNvPr id="3635" name="Google Shape;3635;p37"/>
          <p:cNvSpPr txBox="1"/>
          <p:nvPr>
            <p:ph idx="1" type="body"/>
          </p:nvPr>
        </p:nvSpPr>
        <p:spPr>
          <a:xfrm>
            <a:off x="4648175" y="1360975"/>
            <a:ext cx="4024200" cy="17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“I met my now-husband through long distance. We were pen pals and mailed tapes to each other.”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spect the Elderly Social Media by Slidesgo">
  <a:themeElements>
    <a:clrScheme name="Simple Light">
      <a:dk1>
        <a:srgbClr val="212121"/>
      </a:dk1>
      <a:lt1>
        <a:srgbClr val="FFFFFF"/>
      </a:lt1>
      <a:dk2>
        <a:srgbClr val="397A78"/>
      </a:dk2>
      <a:lt2>
        <a:srgbClr val="428481"/>
      </a:lt2>
      <a:accent1>
        <a:srgbClr val="74B5B0"/>
      </a:accent1>
      <a:accent2>
        <a:srgbClr val="F6E698"/>
      </a:accent2>
      <a:accent3>
        <a:srgbClr val="E89EB0"/>
      </a:accent3>
      <a:accent4>
        <a:srgbClr val="CE7695"/>
      </a:accent4>
      <a:accent5>
        <a:srgbClr val="4D4D56"/>
      </a:accent5>
      <a:accent6>
        <a:srgbClr val="397A7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