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93" r:id="rId3"/>
    <p:sldId id="294" r:id="rId4"/>
    <p:sldId id="295" r:id="rId5"/>
    <p:sldId id="257" r:id="rId6"/>
    <p:sldId id="296" r:id="rId7"/>
    <p:sldId id="297" r:id="rId8"/>
    <p:sldId id="298" r:id="rId9"/>
    <p:sldId id="258" r:id="rId10"/>
    <p:sldId id="259" r:id="rId11"/>
    <p:sldId id="303" r:id="rId12"/>
    <p:sldId id="304" r:id="rId13"/>
    <p:sldId id="305" r:id="rId14"/>
    <p:sldId id="299" r:id="rId15"/>
    <p:sldId id="261" r:id="rId16"/>
    <p:sldId id="306" r:id="rId17"/>
    <p:sldId id="308" r:id="rId18"/>
    <p:sldId id="260" r:id="rId19"/>
    <p:sldId id="302" r:id="rId20"/>
    <p:sldId id="309" r:id="rId21"/>
    <p:sldId id="268" r:id="rId22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24"/>
    </p:embeddedFont>
    <p:embeddedFont>
      <p:font typeface="Noto Sans" panose="020B0604020202020204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</p:embeddedFont>
    <p:embeddedFont>
      <p:font typeface="Poppi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3CF649-CFBB-4D6A-9BF7-73A5B95E0721}">
  <a:tblStyle styleId="{563CF649-CFBB-4D6A-9BF7-73A5B95E07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f3bdfc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f3bdfc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62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82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0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440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04ce3fe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04ce3fe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04ce3fe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04ce3fe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4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19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2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84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99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23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89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87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7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67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2900" y="1338875"/>
            <a:ext cx="6238200" cy="20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5400000">
            <a:off x="-10" y="4"/>
            <a:ext cx="1368350" cy="1368350"/>
            <a:chOff x="76200" y="2909700"/>
            <a:chExt cx="2157600" cy="2157600"/>
          </a:xfrm>
        </p:grpSpPr>
        <p:sp>
          <p:nvSpPr>
            <p:cNvPr id="11" name="Google Shape;11;p2"/>
            <p:cNvSpPr/>
            <p:nvPr/>
          </p:nvSpPr>
          <p:spPr>
            <a:xfrm>
              <a:off x="76200" y="2909700"/>
              <a:ext cx="539400" cy="215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200" y="3449100"/>
              <a:ext cx="1078800" cy="161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6200" y="3988500"/>
              <a:ext cx="1618200" cy="1078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527900"/>
              <a:ext cx="21576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1560804" y="76200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17927" y="1338875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40592" y="326213"/>
            <a:ext cx="349500" cy="349500"/>
          </a:xfrm>
          <a:prstGeom prst="frame">
            <a:avLst>
              <a:gd name="adj1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2" hasCustomPrompt="1"/>
          </p:nvPr>
        </p:nvSpPr>
        <p:spPr>
          <a:xfrm>
            <a:off x="2217437" y="1761763"/>
            <a:ext cx="6582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3" hasCustomPrompt="1"/>
          </p:nvPr>
        </p:nvSpPr>
        <p:spPr>
          <a:xfrm>
            <a:off x="2217445" y="2321438"/>
            <a:ext cx="6582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4"/>
          </p:nvPr>
        </p:nvSpPr>
        <p:spPr>
          <a:xfrm>
            <a:off x="2875638" y="1761775"/>
            <a:ext cx="405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5"/>
          </p:nvPr>
        </p:nvSpPr>
        <p:spPr>
          <a:xfrm>
            <a:off x="2875663" y="2321450"/>
            <a:ext cx="405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-10" y="3139925"/>
            <a:ext cx="1689024" cy="2003578"/>
            <a:chOff x="-10" y="3139925"/>
            <a:chExt cx="1689024" cy="2003578"/>
          </a:xfrm>
        </p:grpSpPr>
        <p:grpSp>
          <p:nvGrpSpPr>
            <p:cNvPr id="144" name="Google Shape;144;p13"/>
            <p:cNvGrpSpPr/>
            <p:nvPr/>
          </p:nvGrpSpPr>
          <p:grpSpPr>
            <a:xfrm>
              <a:off x="-10" y="3775154"/>
              <a:ext cx="1368350" cy="1368350"/>
              <a:chOff x="76200" y="2909700"/>
              <a:chExt cx="2157600" cy="2157600"/>
            </a:xfrm>
          </p:grpSpPr>
          <p:sp>
            <p:nvSpPr>
              <p:cNvPr id="145" name="Google Shape;145;p13"/>
              <p:cNvSpPr/>
              <p:nvPr/>
            </p:nvSpPr>
            <p:spPr>
              <a:xfrm>
                <a:off x="76200" y="2909700"/>
                <a:ext cx="539400" cy="215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76200" y="3449100"/>
                <a:ext cx="1078800" cy="1618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76200" y="3988500"/>
                <a:ext cx="1618200" cy="1078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76200" y="4527900"/>
                <a:ext cx="21576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" name="Google Shape;149;p13"/>
            <p:cNvSpPr/>
            <p:nvPr/>
          </p:nvSpPr>
          <p:spPr>
            <a:xfrm>
              <a:off x="538479" y="3139925"/>
              <a:ext cx="349500" cy="3495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493714" y="4597900"/>
              <a:ext cx="195300" cy="195300"/>
            </a:xfrm>
            <a:prstGeom prst="frame">
              <a:avLst>
                <a:gd name="adj1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3"/>
          <p:cNvSpPr/>
          <p:nvPr/>
        </p:nvSpPr>
        <p:spPr>
          <a:xfrm>
            <a:off x="8144422" y="253150"/>
            <a:ext cx="572700" cy="572700"/>
          </a:xfrm>
          <a:prstGeom prst="frame">
            <a:avLst>
              <a:gd name="adj1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3"/>
          <p:cNvGrpSpPr/>
          <p:nvPr/>
        </p:nvGrpSpPr>
        <p:grpSpPr>
          <a:xfrm>
            <a:off x="-472680" y="-812825"/>
            <a:ext cx="2371800" cy="2720015"/>
            <a:chOff x="-472680" y="-812825"/>
            <a:chExt cx="2371800" cy="2720015"/>
          </a:xfrm>
        </p:grpSpPr>
        <p:sp>
          <p:nvSpPr>
            <p:cNvPr id="153" name="Google Shape;153;p13"/>
            <p:cNvSpPr/>
            <p:nvPr/>
          </p:nvSpPr>
          <p:spPr>
            <a:xfrm rot="3599835">
              <a:off x="-154908" y="-495053"/>
              <a:ext cx="1736256" cy="1736256"/>
            </a:xfrm>
            <a:prstGeom prst="chord">
              <a:avLst>
                <a:gd name="adj1" fmla="val 5399744"/>
                <a:gd name="adj2" fmla="val 1620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3736" y="462578"/>
              <a:ext cx="522900" cy="52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71801" y="1500390"/>
              <a:ext cx="406800" cy="406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" name="Google Shape;156;p13"/>
            <p:cNvCxnSpPr>
              <a:stCxn id="154" idx="4"/>
              <a:endCxn id="155" idx="0"/>
            </p:cNvCxnSpPr>
            <p:nvPr/>
          </p:nvCxnSpPr>
          <p:spPr>
            <a:xfrm>
              <a:off x="375186" y="985478"/>
              <a:ext cx="0" cy="51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1921613" y="795425"/>
            <a:ext cx="3373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95425"/>
            <a:ext cx="11322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60" name="Google Shape;160;p14"/>
          <p:cNvGrpSpPr/>
          <p:nvPr/>
        </p:nvGrpSpPr>
        <p:grpSpPr>
          <a:xfrm rot="-5400000" flipH="1">
            <a:off x="7775640" y="4"/>
            <a:ext cx="1368350" cy="1368350"/>
            <a:chOff x="76200" y="2909700"/>
            <a:chExt cx="2157600" cy="2157600"/>
          </a:xfrm>
        </p:grpSpPr>
        <p:sp>
          <p:nvSpPr>
            <p:cNvPr id="161" name="Google Shape;161;p14"/>
            <p:cNvSpPr/>
            <p:nvPr/>
          </p:nvSpPr>
          <p:spPr>
            <a:xfrm>
              <a:off x="76200" y="2909700"/>
              <a:ext cx="539400" cy="215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76200" y="3449100"/>
              <a:ext cx="1078800" cy="161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76200" y="3988500"/>
              <a:ext cx="1618200" cy="1078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6200" y="4527900"/>
              <a:ext cx="21576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4"/>
          <p:cNvSpPr/>
          <p:nvPr/>
        </p:nvSpPr>
        <p:spPr>
          <a:xfrm>
            <a:off x="8519439" y="4727475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8615652" y="4243725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517927" y="4597900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subTitle" idx="1"/>
          </p:nvPr>
        </p:nvSpPr>
        <p:spPr>
          <a:xfrm>
            <a:off x="4582800" y="1912850"/>
            <a:ext cx="29979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2"/>
          </p:nvPr>
        </p:nvSpPr>
        <p:spPr>
          <a:xfrm>
            <a:off x="1650050" y="1912850"/>
            <a:ext cx="28152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7200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ubTitle" idx="3"/>
          </p:nvPr>
        </p:nvSpPr>
        <p:spPr>
          <a:xfrm>
            <a:off x="713325" y="12950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ubTitle" idx="4"/>
          </p:nvPr>
        </p:nvSpPr>
        <p:spPr>
          <a:xfrm>
            <a:off x="713250" y="3076525"/>
            <a:ext cx="77175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subTitle" idx="5"/>
          </p:nvPr>
        </p:nvSpPr>
        <p:spPr>
          <a:xfrm>
            <a:off x="1651700" y="2269973"/>
            <a:ext cx="28119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6"/>
          </p:nvPr>
        </p:nvSpPr>
        <p:spPr>
          <a:xfrm>
            <a:off x="4582800" y="2269975"/>
            <a:ext cx="29979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8762410" y="4761900"/>
            <a:ext cx="381600" cy="3816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8790899" y="4250900"/>
            <a:ext cx="276900" cy="276900"/>
          </a:xfrm>
          <a:prstGeom prst="frame">
            <a:avLst>
              <a:gd name="adj1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8504125" y="4299950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8682925" y="3595925"/>
            <a:ext cx="276900" cy="2769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7592679" y="4604000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8172925" y="4964700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18"/>
          <p:cNvGrpSpPr/>
          <p:nvPr/>
        </p:nvGrpSpPr>
        <p:grpSpPr>
          <a:xfrm>
            <a:off x="-763771" y="-152390"/>
            <a:ext cx="1363500" cy="2801800"/>
            <a:chOff x="-763771" y="-152390"/>
            <a:chExt cx="1363500" cy="2801800"/>
          </a:xfrm>
        </p:grpSpPr>
        <p:sp>
          <p:nvSpPr>
            <p:cNvPr id="240" name="Google Shape;240;p18"/>
            <p:cNvSpPr/>
            <p:nvPr/>
          </p:nvSpPr>
          <p:spPr>
            <a:xfrm rot="5400000">
              <a:off x="-1217071" y="300990"/>
              <a:ext cx="2270100" cy="1363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 flipH="1">
              <a:off x="-356235" y="-42740"/>
              <a:ext cx="548700" cy="3294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 rot="5400000">
              <a:off x="-1217071" y="832590"/>
              <a:ext cx="2270100" cy="13635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 rot="5400000" flipH="1">
              <a:off x="-356235" y="2210360"/>
              <a:ext cx="548700" cy="3294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0"/>
          <p:cNvGrpSpPr/>
          <p:nvPr/>
        </p:nvGrpSpPr>
        <p:grpSpPr>
          <a:xfrm>
            <a:off x="-763771" y="-152390"/>
            <a:ext cx="9907781" cy="5295890"/>
            <a:chOff x="-763771" y="-152390"/>
            <a:chExt cx="9907781" cy="5295890"/>
          </a:xfrm>
        </p:grpSpPr>
        <p:sp>
          <p:nvSpPr>
            <p:cNvPr id="254" name="Google Shape;254;p20"/>
            <p:cNvSpPr/>
            <p:nvPr/>
          </p:nvSpPr>
          <p:spPr>
            <a:xfrm>
              <a:off x="8762410" y="4761900"/>
              <a:ext cx="381600" cy="381600"/>
            </a:xfrm>
            <a:prstGeom prst="frame">
              <a:avLst>
                <a:gd name="adj1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8790899" y="4250900"/>
              <a:ext cx="276900" cy="276900"/>
            </a:xfrm>
            <a:prstGeom prst="frame">
              <a:avLst>
                <a:gd name="adj1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8504125" y="4299950"/>
              <a:ext cx="178800" cy="178800"/>
            </a:xfrm>
            <a:prstGeom prst="frame">
              <a:avLst>
                <a:gd name="adj1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682925" y="3595925"/>
              <a:ext cx="276900" cy="276900"/>
            </a:xfrm>
            <a:prstGeom prst="frame">
              <a:avLst>
                <a:gd name="adj1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7592679" y="4604000"/>
              <a:ext cx="349500" cy="3495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8172925" y="4964700"/>
              <a:ext cx="178800" cy="178800"/>
            </a:xfrm>
            <a:prstGeom prst="frame">
              <a:avLst>
                <a:gd name="adj1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20"/>
            <p:cNvGrpSpPr/>
            <p:nvPr/>
          </p:nvGrpSpPr>
          <p:grpSpPr>
            <a:xfrm>
              <a:off x="-763771" y="-152390"/>
              <a:ext cx="1363500" cy="2801800"/>
              <a:chOff x="-763771" y="-152390"/>
              <a:chExt cx="1363500" cy="2801800"/>
            </a:xfrm>
          </p:grpSpPr>
          <p:sp>
            <p:nvSpPr>
              <p:cNvPr id="261" name="Google Shape;261;p20"/>
              <p:cNvSpPr/>
              <p:nvPr/>
            </p:nvSpPr>
            <p:spPr>
              <a:xfrm rot="5400000">
                <a:off x="-1217071" y="300990"/>
                <a:ext cx="2270100" cy="1363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rot="5400000" flipH="1">
                <a:off x="-356235" y="-42740"/>
                <a:ext cx="548700" cy="329400"/>
              </a:xfrm>
              <a:prstGeom prst="diamond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 rot="5400000">
                <a:off x="-1217071" y="832590"/>
                <a:ext cx="2270100" cy="1363500"/>
              </a:xfrm>
              <a:prstGeom prst="diamond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 rot="5400000" flipH="1">
                <a:off x="-356235" y="2210360"/>
                <a:ext cx="548700" cy="329400"/>
              </a:xfrm>
              <a:prstGeom prst="diamond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 rot="-3599873" flipH="1">
            <a:off x="7422345" y="-509509"/>
            <a:ext cx="2014072" cy="2014072"/>
          </a:xfrm>
          <a:prstGeom prst="chord">
            <a:avLst>
              <a:gd name="adj1" fmla="val 5399744"/>
              <a:gd name="adj2" fmla="val 1620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 flipH="1">
            <a:off x="8518236" y="601438"/>
            <a:ext cx="606600" cy="606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 flipH="1">
            <a:off x="8585577" y="1805376"/>
            <a:ext cx="471900" cy="471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21"/>
          <p:cNvGrpSpPr/>
          <p:nvPr/>
        </p:nvGrpSpPr>
        <p:grpSpPr>
          <a:xfrm>
            <a:off x="-10" y="3775154"/>
            <a:ext cx="1368350" cy="1368350"/>
            <a:chOff x="76200" y="2909700"/>
            <a:chExt cx="2157600" cy="2157600"/>
          </a:xfrm>
        </p:grpSpPr>
        <p:sp>
          <p:nvSpPr>
            <p:cNvPr id="270" name="Google Shape;270;p21"/>
            <p:cNvSpPr/>
            <p:nvPr/>
          </p:nvSpPr>
          <p:spPr>
            <a:xfrm>
              <a:off x="76200" y="2909700"/>
              <a:ext cx="539400" cy="215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76200" y="3449100"/>
              <a:ext cx="1078800" cy="161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76200" y="3988500"/>
              <a:ext cx="1618200" cy="1078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6200" y="4527900"/>
              <a:ext cx="21576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1"/>
          <p:cNvSpPr/>
          <p:nvPr/>
        </p:nvSpPr>
        <p:spPr>
          <a:xfrm>
            <a:off x="102292" y="76200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8579777" y="4769775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" name="Google Shape;276;p21"/>
          <p:cNvCxnSpPr>
            <a:stCxn id="267" idx="4"/>
            <a:endCxn id="268" idx="0"/>
          </p:cNvCxnSpPr>
          <p:nvPr/>
        </p:nvCxnSpPr>
        <p:spPr>
          <a:xfrm>
            <a:off x="8821536" y="1208038"/>
            <a:ext cx="0" cy="59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21"/>
          <p:cNvSpPr/>
          <p:nvPr/>
        </p:nvSpPr>
        <p:spPr>
          <a:xfrm>
            <a:off x="529213" y="385500"/>
            <a:ext cx="116400" cy="1164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584338" y="166365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1492063" y="1663650"/>
            <a:ext cx="10161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>
            <a:off x="2371139" y="217750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666414" y="720025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999835" y="163675"/>
            <a:ext cx="381600" cy="3816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704072" y="288675"/>
            <a:ext cx="131700" cy="1317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707179" y="2594325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 flipH="1">
            <a:off x="7200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 flipH="1">
            <a:off x="720075" y="1215750"/>
            <a:ext cx="770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rot="5400000" flipH="1">
            <a:off x="-38015" y="3793229"/>
            <a:ext cx="1368350" cy="1368350"/>
            <a:chOff x="76200" y="2909700"/>
            <a:chExt cx="2157600" cy="2157600"/>
          </a:xfrm>
        </p:grpSpPr>
        <p:sp>
          <p:nvSpPr>
            <p:cNvPr id="30" name="Google Shape;30;p4"/>
            <p:cNvSpPr/>
            <p:nvPr/>
          </p:nvSpPr>
          <p:spPr>
            <a:xfrm>
              <a:off x="76200" y="2909700"/>
              <a:ext cx="539400" cy="215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6200" y="3449100"/>
              <a:ext cx="1078800" cy="161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6200" y="3988500"/>
              <a:ext cx="1618200" cy="1078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6200" y="4527900"/>
              <a:ext cx="21576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/>
          <p:nvPr/>
        </p:nvSpPr>
        <p:spPr>
          <a:xfrm flipH="1">
            <a:off x="8646215" y="4644571"/>
            <a:ext cx="381600" cy="3816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20725" y="3042850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298825" y="3363800"/>
            <a:ext cx="276900" cy="2769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186321" y="151900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120025" y="702575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flipH="1">
            <a:off x="8493814" y="4282946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1511575" y="4745975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 rot="-5400000">
            <a:off x="7775640" y="3775154"/>
            <a:ext cx="1368350" cy="1368350"/>
            <a:chOff x="76200" y="2909700"/>
            <a:chExt cx="2157600" cy="2157600"/>
          </a:xfrm>
        </p:grpSpPr>
        <p:sp>
          <p:nvSpPr>
            <p:cNvPr id="44" name="Google Shape;44;p5"/>
            <p:cNvSpPr/>
            <p:nvPr/>
          </p:nvSpPr>
          <p:spPr>
            <a:xfrm>
              <a:off x="76200" y="2909700"/>
              <a:ext cx="539400" cy="215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76200" y="3449100"/>
              <a:ext cx="1078800" cy="161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6200" y="3988500"/>
              <a:ext cx="1618200" cy="1078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6200" y="4527900"/>
              <a:ext cx="21576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/>
          <p:nvPr/>
        </p:nvSpPr>
        <p:spPr>
          <a:xfrm>
            <a:off x="78160" y="4626496"/>
            <a:ext cx="381600" cy="3816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906450" y="3024775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8530250" y="3345725"/>
            <a:ext cx="276900" cy="2769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570154" y="133825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8807150" y="684500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33361" y="4264871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415600" y="4727900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203563" y="1295050"/>
            <a:ext cx="3297000" cy="25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4644625" y="1295050"/>
            <a:ext cx="3295800" cy="25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8"/>
          <p:cNvSpPr/>
          <p:nvPr/>
        </p:nvSpPr>
        <p:spPr>
          <a:xfrm rot="-3599873" flipH="1">
            <a:off x="7422345" y="-509509"/>
            <a:ext cx="2014072" cy="2014072"/>
          </a:xfrm>
          <a:prstGeom prst="chord">
            <a:avLst>
              <a:gd name="adj1" fmla="val 5399744"/>
              <a:gd name="adj2" fmla="val 1620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8518236" y="601438"/>
            <a:ext cx="606600" cy="606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flipH="1">
            <a:off x="8585577" y="1805376"/>
            <a:ext cx="471900" cy="471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>
            <a:off x="-10" y="3775154"/>
            <a:ext cx="1368350" cy="1368350"/>
            <a:chOff x="76200" y="2909700"/>
            <a:chExt cx="2157600" cy="2157600"/>
          </a:xfrm>
        </p:grpSpPr>
        <p:sp>
          <p:nvSpPr>
            <p:cNvPr id="91" name="Google Shape;91;p8"/>
            <p:cNvSpPr/>
            <p:nvPr/>
          </p:nvSpPr>
          <p:spPr>
            <a:xfrm>
              <a:off x="76200" y="2909700"/>
              <a:ext cx="539400" cy="215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6200" y="3449100"/>
              <a:ext cx="1078800" cy="161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6200" y="3988500"/>
              <a:ext cx="1618200" cy="1078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76200" y="4527900"/>
              <a:ext cx="21576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8"/>
          <p:cNvSpPr/>
          <p:nvPr/>
        </p:nvSpPr>
        <p:spPr>
          <a:xfrm>
            <a:off x="102292" y="76200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8579777" y="4769775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8"/>
          <p:cNvCxnSpPr>
            <a:stCxn id="88" idx="4"/>
            <a:endCxn id="89" idx="0"/>
          </p:cNvCxnSpPr>
          <p:nvPr/>
        </p:nvCxnSpPr>
        <p:spPr>
          <a:xfrm>
            <a:off x="8821536" y="1208038"/>
            <a:ext cx="0" cy="59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8"/>
          <p:cNvSpPr/>
          <p:nvPr/>
        </p:nvSpPr>
        <p:spPr>
          <a:xfrm>
            <a:off x="529213" y="385500"/>
            <a:ext cx="116400" cy="1164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9"/>
          <p:cNvGrpSpPr/>
          <p:nvPr/>
        </p:nvGrpSpPr>
        <p:grpSpPr>
          <a:xfrm>
            <a:off x="-1159600" y="383125"/>
            <a:ext cx="1796625" cy="2208925"/>
            <a:chOff x="-1159600" y="3044738"/>
            <a:chExt cx="1796625" cy="2208925"/>
          </a:xfrm>
        </p:grpSpPr>
        <p:sp>
          <p:nvSpPr>
            <p:cNvPr id="103" name="Google Shape;103;p9"/>
            <p:cNvSpPr/>
            <p:nvPr/>
          </p:nvSpPr>
          <p:spPr>
            <a:xfrm rot="10800000">
              <a:off x="-929875" y="3044738"/>
              <a:ext cx="1566900" cy="1566900"/>
            </a:xfrm>
            <a:prstGeom prst="pie">
              <a:avLst>
                <a:gd name="adj1" fmla="val 5374325"/>
                <a:gd name="adj2" fmla="val 1620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 rot="10800000">
              <a:off x="-1159600" y="3686763"/>
              <a:ext cx="1566900" cy="1566900"/>
            </a:xfrm>
            <a:prstGeom prst="pie">
              <a:avLst>
                <a:gd name="adj1" fmla="val 5374325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 rot="5400000">
              <a:off x="-5125" y="3724038"/>
              <a:ext cx="383100" cy="3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9"/>
          <p:cNvGrpSpPr/>
          <p:nvPr/>
        </p:nvGrpSpPr>
        <p:grpSpPr>
          <a:xfrm rot="-5400000">
            <a:off x="7775640" y="3775154"/>
            <a:ext cx="1368350" cy="1368350"/>
            <a:chOff x="76200" y="2909700"/>
            <a:chExt cx="2157600" cy="2157600"/>
          </a:xfrm>
        </p:grpSpPr>
        <p:sp>
          <p:nvSpPr>
            <p:cNvPr id="107" name="Google Shape;107;p9"/>
            <p:cNvSpPr/>
            <p:nvPr/>
          </p:nvSpPr>
          <p:spPr>
            <a:xfrm>
              <a:off x="76200" y="2909700"/>
              <a:ext cx="539400" cy="215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76200" y="3449100"/>
              <a:ext cx="1078800" cy="161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76200" y="3988500"/>
              <a:ext cx="1618200" cy="1078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6200" y="4527900"/>
              <a:ext cx="21576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9"/>
          <p:cNvSpPr/>
          <p:nvPr/>
        </p:nvSpPr>
        <p:spPr>
          <a:xfrm>
            <a:off x="78160" y="4626496"/>
            <a:ext cx="381600" cy="3816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8906450" y="3024775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8530250" y="3345725"/>
            <a:ext cx="276900" cy="2769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8570154" y="133825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8807150" y="684500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433361" y="4264871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7415600" y="4727900"/>
            <a:ext cx="178800" cy="1788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3" name="Google Shape;123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11"/>
          <p:cNvSpPr/>
          <p:nvPr/>
        </p:nvSpPr>
        <p:spPr>
          <a:xfrm rot="-3599873" flipH="1">
            <a:off x="7422345" y="-509509"/>
            <a:ext cx="2014072" cy="2014072"/>
          </a:xfrm>
          <a:prstGeom prst="chord">
            <a:avLst>
              <a:gd name="adj1" fmla="val 5399744"/>
              <a:gd name="adj2" fmla="val 1620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 flipH="1">
            <a:off x="8518236" y="601438"/>
            <a:ext cx="606600" cy="606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"/>
          <p:cNvSpPr/>
          <p:nvPr/>
        </p:nvSpPr>
        <p:spPr>
          <a:xfrm flipH="1">
            <a:off x="8585577" y="1805376"/>
            <a:ext cx="471900" cy="471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11"/>
          <p:cNvGrpSpPr/>
          <p:nvPr/>
        </p:nvGrpSpPr>
        <p:grpSpPr>
          <a:xfrm>
            <a:off x="-10" y="3775154"/>
            <a:ext cx="1368350" cy="1368350"/>
            <a:chOff x="76200" y="2909700"/>
            <a:chExt cx="2157600" cy="2157600"/>
          </a:xfrm>
        </p:grpSpPr>
        <p:sp>
          <p:nvSpPr>
            <p:cNvPr id="128" name="Google Shape;128;p11"/>
            <p:cNvSpPr/>
            <p:nvPr/>
          </p:nvSpPr>
          <p:spPr>
            <a:xfrm>
              <a:off x="76200" y="2909700"/>
              <a:ext cx="539400" cy="215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76200" y="3449100"/>
              <a:ext cx="1078800" cy="161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76200" y="3988500"/>
              <a:ext cx="1618200" cy="1078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6200" y="4527900"/>
              <a:ext cx="21576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1"/>
          <p:cNvSpPr/>
          <p:nvPr/>
        </p:nvSpPr>
        <p:spPr>
          <a:xfrm>
            <a:off x="102292" y="76200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8579777" y="4769775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1"/>
          <p:cNvCxnSpPr>
            <a:stCxn id="125" idx="4"/>
            <a:endCxn id="126" idx="0"/>
          </p:cNvCxnSpPr>
          <p:nvPr/>
        </p:nvCxnSpPr>
        <p:spPr>
          <a:xfrm>
            <a:off x="8821536" y="1208038"/>
            <a:ext cx="0" cy="59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1"/>
          <p:cNvSpPr/>
          <p:nvPr/>
        </p:nvSpPr>
        <p:spPr>
          <a:xfrm>
            <a:off x="529213" y="385500"/>
            <a:ext cx="116400" cy="1164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4" r:id="rId12"/>
    <p:sldLayoutId id="2147483666" r:id="rId13"/>
    <p:sldLayoutId id="214748366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bsidian.md/" TargetMode="External"/><Relationship Id="rId3" Type="http://schemas.openxmlformats.org/officeDocument/2006/relationships/hyperlink" Target="https://www.stackscale.com/blog/hypervisors/" TargetMode="External"/><Relationship Id="rId7" Type="http://schemas.openxmlformats.org/officeDocument/2006/relationships/hyperlink" Target="https://www.notion.s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vmware.com/products/workstation-player.html" TargetMode="External"/><Relationship Id="rId5" Type="http://schemas.openxmlformats.org/officeDocument/2006/relationships/hyperlink" Target="https://kali.org/" TargetMode="External"/><Relationship Id="rId10" Type="http://schemas.openxmlformats.org/officeDocument/2006/relationships/hyperlink" Target="https://www.microsoft.com/en-us/microsoft-365/onenote/digital-note-taking-app" TargetMode="External"/><Relationship Id="rId4" Type="http://schemas.openxmlformats.org/officeDocument/2006/relationships/hyperlink" Target="https://www.virtualbox.org/wiki/Downloads" TargetMode="External"/><Relationship Id="rId9" Type="http://schemas.openxmlformats.org/officeDocument/2006/relationships/hyperlink" Target="https://www.giuspen.net/cherrytre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lash2k.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ctrTitle"/>
          </p:nvPr>
        </p:nvSpPr>
        <p:spPr>
          <a:xfrm>
            <a:off x="343400" y="1338875"/>
            <a:ext cx="8684144" cy="20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u="sng" dirty="0"/>
              <a:t>CY243-L</a:t>
            </a:r>
            <a:br>
              <a:rPr lang="en-US" dirty="0"/>
            </a:br>
            <a:r>
              <a:rPr lang="en-US" dirty="0"/>
              <a:t>Penetration Testing</a:t>
            </a:r>
            <a:endParaRPr dirty="0"/>
          </a:p>
        </p:txBody>
      </p:sp>
      <p:sp>
        <p:nvSpPr>
          <p:cNvPr id="295" name="Google Shape;295;p28"/>
          <p:cNvSpPr/>
          <p:nvPr/>
        </p:nvSpPr>
        <p:spPr>
          <a:xfrm>
            <a:off x="1279479" y="881700"/>
            <a:ext cx="349500" cy="3495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8"/>
          <p:cNvGrpSpPr/>
          <p:nvPr/>
        </p:nvGrpSpPr>
        <p:grpSpPr>
          <a:xfrm>
            <a:off x="6904894" y="3694725"/>
            <a:ext cx="2422027" cy="1818556"/>
            <a:chOff x="6904894" y="3694725"/>
            <a:chExt cx="2422027" cy="1818556"/>
          </a:xfrm>
        </p:grpSpPr>
        <p:sp>
          <p:nvSpPr>
            <p:cNvPr id="297" name="Google Shape;297;p28"/>
            <p:cNvSpPr/>
            <p:nvPr/>
          </p:nvSpPr>
          <p:spPr>
            <a:xfrm>
              <a:off x="6904975" y="3694725"/>
              <a:ext cx="2270100" cy="1363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flipH="1">
              <a:off x="6904894" y="4211639"/>
              <a:ext cx="548700" cy="3294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056821" y="4149781"/>
              <a:ext cx="2270100" cy="1363500"/>
            </a:xfrm>
            <a:prstGeom prst="diamond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0" name="Google Shape;300;p28"/>
            <p:cNvCxnSpPr>
              <a:stCxn id="298" idx="0"/>
            </p:cNvCxnSpPr>
            <p:nvPr/>
          </p:nvCxnSpPr>
          <p:spPr>
            <a:xfrm>
              <a:off x="7179244" y="4211639"/>
              <a:ext cx="1848300" cy="110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28"/>
            <p:cNvSpPr/>
            <p:nvPr/>
          </p:nvSpPr>
          <p:spPr>
            <a:xfrm>
              <a:off x="8150883" y="4520559"/>
              <a:ext cx="138000" cy="13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580102" y="4658555"/>
              <a:ext cx="138000" cy="13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8"/>
          <p:cNvSpPr/>
          <p:nvPr/>
        </p:nvSpPr>
        <p:spPr>
          <a:xfrm>
            <a:off x="8251014" y="752788"/>
            <a:ext cx="195300" cy="195300"/>
          </a:xfrm>
          <a:prstGeom prst="frame">
            <a:avLst>
              <a:gd name="adj1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28"/>
          <p:cNvGrpSpPr/>
          <p:nvPr/>
        </p:nvGrpSpPr>
        <p:grpSpPr>
          <a:xfrm>
            <a:off x="343400" y="3857925"/>
            <a:ext cx="2208927" cy="1796625"/>
            <a:chOff x="343400" y="3857925"/>
            <a:chExt cx="2208927" cy="1796625"/>
          </a:xfrm>
        </p:grpSpPr>
        <p:sp>
          <p:nvSpPr>
            <p:cNvPr id="305" name="Google Shape;305;p28"/>
            <p:cNvSpPr/>
            <p:nvPr/>
          </p:nvSpPr>
          <p:spPr>
            <a:xfrm rot="5400000">
              <a:off x="343400" y="3857925"/>
              <a:ext cx="1566900" cy="1566900"/>
            </a:xfrm>
            <a:prstGeom prst="pie">
              <a:avLst>
                <a:gd name="adj1" fmla="val 5374325"/>
                <a:gd name="adj2" fmla="val 1620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 rot="5400000">
              <a:off x="985425" y="4087650"/>
              <a:ext cx="1566900" cy="1566900"/>
            </a:xfrm>
            <a:prstGeom prst="pie">
              <a:avLst>
                <a:gd name="adj1" fmla="val 5374325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022700" y="4116975"/>
              <a:ext cx="383100" cy="3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964926" y="4598325"/>
              <a:ext cx="86100" cy="86100"/>
            </a:xfrm>
            <a:prstGeom prst="frame">
              <a:avLst>
                <a:gd name="adj1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2357027" y="4065700"/>
              <a:ext cx="195300" cy="195300"/>
            </a:xfrm>
            <a:prstGeom prst="frame">
              <a:avLst>
                <a:gd name="adj1" fmla="val 1463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7200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Linux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subTitle" idx="3"/>
          </p:nvPr>
        </p:nvSpPr>
        <p:spPr>
          <a:xfrm>
            <a:off x="713325" y="1295050"/>
            <a:ext cx="7717500" cy="93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Open-source Operating System </a:t>
            </a:r>
            <a:r>
              <a:rPr lang="en-US" b="1" dirty="0"/>
              <a:t>KERNEL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NOT an 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Kernel: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Foundation for an 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Manages hardware, processes, memory, I/O etc.</a:t>
            </a:r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4"/>
          </p:nvPr>
        </p:nvSpPr>
        <p:spPr>
          <a:xfrm>
            <a:off x="706550" y="2746489"/>
            <a:ext cx="7717500" cy="93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/>
              <a:t>Flavors/Distro: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Ubuntu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Linux Mint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Debian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Fedora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CentOS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7200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Linux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4"/>
          </p:nvPr>
        </p:nvSpPr>
        <p:spPr>
          <a:xfrm>
            <a:off x="720050" y="1292659"/>
            <a:ext cx="7717500" cy="93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/>
              <a:t>Distros for Hacking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Kali Linux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Parrot 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BlackArch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BackBox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Pentoo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37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7200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Shell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subTitle" idx="3"/>
          </p:nvPr>
        </p:nvSpPr>
        <p:spPr>
          <a:xfrm>
            <a:off x="713325" y="1295050"/>
            <a:ext cx="7717500" cy="93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CLI program to help user interact with 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Acts as intermediary between user and 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user to execute commands and fetch their output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 ZSH, BASH</a:t>
            </a:r>
          </a:p>
        </p:txBody>
      </p:sp>
      <p:sp>
        <p:nvSpPr>
          <p:cNvPr id="7" name="Google Shape;348;p31">
            <a:extLst>
              <a:ext uri="{FF2B5EF4-FFF2-40B4-BE49-F238E27FC236}">
                <a16:creationId xmlns:a16="http://schemas.microsoft.com/office/drawing/2014/main" id="{F75BA33D-507A-4CED-908C-6DD2BD1053A6}"/>
              </a:ext>
            </a:extLst>
          </p:cNvPr>
          <p:cNvSpPr txBox="1">
            <a:spLocks/>
          </p:cNvSpPr>
          <p:nvPr/>
        </p:nvSpPr>
        <p:spPr>
          <a:xfrm>
            <a:off x="726825" y="24096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What is a Terminal</a:t>
            </a:r>
          </a:p>
        </p:txBody>
      </p:sp>
      <p:sp>
        <p:nvSpPr>
          <p:cNvPr id="9" name="Google Shape;349;p31">
            <a:extLst>
              <a:ext uri="{FF2B5EF4-FFF2-40B4-BE49-F238E27FC236}">
                <a16:creationId xmlns:a16="http://schemas.microsoft.com/office/drawing/2014/main" id="{988FEEC2-86B9-4240-945A-DF162D698E6B}"/>
              </a:ext>
            </a:extLst>
          </p:cNvPr>
          <p:cNvSpPr txBox="1">
            <a:spLocks/>
          </p:cNvSpPr>
          <p:nvPr/>
        </p:nvSpPr>
        <p:spPr>
          <a:xfrm>
            <a:off x="726725" y="2982344"/>
            <a:ext cx="7717500" cy="93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to allow interaction with a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Terminal communicates with the shell and shows output on its screen</a:t>
            </a:r>
          </a:p>
        </p:txBody>
      </p:sp>
    </p:spTree>
    <p:extLst>
      <p:ext uri="{BB962C8B-B14F-4D97-AF65-F5344CB8AC3E}">
        <p14:creationId xmlns:p14="http://schemas.microsoft.com/office/powerpoint/2010/main" val="174598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build="p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7200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Shell vs Terminal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subTitle" idx="3"/>
          </p:nvPr>
        </p:nvSpPr>
        <p:spPr>
          <a:xfrm>
            <a:off x="720050" y="21145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 many cases, people use the terms "shell" and "terminal" interchangeably because they often work together to provide a command-line environment. Common shells include Bash, </a:t>
            </a:r>
            <a:r>
              <a:rPr lang="en-US" dirty="0" err="1"/>
              <a:t>Zsh</a:t>
            </a:r>
            <a:r>
              <a:rPr lang="en-US" dirty="0"/>
              <a:t>, and PowerShell, while terminals can be various software applications like GNOME Terminal, macOS Terminal, or Windows Terminal.</a:t>
            </a:r>
          </a:p>
        </p:txBody>
      </p:sp>
    </p:spTree>
    <p:extLst>
      <p:ext uri="{BB962C8B-B14F-4D97-AF65-F5344CB8AC3E}">
        <p14:creationId xmlns:p14="http://schemas.microsoft.com/office/powerpoint/2010/main" val="1121209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7200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Virtual Machine?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subTitle" idx="3"/>
          </p:nvPr>
        </p:nvSpPr>
        <p:spPr>
          <a:xfrm>
            <a:off x="713325" y="12950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Software Emulation of an Operating System on a Physical computer</a:t>
            </a:r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4"/>
          </p:nvPr>
        </p:nvSpPr>
        <p:spPr>
          <a:xfrm>
            <a:off x="720050" y="2035123"/>
            <a:ext cx="7717500" cy="93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/>
              <a:t>Why VMs?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independent hardware resources such as CPU, Memory, Storage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Provides Isolation which enables testing to be within a contained environment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backups and restoration with ease using Snapshots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Reduces hardware costs and energy consumption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83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2493406" y="1395024"/>
            <a:ext cx="3952913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Setting up VirtualBox</a:t>
            </a:r>
            <a:endParaRPr dirty="0"/>
          </a:p>
        </p:txBody>
      </p:sp>
      <p:grpSp>
        <p:nvGrpSpPr>
          <p:cNvPr id="368" name="Google Shape;368;p33"/>
          <p:cNvGrpSpPr/>
          <p:nvPr/>
        </p:nvGrpSpPr>
        <p:grpSpPr>
          <a:xfrm flipH="1">
            <a:off x="2792044" y="2992776"/>
            <a:ext cx="2422027" cy="1818556"/>
            <a:chOff x="6008744" y="2785450"/>
            <a:chExt cx="2422027" cy="1818556"/>
          </a:xfrm>
        </p:grpSpPr>
        <p:sp>
          <p:nvSpPr>
            <p:cNvPr id="369" name="Google Shape;369;p33"/>
            <p:cNvSpPr/>
            <p:nvPr/>
          </p:nvSpPr>
          <p:spPr>
            <a:xfrm>
              <a:off x="6008825" y="2785450"/>
              <a:ext cx="2270100" cy="1363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6008744" y="3302364"/>
              <a:ext cx="548700" cy="3294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6160671" y="3240506"/>
              <a:ext cx="2270100" cy="1363500"/>
            </a:xfrm>
            <a:prstGeom prst="diamond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2" name="Google Shape;372;p33"/>
            <p:cNvCxnSpPr>
              <a:stCxn id="370" idx="0"/>
            </p:cNvCxnSpPr>
            <p:nvPr/>
          </p:nvCxnSpPr>
          <p:spPr>
            <a:xfrm>
              <a:off x="6283094" y="3302364"/>
              <a:ext cx="1626300" cy="939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3" name="Google Shape;373;p33"/>
            <p:cNvSpPr/>
            <p:nvPr/>
          </p:nvSpPr>
          <p:spPr>
            <a:xfrm>
              <a:off x="7254733" y="3611284"/>
              <a:ext cx="138000" cy="13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683952" y="3749280"/>
              <a:ext cx="138000" cy="13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3"/>
          <p:cNvSpPr/>
          <p:nvPr/>
        </p:nvSpPr>
        <p:spPr>
          <a:xfrm>
            <a:off x="6977179" y="364750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2493406" y="1395024"/>
            <a:ext cx="3952913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Setting up Kali Linux</a:t>
            </a:r>
            <a:endParaRPr dirty="0"/>
          </a:p>
        </p:txBody>
      </p:sp>
      <p:grpSp>
        <p:nvGrpSpPr>
          <p:cNvPr id="368" name="Google Shape;368;p33"/>
          <p:cNvGrpSpPr/>
          <p:nvPr/>
        </p:nvGrpSpPr>
        <p:grpSpPr>
          <a:xfrm flipH="1">
            <a:off x="2792044" y="2992776"/>
            <a:ext cx="2422027" cy="1818556"/>
            <a:chOff x="6008744" y="2785450"/>
            <a:chExt cx="2422027" cy="1818556"/>
          </a:xfrm>
        </p:grpSpPr>
        <p:sp>
          <p:nvSpPr>
            <p:cNvPr id="369" name="Google Shape;369;p33"/>
            <p:cNvSpPr/>
            <p:nvPr/>
          </p:nvSpPr>
          <p:spPr>
            <a:xfrm>
              <a:off x="6008825" y="2785450"/>
              <a:ext cx="2270100" cy="1363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6008744" y="3302364"/>
              <a:ext cx="548700" cy="3294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6160671" y="3240506"/>
              <a:ext cx="2270100" cy="1363500"/>
            </a:xfrm>
            <a:prstGeom prst="diamond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2" name="Google Shape;372;p33"/>
            <p:cNvCxnSpPr>
              <a:stCxn id="370" idx="0"/>
            </p:cNvCxnSpPr>
            <p:nvPr/>
          </p:nvCxnSpPr>
          <p:spPr>
            <a:xfrm>
              <a:off x="6283094" y="3302364"/>
              <a:ext cx="1626300" cy="939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3" name="Google Shape;373;p33"/>
            <p:cNvSpPr/>
            <p:nvPr/>
          </p:nvSpPr>
          <p:spPr>
            <a:xfrm>
              <a:off x="7254733" y="3611284"/>
              <a:ext cx="138000" cy="13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683952" y="3749280"/>
              <a:ext cx="138000" cy="13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3"/>
          <p:cNvSpPr/>
          <p:nvPr/>
        </p:nvSpPr>
        <p:spPr>
          <a:xfrm>
            <a:off x="6977179" y="364750"/>
            <a:ext cx="349500" cy="3495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65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Linux Filesystem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B62AC-FC75-40D3-BC15-EC1DC46F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86" y="1112200"/>
            <a:ext cx="6215028" cy="29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Linux Commands</a:t>
            </a:r>
            <a:endParaRPr dirty="0"/>
          </a:p>
        </p:txBody>
      </p:sp>
      <p:sp>
        <p:nvSpPr>
          <p:cNvPr id="6" name="Google Shape;354;p31">
            <a:extLst>
              <a:ext uri="{FF2B5EF4-FFF2-40B4-BE49-F238E27FC236}">
                <a16:creationId xmlns:a16="http://schemas.microsoft.com/office/drawing/2014/main" id="{E5A91FC7-EF73-4794-BFE3-AD34316907EC}"/>
              </a:ext>
            </a:extLst>
          </p:cNvPr>
          <p:cNvSpPr txBox="1">
            <a:spLocks/>
          </p:cNvSpPr>
          <p:nvPr/>
        </p:nvSpPr>
        <p:spPr>
          <a:xfrm>
            <a:off x="720000" y="1179928"/>
            <a:ext cx="3516501" cy="3484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Pwd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Mkdir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Google Shape;354;p31">
            <a:extLst>
              <a:ext uri="{FF2B5EF4-FFF2-40B4-BE49-F238E27FC236}">
                <a16:creationId xmlns:a16="http://schemas.microsoft.com/office/drawing/2014/main" id="{D4F81E18-5809-431B-AB76-19EE016DA52F}"/>
              </a:ext>
            </a:extLst>
          </p:cNvPr>
          <p:cNvSpPr txBox="1">
            <a:spLocks/>
          </p:cNvSpPr>
          <p:nvPr/>
        </p:nvSpPr>
        <p:spPr>
          <a:xfrm>
            <a:off x="4846482" y="1179928"/>
            <a:ext cx="2385013" cy="3839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Chmod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Chown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Useradd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Groupadd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Groupdel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Wget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Taking</a:t>
            </a:r>
            <a:endParaRPr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2"/>
          </p:nvPr>
        </p:nvSpPr>
        <p:spPr>
          <a:xfrm>
            <a:off x="1355154" y="1295050"/>
            <a:ext cx="6585271" cy="25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How to take good notes?</a:t>
            </a:r>
          </a:p>
          <a:p>
            <a:pPr marL="285750" indent="-285750"/>
            <a:r>
              <a:rPr lang="en-US" dirty="0"/>
              <a:t>Note Taking softwares</a:t>
            </a:r>
          </a:p>
          <a:p>
            <a:pPr marL="742950" lvl="1" indent="-285750" algn="l"/>
            <a:r>
              <a:rPr lang="en-US" dirty="0"/>
              <a:t>Notion.so</a:t>
            </a:r>
          </a:p>
          <a:p>
            <a:pPr marL="742950" lvl="1" indent="-285750" algn="l"/>
            <a:r>
              <a:rPr lang="en-US" dirty="0"/>
              <a:t>Obsidian.md</a:t>
            </a:r>
          </a:p>
          <a:p>
            <a:pPr marL="742950" lvl="1" indent="-285750" algn="l"/>
            <a:r>
              <a:rPr lang="en-US" dirty="0"/>
              <a:t>Microsoft OneNote</a:t>
            </a:r>
          </a:p>
          <a:p>
            <a:pPr marL="742950" lvl="1" indent="-285750" algn="l"/>
            <a:r>
              <a:rPr lang="en-US" dirty="0" err="1"/>
              <a:t>CherryTree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06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0"/>
          <p:cNvGrpSpPr/>
          <p:nvPr/>
        </p:nvGrpSpPr>
        <p:grpSpPr>
          <a:xfrm>
            <a:off x="-5" y="-146276"/>
            <a:ext cx="2313000" cy="2313000"/>
            <a:chOff x="-5" y="-146276"/>
            <a:chExt cx="2313000" cy="2313000"/>
          </a:xfrm>
        </p:grpSpPr>
        <p:sp>
          <p:nvSpPr>
            <p:cNvPr id="330" name="Google Shape;330;p30"/>
            <p:cNvSpPr/>
            <p:nvPr/>
          </p:nvSpPr>
          <p:spPr>
            <a:xfrm rot="3600046">
              <a:off x="309875" y="163604"/>
              <a:ext cx="1693240" cy="1693240"/>
            </a:xfrm>
            <a:prstGeom prst="chord">
              <a:avLst>
                <a:gd name="adj1" fmla="val 5399744"/>
                <a:gd name="adj2" fmla="val 1620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25972" y="458921"/>
              <a:ext cx="293700" cy="293700"/>
            </a:xfrm>
            <a:prstGeom prst="frame">
              <a:avLst>
                <a:gd name="adj1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30"/>
            <p:cNvCxnSpPr>
              <a:stCxn id="330" idx="1"/>
              <a:endCxn id="331" idx="3"/>
            </p:cNvCxnSpPr>
            <p:nvPr/>
          </p:nvCxnSpPr>
          <p:spPr>
            <a:xfrm flipH="1">
              <a:off x="519595" y="586924"/>
              <a:ext cx="1370100" cy="1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30"/>
            <p:cNvSpPr/>
            <p:nvPr/>
          </p:nvSpPr>
          <p:spPr>
            <a:xfrm>
              <a:off x="519797" y="1040483"/>
              <a:ext cx="614100" cy="61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0"/>
          <p:cNvSpPr/>
          <p:nvPr/>
        </p:nvSpPr>
        <p:spPr>
          <a:xfrm>
            <a:off x="548332" y="4439100"/>
            <a:ext cx="329700" cy="3297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30"/>
          <p:cNvGrpSpPr/>
          <p:nvPr/>
        </p:nvGrpSpPr>
        <p:grpSpPr>
          <a:xfrm>
            <a:off x="6541857" y="3327521"/>
            <a:ext cx="2525949" cy="1685953"/>
            <a:chOff x="6541857" y="3327521"/>
            <a:chExt cx="2525949" cy="1685953"/>
          </a:xfrm>
        </p:grpSpPr>
        <p:sp>
          <p:nvSpPr>
            <p:cNvPr id="336" name="Google Shape;336;p30"/>
            <p:cNvSpPr/>
            <p:nvPr/>
          </p:nvSpPr>
          <p:spPr>
            <a:xfrm flipH="1">
              <a:off x="7390207" y="3331797"/>
              <a:ext cx="1677600" cy="1677600"/>
            </a:xfrm>
            <a:prstGeom prst="chord">
              <a:avLst>
                <a:gd name="adj1" fmla="val 5399744"/>
                <a:gd name="adj2" fmla="val 1626692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30"/>
            <p:cNvGrpSpPr/>
            <p:nvPr/>
          </p:nvGrpSpPr>
          <p:grpSpPr>
            <a:xfrm flipH="1">
              <a:off x="6541857" y="3327521"/>
              <a:ext cx="1685949" cy="1685953"/>
              <a:chOff x="76200" y="2909700"/>
              <a:chExt cx="2157600" cy="2157606"/>
            </a:xfrm>
          </p:grpSpPr>
          <p:sp>
            <p:nvSpPr>
              <p:cNvPr id="338" name="Google Shape;338;p30"/>
              <p:cNvSpPr/>
              <p:nvPr/>
            </p:nvSpPr>
            <p:spPr>
              <a:xfrm>
                <a:off x="76200" y="2909700"/>
                <a:ext cx="539400" cy="215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76200" y="3449100"/>
                <a:ext cx="1078800" cy="1618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147971" y="3988506"/>
                <a:ext cx="1546500" cy="1078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76200" y="4527900"/>
                <a:ext cx="21576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" name="Google Shape;342;p30"/>
            <p:cNvSpPr/>
            <p:nvPr/>
          </p:nvSpPr>
          <p:spPr>
            <a:xfrm>
              <a:off x="6541917" y="4155741"/>
              <a:ext cx="183600" cy="183600"/>
            </a:xfrm>
            <a:prstGeom prst="frame">
              <a:avLst>
                <a:gd name="adj1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885739" y="3827317"/>
              <a:ext cx="686400" cy="68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48;p31">
            <a:extLst>
              <a:ext uri="{FF2B5EF4-FFF2-40B4-BE49-F238E27FC236}">
                <a16:creationId xmlns:a16="http://schemas.microsoft.com/office/drawing/2014/main" id="{5B8393D9-D49C-4DC6-9731-A11A50472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99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whoami</a:t>
            </a:r>
            <a:endParaRPr dirty="0"/>
          </a:p>
        </p:txBody>
      </p:sp>
      <p:grpSp>
        <p:nvGrpSpPr>
          <p:cNvPr id="24" name="Google Shape;8574;p62">
            <a:extLst>
              <a:ext uri="{FF2B5EF4-FFF2-40B4-BE49-F238E27FC236}">
                <a16:creationId xmlns:a16="http://schemas.microsoft.com/office/drawing/2014/main" id="{DC33A8E6-9F22-4EBD-B384-7459CF31886D}"/>
              </a:ext>
            </a:extLst>
          </p:cNvPr>
          <p:cNvGrpSpPr/>
          <p:nvPr/>
        </p:nvGrpSpPr>
        <p:grpSpPr>
          <a:xfrm>
            <a:off x="2660935" y="2285400"/>
            <a:ext cx="349642" cy="349936"/>
            <a:chOff x="3372100" y="2364625"/>
            <a:chExt cx="267925" cy="268150"/>
          </a:xfrm>
          <a:solidFill>
            <a:schemeClr val="tx1"/>
          </a:solidFill>
        </p:grpSpPr>
        <p:sp>
          <p:nvSpPr>
            <p:cNvPr id="25" name="Google Shape;8575;p62">
              <a:extLst>
                <a:ext uri="{FF2B5EF4-FFF2-40B4-BE49-F238E27FC236}">
                  <a16:creationId xmlns:a16="http://schemas.microsoft.com/office/drawing/2014/main" id="{FE71222A-C687-42A8-B68B-8543DBE1E1F6}"/>
                </a:ext>
              </a:extLst>
            </p:cNvPr>
            <p:cNvSpPr/>
            <p:nvPr/>
          </p:nvSpPr>
          <p:spPr>
            <a:xfrm>
              <a:off x="3419725" y="2554150"/>
              <a:ext cx="67900" cy="31575"/>
            </a:xfrm>
            <a:custGeom>
              <a:avLst/>
              <a:gdLst/>
              <a:ahLst/>
              <a:cxnLst/>
              <a:rect l="l" t="t" r="r" b="b"/>
              <a:pathLst>
                <a:path w="2716" h="1263" extrusionOk="0">
                  <a:moveTo>
                    <a:pt x="1358" y="1"/>
                  </a:moveTo>
                  <a:cubicBezTo>
                    <a:pt x="644" y="1"/>
                    <a:pt x="48" y="548"/>
                    <a:pt x="1" y="1263"/>
                  </a:cubicBezTo>
                  <a:lnTo>
                    <a:pt x="2715" y="1263"/>
                  </a:lnTo>
                  <a:cubicBezTo>
                    <a:pt x="2668" y="548"/>
                    <a:pt x="2072" y="1"/>
                    <a:pt x="135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76;p62">
              <a:extLst>
                <a:ext uri="{FF2B5EF4-FFF2-40B4-BE49-F238E27FC236}">
                  <a16:creationId xmlns:a16="http://schemas.microsoft.com/office/drawing/2014/main" id="{3E834BE9-2B83-4246-894E-9F40CE2403FB}"/>
                </a:ext>
              </a:extLst>
            </p:cNvPr>
            <p:cNvSpPr/>
            <p:nvPr/>
          </p:nvSpPr>
          <p:spPr>
            <a:xfrm>
              <a:off x="3438175" y="2507125"/>
              <a:ext cx="31000" cy="31575"/>
            </a:xfrm>
            <a:custGeom>
              <a:avLst/>
              <a:gdLst/>
              <a:ahLst/>
              <a:cxnLst/>
              <a:rect l="l" t="t" r="r" b="b"/>
              <a:pathLst>
                <a:path w="1240" h="1263" extrusionOk="0">
                  <a:moveTo>
                    <a:pt x="620" y="0"/>
                  </a:moveTo>
                  <a:cubicBezTo>
                    <a:pt x="263" y="0"/>
                    <a:pt x="1" y="286"/>
                    <a:pt x="1" y="619"/>
                  </a:cubicBezTo>
                  <a:cubicBezTo>
                    <a:pt x="1" y="977"/>
                    <a:pt x="263" y="1262"/>
                    <a:pt x="620" y="1262"/>
                  </a:cubicBezTo>
                  <a:cubicBezTo>
                    <a:pt x="977" y="1262"/>
                    <a:pt x="1239" y="977"/>
                    <a:pt x="1239" y="619"/>
                  </a:cubicBezTo>
                  <a:cubicBezTo>
                    <a:pt x="1239" y="286"/>
                    <a:pt x="977" y="0"/>
                    <a:pt x="62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77;p62">
              <a:extLst>
                <a:ext uri="{FF2B5EF4-FFF2-40B4-BE49-F238E27FC236}">
                  <a16:creationId xmlns:a16="http://schemas.microsoft.com/office/drawing/2014/main" id="{73EAA07D-52D7-482F-AA0A-51F092F66F46}"/>
                </a:ext>
              </a:extLst>
            </p:cNvPr>
            <p:cNvSpPr/>
            <p:nvPr/>
          </p:nvSpPr>
          <p:spPr>
            <a:xfrm>
              <a:off x="3372100" y="2460075"/>
              <a:ext cx="267925" cy="172700"/>
            </a:xfrm>
            <a:custGeom>
              <a:avLst/>
              <a:gdLst/>
              <a:ahLst/>
              <a:cxnLst/>
              <a:rect l="l" t="t" r="r" b="b"/>
              <a:pathLst>
                <a:path w="10717" h="6908" extrusionOk="0">
                  <a:moveTo>
                    <a:pt x="9121" y="2501"/>
                  </a:moveTo>
                  <a:cubicBezTo>
                    <a:pt x="9502" y="2549"/>
                    <a:pt x="9502" y="3097"/>
                    <a:pt x="9121" y="3144"/>
                  </a:cubicBezTo>
                  <a:lnTo>
                    <a:pt x="6192" y="3144"/>
                  </a:lnTo>
                  <a:cubicBezTo>
                    <a:pt x="5811" y="3097"/>
                    <a:pt x="5811" y="2549"/>
                    <a:pt x="6192" y="2501"/>
                  </a:cubicBezTo>
                  <a:close/>
                  <a:moveTo>
                    <a:pt x="9121" y="3764"/>
                  </a:moveTo>
                  <a:cubicBezTo>
                    <a:pt x="9502" y="3811"/>
                    <a:pt x="9502" y="4359"/>
                    <a:pt x="9121" y="4407"/>
                  </a:cubicBezTo>
                  <a:lnTo>
                    <a:pt x="6192" y="4407"/>
                  </a:lnTo>
                  <a:cubicBezTo>
                    <a:pt x="5811" y="4359"/>
                    <a:pt x="5811" y="3811"/>
                    <a:pt x="6192" y="3764"/>
                  </a:cubicBezTo>
                  <a:close/>
                  <a:moveTo>
                    <a:pt x="3263" y="1263"/>
                  </a:moveTo>
                  <a:cubicBezTo>
                    <a:pt x="4359" y="1263"/>
                    <a:pt x="4930" y="2573"/>
                    <a:pt x="4192" y="3359"/>
                  </a:cubicBezTo>
                  <a:cubicBezTo>
                    <a:pt x="4835" y="3716"/>
                    <a:pt x="5263" y="4383"/>
                    <a:pt x="5263" y="5121"/>
                  </a:cubicBezTo>
                  <a:lnTo>
                    <a:pt x="5263" y="5335"/>
                  </a:lnTo>
                  <a:cubicBezTo>
                    <a:pt x="5263" y="5502"/>
                    <a:pt x="5121" y="5645"/>
                    <a:pt x="4930" y="5645"/>
                  </a:cubicBezTo>
                  <a:lnTo>
                    <a:pt x="1596" y="5645"/>
                  </a:lnTo>
                  <a:cubicBezTo>
                    <a:pt x="1582" y="5647"/>
                    <a:pt x="1568" y="5648"/>
                    <a:pt x="1555" y="5648"/>
                  </a:cubicBezTo>
                  <a:cubicBezTo>
                    <a:pt x="1385" y="5648"/>
                    <a:pt x="1264" y="5512"/>
                    <a:pt x="1286" y="5335"/>
                  </a:cubicBezTo>
                  <a:lnTo>
                    <a:pt x="1286" y="5121"/>
                  </a:lnTo>
                  <a:cubicBezTo>
                    <a:pt x="1286" y="4383"/>
                    <a:pt x="1691" y="3716"/>
                    <a:pt x="2358" y="3359"/>
                  </a:cubicBezTo>
                  <a:cubicBezTo>
                    <a:pt x="1596" y="2573"/>
                    <a:pt x="2168" y="1263"/>
                    <a:pt x="3263" y="1263"/>
                  </a:cubicBezTo>
                  <a:close/>
                  <a:moveTo>
                    <a:pt x="1167" y="1"/>
                  </a:moveTo>
                  <a:cubicBezTo>
                    <a:pt x="524" y="1"/>
                    <a:pt x="0" y="525"/>
                    <a:pt x="0" y="1144"/>
                  </a:cubicBezTo>
                  <a:lnTo>
                    <a:pt x="0" y="5764"/>
                  </a:lnTo>
                  <a:cubicBezTo>
                    <a:pt x="0" y="6383"/>
                    <a:pt x="524" y="6907"/>
                    <a:pt x="1167" y="6907"/>
                  </a:cubicBezTo>
                  <a:lnTo>
                    <a:pt x="9574" y="6907"/>
                  </a:lnTo>
                  <a:cubicBezTo>
                    <a:pt x="10193" y="6907"/>
                    <a:pt x="10717" y="6383"/>
                    <a:pt x="10717" y="5764"/>
                  </a:cubicBezTo>
                  <a:lnTo>
                    <a:pt x="10717" y="1144"/>
                  </a:lnTo>
                  <a:cubicBezTo>
                    <a:pt x="10717" y="501"/>
                    <a:pt x="10193" y="1"/>
                    <a:pt x="9574" y="1"/>
                  </a:cubicBezTo>
                  <a:lnTo>
                    <a:pt x="6621" y="1"/>
                  </a:lnTo>
                  <a:lnTo>
                    <a:pt x="6621" y="834"/>
                  </a:lnTo>
                  <a:cubicBezTo>
                    <a:pt x="6621" y="1358"/>
                    <a:pt x="6192" y="1787"/>
                    <a:pt x="5668" y="1787"/>
                  </a:cubicBezTo>
                  <a:lnTo>
                    <a:pt x="5049" y="1787"/>
                  </a:lnTo>
                  <a:cubicBezTo>
                    <a:pt x="4525" y="1787"/>
                    <a:pt x="4097" y="1358"/>
                    <a:pt x="4097" y="834"/>
                  </a:cubicBezTo>
                  <a:lnTo>
                    <a:pt x="4097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78;p62">
              <a:extLst>
                <a:ext uri="{FF2B5EF4-FFF2-40B4-BE49-F238E27FC236}">
                  <a16:creationId xmlns:a16="http://schemas.microsoft.com/office/drawing/2014/main" id="{7D700EBF-0A6F-4E06-BD7A-90AB74739CDB}"/>
                </a:ext>
              </a:extLst>
            </p:cNvPr>
            <p:cNvSpPr/>
            <p:nvPr/>
          </p:nvSpPr>
          <p:spPr>
            <a:xfrm>
              <a:off x="3420375" y="2364625"/>
              <a:ext cx="170950" cy="124075"/>
            </a:xfrm>
            <a:custGeom>
              <a:avLst/>
              <a:gdLst/>
              <a:ahLst/>
              <a:cxnLst/>
              <a:rect l="l" t="t" r="r" b="b"/>
              <a:pathLst>
                <a:path w="6838" h="4963" extrusionOk="0">
                  <a:moveTo>
                    <a:pt x="447" y="0"/>
                  </a:moveTo>
                  <a:cubicBezTo>
                    <a:pt x="208" y="0"/>
                    <a:pt x="0" y="320"/>
                    <a:pt x="237" y="556"/>
                  </a:cubicBezTo>
                  <a:lnTo>
                    <a:pt x="2809" y="3104"/>
                  </a:lnTo>
                  <a:lnTo>
                    <a:pt x="2809" y="4652"/>
                  </a:lnTo>
                  <a:cubicBezTo>
                    <a:pt x="2809" y="4819"/>
                    <a:pt x="2951" y="4962"/>
                    <a:pt x="3118" y="4962"/>
                  </a:cubicBezTo>
                  <a:lnTo>
                    <a:pt x="3737" y="4962"/>
                  </a:lnTo>
                  <a:cubicBezTo>
                    <a:pt x="3904" y="4962"/>
                    <a:pt x="4047" y="4819"/>
                    <a:pt x="4047" y="4652"/>
                  </a:cubicBezTo>
                  <a:lnTo>
                    <a:pt x="4047" y="3104"/>
                  </a:lnTo>
                  <a:lnTo>
                    <a:pt x="6619" y="556"/>
                  </a:lnTo>
                  <a:cubicBezTo>
                    <a:pt x="6837" y="320"/>
                    <a:pt x="6639" y="0"/>
                    <a:pt x="6395" y="0"/>
                  </a:cubicBezTo>
                  <a:cubicBezTo>
                    <a:pt x="6319" y="0"/>
                    <a:pt x="6240" y="31"/>
                    <a:pt x="6166" y="104"/>
                  </a:cubicBezTo>
                  <a:lnTo>
                    <a:pt x="3713" y="2557"/>
                  </a:lnTo>
                  <a:lnTo>
                    <a:pt x="3142" y="2557"/>
                  </a:lnTo>
                  <a:lnTo>
                    <a:pt x="665" y="104"/>
                  </a:lnTo>
                  <a:cubicBezTo>
                    <a:pt x="598" y="31"/>
                    <a:pt x="521" y="0"/>
                    <a:pt x="4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506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Task</a:t>
            </a:r>
            <a:endParaRPr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2"/>
          </p:nvPr>
        </p:nvSpPr>
        <p:spPr>
          <a:xfrm>
            <a:off x="1355154" y="1295050"/>
            <a:ext cx="6585271" cy="25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1. List all files inside the </a:t>
            </a:r>
            <a:r>
              <a:rPr lang="en-US" b="1" i="1" u="sng" dirty="0"/>
              <a:t>/</a:t>
            </a:r>
            <a:r>
              <a:rPr lang="en-US" b="1" i="1" u="sng" dirty="0" err="1"/>
              <a:t>usr</a:t>
            </a:r>
            <a:r>
              <a:rPr lang="en-US" b="1" i="1" u="sng" dirty="0"/>
              <a:t>/share </a:t>
            </a:r>
            <a:r>
              <a:rPr lang="en-US" dirty="0"/>
              <a:t>directory</a:t>
            </a:r>
          </a:p>
          <a:p>
            <a:pPr marL="285750" indent="-285750"/>
            <a:r>
              <a:rPr lang="en-US" dirty="0"/>
              <a:t>2. Create a new user called </a:t>
            </a:r>
            <a:r>
              <a:rPr lang="en-US" b="1" i="1" u="sng" dirty="0"/>
              <a:t>test</a:t>
            </a:r>
          </a:p>
          <a:p>
            <a:pPr marL="285750" indent="-285750"/>
            <a:r>
              <a:rPr lang="en-US" dirty="0"/>
              <a:t>3. Create a new group called </a:t>
            </a:r>
            <a:r>
              <a:rPr lang="en-US" b="1" i="1" u="sng" dirty="0" err="1"/>
              <a:t>testgrp</a:t>
            </a:r>
            <a:endParaRPr lang="en-US" b="1" i="1" u="sng" dirty="0"/>
          </a:p>
          <a:p>
            <a:pPr marL="285750" indent="-285750"/>
            <a:r>
              <a:rPr lang="en-US" dirty="0"/>
              <a:t>4. Add the </a:t>
            </a:r>
            <a:r>
              <a:rPr lang="en-US" b="1" i="1" u="sng" dirty="0"/>
              <a:t>test</a:t>
            </a:r>
            <a:r>
              <a:rPr lang="en-US" dirty="0"/>
              <a:t> user to the </a:t>
            </a:r>
            <a:r>
              <a:rPr lang="en-US" b="1" i="1" u="sng" dirty="0" err="1"/>
              <a:t>testgrp</a:t>
            </a:r>
            <a:r>
              <a:rPr lang="en-US" dirty="0"/>
              <a:t> group</a:t>
            </a:r>
          </a:p>
          <a:p>
            <a:pPr marL="285750" indent="-285750"/>
            <a:r>
              <a:rPr lang="en-US" dirty="0"/>
              <a:t>5. Create 2 new files called </a:t>
            </a:r>
            <a:r>
              <a:rPr lang="en-US" b="1" i="1" u="sng" dirty="0"/>
              <a:t>test1.txt </a:t>
            </a:r>
            <a:r>
              <a:rPr lang="en-US" dirty="0"/>
              <a:t>and </a:t>
            </a:r>
            <a:r>
              <a:rPr lang="en-US" b="1" i="1" u="sng" dirty="0"/>
              <a:t>test2.txt</a:t>
            </a:r>
            <a:r>
              <a:rPr lang="en-US" dirty="0"/>
              <a:t> inside the </a:t>
            </a:r>
            <a:r>
              <a:rPr lang="en-US" b="1" i="1" u="sng" dirty="0"/>
              <a:t>/home/kali</a:t>
            </a:r>
            <a:r>
              <a:rPr lang="en-US" dirty="0"/>
              <a:t> directory and them delete them.</a:t>
            </a:r>
          </a:p>
        </p:txBody>
      </p:sp>
    </p:spTree>
    <p:extLst>
      <p:ext uri="{BB962C8B-B14F-4D97-AF65-F5344CB8AC3E}">
        <p14:creationId xmlns:p14="http://schemas.microsoft.com/office/powerpoint/2010/main" val="6630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title"/>
          </p:nvPr>
        </p:nvSpPr>
        <p:spPr>
          <a:xfrm flipH="1">
            <a:off x="7200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9" name="Google Shape;469;p40"/>
          <p:cNvSpPr txBox="1">
            <a:spLocks noGrp="1"/>
          </p:cNvSpPr>
          <p:nvPr>
            <p:ph type="body" idx="1"/>
          </p:nvPr>
        </p:nvSpPr>
        <p:spPr>
          <a:xfrm flipH="1">
            <a:off x="720075" y="1215749"/>
            <a:ext cx="7704000" cy="2895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hlinkClick r:id="rId3"/>
              </a:rPr>
              <a:t>https://www.stackscale.com/blog/hypervisors/</a:t>
            </a:r>
            <a:endParaRPr lang="en-US" sz="110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10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100" dirty="0">
                <a:hlinkClick r:id="rId4"/>
              </a:rPr>
              <a:t>https://www.virtualbox.org/wiki/Downloads</a:t>
            </a: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100" dirty="0">
                <a:hlinkClick r:id="rId5"/>
              </a:rPr>
              <a:t>https://kali.org</a:t>
            </a: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100" dirty="0">
                <a:hlinkClick r:id="rId6"/>
              </a:rPr>
              <a:t>https://www.vmware.com/products/workstation-player.html</a:t>
            </a: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100" dirty="0">
                <a:hlinkClick r:id="rId7"/>
              </a:rPr>
              <a:t>https://www.notion.so/</a:t>
            </a: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100" dirty="0">
                <a:hlinkClick r:id="rId8"/>
              </a:rPr>
              <a:t>https://obsidian.md/</a:t>
            </a:r>
            <a:endParaRPr lang="en-US" sz="1100" dirty="0"/>
          </a:p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100" dirty="0">
                <a:hlinkClick r:id="rId9"/>
              </a:rPr>
              <a:t>https://www.giuspen.net/cherrytree/</a:t>
            </a: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100" dirty="0">
                <a:hlinkClick r:id="rId10"/>
              </a:rPr>
              <a:t>https://www.microsoft.com/en-us/microsoft-365/onenote/digital-note-taking-app</a:t>
            </a:r>
            <a:endParaRPr lang="en-US" sz="11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7200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whoami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subTitle" idx="3"/>
          </p:nvPr>
        </p:nvSpPr>
        <p:spPr>
          <a:xfrm>
            <a:off x="713325" y="12950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Ali Taqi Wajid </a:t>
            </a:r>
            <a:r>
              <a:rPr lang="en-US" sz="2000" b="1" dirty="0" err="1"/>
              <a:t>a.k.a</a:t>
            </a:r>
            <a:r>
              <a:rPr lang="en-US" sz="2000" b="1" dirty="0"/>
              <a:t> </a:t>
            </a:r>
            <a:r>
              <a:rPr lang="en-US" sz="2000" b="1" i="1" dirty="0"/>
              <a:t>TheFlash2k</a:t>
            </a:r>
            <a:endParaRPr sz="2000" b="1" i="1"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4"/>
          </p:nvPr>
        </p:nvSpPr>
        <p:spPr>
          <a:xfrm>
            <a:off x="706550" y="1752249"/>
            <a:ext cx="7717500" cy="3240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Recently graduated from Air University (in Cyber Security [Batch of ‘23])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DevSecOps Engineer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True Linux Enthusiast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Hacker by day; Gamer by night.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eCPPT (eLearn Security Certified Professional Penetration Tester)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eJPT   (eLearn Security Junior Penetration Tester)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CEH|P (Certified Ethical Hacker | Practical)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Blogs/Writeups @ </a:t>
            </a:r>
            <a:r>
              <a:rPr lang="en-US" dirty="0">
                <a:hlinkClick r:id="rId3"/>
              </a:rPr>
              <a:t>https://theflash2k.me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19" name="Google Shape;8574;p62">
            <a:extLst>
              <a:ext uri="{FF2B5EF4-FFF2-40B4-BE49-F238E27FC236}">
                <a16:creationId xmlns:a16="http://schemas.microsoft.com/office/drawing/2014/main" id="{31C7FAC6-2C7E-41EB-BB6E-5E5C2E7166F4}"/>
              </a:ext>
            </a:extLst>
          </p:cNvPr>
          <p:cNvGrpSpPr/>
          <p:nvPr/>
        </p:nvGrpSpPr>
        <p:grpSpPr>
          <a:xfrm>
            <a:off x="3134581" y="678721"/>
            <a:ext cx="349642" cy="349936"/>
            <a:chOff x="3372100" y="2364625"/>
            <a:chExt cx="267925" cy="268150"/>
          </a:xfrm>
          <a:solidFill>
            <a:schemeClr val="tx1"/>
          </a:solidFill>
        </p:grpSpPr>
        <p:sp>
          <p:nvSpPr>
            <p:cNvPr id="20" name="Google Shape;8575;p62">
              <a:extLst>
                <a:ext uri="{FF2B5EF4-FFF2-40B4-BE49-F238E27FC236}">
                  <a16:creationId xmlns:a16="http://schemas.microsoft.com/office/drawing/2014/main" id="{B58978EA-1E89-4034-888F-1C1632B9695B}"/>
                </a:ext>
              </a:extLst>
            </p:cNvPr>
            <p:cNvSpPr/>
            <p:nvPr/>
          </p:nvSpPr>
          <p:spPr>
            <a:xfrm>
              <a:off x="3419725" y="2554150"/>
              <a:ext cx="67900" cy="31575"/>
            </a:xfrm>
            <a:custGeom>
              <a:avLst/>
              <a:gdLst/>
              <a:ahLst/>
              <a:cxnLst/>
              <a:rect l="l" t="t" r="r" b="b"/>
              <a:pathLst>
                <a:path w="2716" h="1263" extrusionOk="0">
                  <a:moveTo>
                    <a:pt x="1358" y="1"/>
                  </a:moveTo>
                  <a:cubicBezTo>
                    <a:pt x="644" y="1"/>
                    <a:pt x="48" y="548"/>
                    <a:pt x="1" y="1263"/>
                  </a:cubicBezTo>
                  <a:lnTo>
                    <a:pt x="2715" y="1263"/>
                  </a:lnTo>
                  <a:cubicBezTo>
                    <a:pt x="2668" y="548"/>
                    <a:pt x="2072" y="1"/>
                    <a:pt x="135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576;p62">
              <a:extLst>
                <a:ext uri="{FF2B5EF4-FFF2-40B4-BE49-F238E27FC236}">
                  <a16:creationId xmlns:a16="http://schemas.microsoft.com/office/drawing/2014/main" id="{B5D51A07-C9EE-4093-9922-B8CD393459FF}"/>
                </a:ext>
              </a:extLst>
            </p:cNvPr>
            <p:cNvSpPr/>
            <p:nvPr/>
          </p:nvSpPr>
          <p:spPr>
            <a:xfrm>
              <a:off x="3438175" y="2507125"/>
              <a:ext cx="31000" cy="31575"/>
            </a:xfrm>
            <a:custGeom>
              <a:avLst/>
              <a:gdLst/>
              <a:ahLst/>
              <a:cxnLst/>
              <a:rect l="l" t="t" r="r" b="b"/>
              <a:pathLst>
                <a:path w="1240" h="1263" extrusionOk="0">
                  <a:moveTo>
                    <a:pt x="620" y="0"/>
                  </a:moveTo>
                  <a:cubicBezTo>
                    <a:pt x="263" y="0"/>
                    <a:pt x="1" y="286"/>
                    <a:pt x="1" y="619"/>
                  </a:cubicBezTo>
                  <a:cubicBezTo>
                    <a:pt x="1" y="977"/>
                    <a:pt x="263" y="1262"/>
                    <a:pt x="620" y="1262"/>
                  </a:cubicBezTo>
                  <a:cubicBezTo>
                    <a:pt x="977" y="1262"/>
                    <a:pt x="1239" y="977"/>
                    <a:pt x="1239" y="619"/>
                  </a:cubicBezTo>
                  <a:cubicBezTo>
                    <a:pt x="1239" y="286"/>
                    <a:pt x="977" y="0"/>
                    <a:pt x="62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577;p62">
              <a:extLst>
                <a:ext uri="{FF2B5EF4-FFF2-40B4-BE49-F238E27FC236}">
                  <a16:creationId xmlns:a16="http://schemas.microsoft.com/office/drawing/2014/main" id="{CAF7D16A-FE7D-4890-A65C-166CA386E732}"/>
                </a:ext>
              </a:extLst>
            </p:cNvPr>
            <p:cNvSpPr/>
            <p:nvPr/>
          </p:nvSpPr>
          <p:spPr>
            <a:xfrm>
              <a:off x="3372100" y="2460075"/>
              <a:ext cx="267925" cy="172700"/>
            </a:xfrm>
            <a:custGeom>
              <a:avLst/>
              <a:gdLst/>
              <a:ahLst/>
              <a:cxnLst/>
              <a:rect l="l" t="t" r="r" b="b"/>
              <a:pathLst>
                <a:path w="10717" h="6908" extrusionOk="0">
                  <a:moveTo>
                    <a:pt x="9121" y="2501"/>
                  </a:moveTo>
                  <a:cubicBezTo>
                    <a:pt x="9502" y="2549"/>
                    <a:pt x="9502" y="3097"/>
                    <a:pt x="9121" y="3144"/>
                  </a:cubicBezTo>
                  <a:lnTo>
                    <a:pt x="6192" y="3144"/>
                  </a:lnTo>
                  <a:cubicBezTo>
                    <a:pt x="5811" y="3097"/>
                    <a:pt x="5811" y="2549"/>
                    <a:pt x="6192" y="2501"/>
                  </a:cubicBezTo>
                  <a:close/>
                  <a:moveTo>
                    <a:pt x="9121" y="3764"/>
                  </a:moveTo>
                  <a:cubicBezTo>
                    <a:pt x="9502" y="3811"/>
                    <a:pt x="9502" y="4359"/>
                    <a:pt x="9121" y="4407"/>
                  </a:cubicBezTo>
                  <a:lnTo>
                    <a:pt x="6192" y="4407"/>
                  </a:lnTo>
                  <a:cubicBezTo>
                    <a:pt x="5811" y="4359"/>
                    <a:pt x="5811" y="3811"/>
                    <a:pt x="6192" y="3764"/>
                  </a:cubicBezTo>
                  <a:close/>
                  <a:moveTo>
                    <a:pt x="3263" y="1263"/>
                  </a:moveTo>
                  <a:cubicBezTo>
                    <a:pt x="4359" y="1263"/>
                    <a:pt x="4930" y="2573"/>
                    <a:pt x="4192" y="3359"/>
                  </a:cubicBezTo>
                  <a:cubicBezTo>
                    <a:pt x="4835" y="3716"/>
                    <a:pt x="5263" y="4383"/>
                    <a:pt x="5263" y="5121"/>
                  </a:cubicBezTo>
                  <a:lnTo>
                    <a:pt x="5263" y="5335"/>
                  </a:lnTo>
                  <a:cubicBezTo>
                    <a:pt x="5263" y="5502"/>
                    <a:pt x="5121" y="5645"/>
                    <a:pt x="4930" y="5645"/>
                  </a:cubicBezTo>
                  <a:lnTo>
                    <a:pt x="1596" y="5645"/>
                  </a:lnTo>
                  <a:cubicBezTo>
                    <a:pt x="1582" y="5647"/>
                    <a:pt x="1568" y="5648"/>
                    <a:pt x="1555" y="5648"/>
                  </a:cubicBezTo>
                  <a:cubicBezTo>
                    <a:pt x="1385" y="5648"/>
                    <a:pt x="1264" y="5512"/>
                    <a:pt x="1286" y="5335"/>
                  </a:cubicBezTo>
                  <a:lnTo>
                    <a:pt x="1286" y="5121"/>
                  </a:lnTo>
                  <a:cubicBezTo>
                    <a:pt x="1286" y="4383"/>
                    <a:pt x="1691" y="3716"/>
                    <a:pt x="2358" y="3359"/>
                  </a:cubicBezTo>
                  <a:cubicBezTo>
                    <a:pt x="1596" y="2573"/>
                    <a:pt x="2168" y="1263"/>
                    <a:pt x="3263" y="1263"/>
                  </a:cubicBezTo>
                  <a:close/>
                  <a:moveTo>
                    <a:pt x="1167" y="1"/>
                  </a:moveTo>
                  <a:cubicBezTo>
                    <a:pt x="524" y="1"/>
                    <a:pt x="0" y="525"/>
                    <a:pt x="0" y="1144"/>
                  </a:cubicBezTo>
                  <a:lnTo>
                    <a:pt x="0" y="5764"/>
                  </a:lnTo>
                  <a:cubicBezTo>
                    <a:pt x="0" y="6383"/>
                    <a:pt x="524" y="6907"/>
                    <a:pt x="1167" y="6907"/>
                  </a:cubicBezTo>
                  <a:lnTo>
                    <a:pt x="9574" y="6907"/>
                  </a:lnTo>
                  <a:cubicBezTo>
                    <a:pt x="10193" y="6907"/>
                    <a:pt x="10717" y="6383"/>
                    <a:pt x="10717" y="5764"/>
                  </a:cubicBezTo>
                  <a:lnTo>
                    <a:pt x="10717" y="1144"/>
                  </a:lnTo>
                  <a:cubicBezTo>
                    <a:pt x="10717" y="501"/>
                    <a:pt x="10193" y="1"/>
                    <a:pt x="9574" y="1"/>
                  </a:cubicBezTo>
                  <a:lnTo>
                    <a:pt x="6621" y="1"/>
                  </a:lnTo>
                  <a:lnTo>
                    <a:pt x="6621" y="834"/>
                  </a:lnTo>
                  <a:cubicBezTo>
                    <a:pt x="6621" y="1358"/>
                    <a:pt x="6192" y="1787"/>
                    <a:pt x="5668" y="1787"/>
                  </a:cubicBezTo>
                  <a:lnTo>
                    <a:pt x="5049" y="1787"/>
                  </a:lnTo>
                  <a:cubicBezTo>
                    <a:pt x="4525" y="1787"/>
                    <a:pt x="4097" y="1358"/>
                    <a:pt x="4097" y="834"/>
                  </a:cubicBezTo>
                  <a:lnTo>
                    <a:pt x="4097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578;p62">
              <a:extLst>
                <a:ext uri="{FF2B5EF4-FFF2-40B4-BE49-F238E27FC236}">
                  <a16:creationId xmlns:a16="http://schemas.microsoft.com/office/drawing/2014/main" id="{11DCCB9E-EA56-4D40-B142-776AD017AFA4}"/>
                </a:ext>
              </a:extLst>
            </p:cNvPr>
            <p:cNvSpPr/>
            <p:nvPr/>
          </p:nvSpPr>
          <p:spPr>
            <a:xfrm>
              <a:off x="3420375" y="2364625"/>
              <a:ext cx="170950" cy="124075"/>
            </a:xfrm>
            <a:custGeom>
              <a:avLst/>
              <a:gdLst/>
              <a:ahLst/>
              <a:cxnLst/>
              <a:rect l="l" t="t" r="r" b="b"/>
              <a:pathLst>
                <a:path w="6838" h="4963" extrusionOk="0">
                  <a:moveTo>
                    <a:pt x="447" y="0"/>
                  </a:moveTo>
                  <a:cubicBezTo>
                    <a:pt x="208" y="0"/>
                    <a:pt x="0" y="320"/>
                    <a:pt x="237" y="556"/>
                  </a:cubicBezTo>
                  <a:lnTo>
                    <a:pt x="2809" y="3104"/>
                  </a:lnTo>
                  <a:lnTo>
                    <a:pt x="2809" y="4652"/>
                  </a:lnTo>
                  <a:cubicBezTo>
                    <a:pt x="2809" y="4819"/>
                    <a:pt x="2951" y="4962"/>
                    <a:pt x="3118" y="4962"/>
                  </a:cubicBezTo>
                  <a:lnTo>
                    <a:pt x="3737" y="4962"/>
                  </a:lnTo>
                  <a:cubicBezTo>
                    <a:pt x="3904" y="4962"/>
                    <a:pt x="4047" y="4819"/>
                    <a:pt x="4047" y="4652"/>
                  </a:cubicBezTo>
                  <a:lnTo>
                    <a:pt x="4047" y="3104"/>
                  </a:lnTo>
                  <a:lnTo>
                    <a:pt x="6619" y="556"/>
                  </a:lnTo>
                  <a:cubicBezTo>
                    <a:pt x="6837" y="320"/>
                    <a:pt x="6639" y="0"/>
                    <a:pt x="6395" y="0"/>
                  </a:cubicBezTo>
                  <a:cubicBezTo>
                    <a:pt x="6319" y="0"/>
                    <a:pt x="6240" y="31"/>
                    <a:pt x="6166" y="104"/>
                  </a:cubicBezTo>
                  <a:lnTo>
                    <a:pt x="3713" y="2557"/>
                  </a:lnTo>
                  <a:lnTo>
                    <a:pt x="3142" y="2557"/>
                  </a:lnTo>
                  <a:lnTo>
                    <a:pt x="665" y="104"/>
                  </a:lnTo>
                  <a:cubicBezTo>
                    <a:pt x="598" y="31"/>
                    <a:pt x="521" y="0"/>
                    <a:pt x="4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896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0"/>
          <p:cNvGrpSpPr/>
          <p:nvPr/>
        </p:nvGrpSpPr>
        <p:grpSpPr>
          <a:xfrm>
            <a:off x="-5" y="-146276"/>
            <a:ext cx="2313000" cy="2313000"/>
            <a:chOff x="-5" y="-146276"/>
            <a:chExt cx="2313000" cy="2313000"/>
          </a:xfrm>
        </p:grpSpPr>
        <p:sp>
          <p:nvSpPr>
            <p:cNvPr id="330" name="Google Shape;330;p30"/>
            <p:cNvSpPr/>
            <p:nvPr/>
          </p:nvSpPr>
          <p:spPr>
            <a:xfrm rot="3600046">
              <a:off x="309875" y="163604"/>
              <a:ext cx="1693240" cy="1693240"/>
            </a:xfrm>
            <a:prstGeom prst="chord">
              <a:avLst>
                <a:gd name="adj1" fmla="val 5399744"/>
                <a:gd name="adj2" fmla="val 1620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25972" y="458921"/>
              <a:ext cx="293700" cy="293700"/>
            </a:xfrm>
            <a:prstGeom prst="frame">
              <a:avLst>
                <a:gd name="adj1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30"/>
            <p:cNvCxnSpPr>
              <a:stCxn id="330" idx="1"/>
              <a:endCxn id="331" idx="3"/>
            </p:cNvCxnSpPr>
            <p:nvPr/>
          </p:nvCxnSpPr>
          <p:spPr>
            <a:xfrm flipH="1">
              <a:off x="519595" y="586924"/>
              <a:ext cx="1370100" cy="1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30"/>
            <p:cNvSpPr/>
            <p:nvPr/>
          </p:nvSpPr>
          <p:spPr>
            <a:xfrm>
              <a:off x="519797" y="1040483"/>
              <a:ext cx="614100" cy="61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0"/>
          <p:cNvSpPr/>
          <p:nvPr/>
        </p:nvSpPr>
        <p:spPr>
          <a:xfrm>
            <a:off x="548332" y="4439100"/>
            <a:ext cx="329700" cy="3297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30"/>
          <p:cNvGrpSpPr/>
          <p:nvPr/>
        </p:nvGrpSpPr>
        <p:grpSpPr>
          <a:xfrm>
            <a:off x="6541857" y="3327521"/>
            <a:ext cx="2525949" cy="1685953"/>
            <a:chOff x="6541857" y="3327521"/>
            <a:chExt cx="2525949" cy="1685953"/>
          </a:xfrm>
        </p:grpSpPr>
        <p:sp>
          <p:nvSpPr>
            <p:cNvPr id="336" name="Google Shape;336;p30"/>
            <p:cNvSpPr/>
            <p:nvPr/>
          </p:nvSpPr>
          <p:spPr>
            <a:xfrm flipH="1">
              <a:off x="7390207" y="3331797"/>
              <a:ext cx="1677600" cy="1677600"/>
            </a:xfrm>
            <a:prstGeom prst="chord">
              <a:avLst>
                <a:gd name="adj1" fmla="val 5399744"/>
                <a:gd name="adj2" fmla="val 1626692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30"/>
            <p:cNvGrpSpPr/>
            <p:nvPr/>
          </p:nvGrpSpPr>
          <p:grpSpPr>
            <a:xfrm flipH="1">
              <a:off x="6541857" y="3327521"/>
              <a:ext cx="1685949" cy="1685953"/>
              <a:chOff x="76200" y="2909700"/>
              <a:chExt cx="2157600" cy="2157606"/>
            </a:xfrm>
          </p:grpSpPr>
          <p:sp>
            <p:nvSpPr>
              <p:cNvPr id="338" name="Google Shape;338;p30"/>
              <p:cNvSpPr/>
              <p:nvPr/>
            </p:nvSpPr>
            <p:spPr>
              <a:xfrm>
                <a:off x="76200" y="2909700"/>
                <a:ext cx="539400" cy="215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76200" y="3449100"/>
                <a:ext cx="1078800" cy="1618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147971" y="3988506"/>
                <a:ext cx="1546500" cy="1078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76200" y="4527900"/>
                <a:ext cx="21576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" name="Google Shape;342;p30"/>
            <p:cNvSpPr/>
            <p:nvPr/>
          </p:nvSpPr>
          <p:spPr>
            <a:xfrm>
              <a:off x="6541917" y="4155741"/>
              <a:ext cx="183600" cy="183600"/>
            </a:xfrm>
            <a:prstGeom prst="frame">
              <a:avLst>
                <a:gd name="adj1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885739" y="3827317"/>
              <a:ext cx="686400" cy="68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48;p31">
            <a:extLst>
              <a:ext uri="{FF2B5EF4-FFF2-40B4-BE49-F238E27FC236}">
                <a16:creationId xmlns:a16="http://schemas.microsoft.com/office/drawing/2014/main" id="{5B8393D9-D49C-4DC6-9731-A11A50472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500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are you?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45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Rules</a:t>
            </a:r>
            <a:endParaRPr dirty="0"/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 idx="2"/>
          </p:nvPr>
        </p:nvSpPr>
        <p:spPr>
          <a:xfrm>
            <a:off x="1507134" y="1519375"/>
            <a:ext cx="71031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6" name="Google Shape;316;p29"/>
          <p:cNvSpPr txBox="1">
            <a:spLocks noGrp="1"/>
          </p:cNvSpPr>
          <p:nvPr>
            <p:ph type="title" idx="4"/>
          </p:nvPr>
        </p:nvSpPr>
        <p:spPr>
          <a:xfrm>
            <a:off x="2217444" y="1519375"/>
            <a:ext cx="687392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Ask questions where you’re stuck</a:t>
            </a:r>
            <a:endParaRPr b="0"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title" idx="3"/>
          </p:nvPr>
        </p:nvSpPr>
        <p:spPr>
          <a:xfrm>
            <a:off x="1507134" y="2036336"/>
            <a:ext cx="71031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29"/>
          <p:cNvSpPr txBox="1">
            <a:spLocks noGrp="1"/>
          </p:cNvSpPr>
          <p:nvPr>
            <p:ph type="title" idx="5"/>
          </p:nvPr>
        </p:nvSpPr>
        <p:spPr>
          <a:xfrm>
            <a:off x="2217445" y="2004175"/>
            <a:ext cx="687392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If you’re not in the mood to study, don’t disturb others</a:t>
            </a:r>
            <a:endParaRPr b="0" dirty="0"/>
          </a:p>
        </p:txBody>
      </p:sp>
      <p:grpSp>
        <p:nvGrpSpPr>
          <p:cNvPr id="319" name="Google Shape;319;p29"/>
          <p:cNvGrpSpPr/>
          <p:nvPr/>
        </p:nvGrpSpPr>
        <p:grpSpPr>
          <a:xfrm>
            <a:off x="7728375" y="2806250"/>
            <a:ext cx="1796625" cy="2208925"/>
            <a:chOff x="7728375" y="2806250"/>
            <a:chExt cx="1796625" cy="2208925"/>
          </a:xfrm>
        </p:grpSpPr>
        <p:sp>
          <p:nvSpPr>
            <p:cNvPr id="320" name="Google Shape;320;p29"/>
            <p:cNvSpPr/>
            <p:nvPr/>
          </p:nvSpPr>
          <p:spPr>
            <a:xfrm>
              <a:off x="7728375" y="3448275"/>
              <a:ext cx="1566900" cy="1566900"/>
            </a:xfrm>
            <a:prstGeom prst="pie">
              <a:avLst>
                <a:gd name="adj1" fmla="val 5374325"/>
                <a:gd name="adj2" fmla="val 1620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7958100" y="2806250"/>
              <a:ext cx="1566900" cy="1566900"/>
            </a:xfrm>
            <a:prstGeom prst="pie">
              <a:avLst>
                <a:gd name="adj1" fmla="val 5374325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7987425" y="3952775"/>
              <a:ext cx="383100" cy="3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17;p29">
            <a:extLst>
              <a:ext uri="{FF2B5EF4-FFF2-40B4-BE49-F238E27FC236}">
                <a16:creationId xmlns:a16="http://schemas.microsoft.com/office/drawing/2014/main" id="{896F553B-722F-41FD-9FC4-95DB5C3B71AD}"/>
              </a:ext>
            </a:extLst>
          </p:cNvPr>
          <p:cNvSpPr txBox="1">
            <a:spLocks/>
          </p:cNvSpPr>
          <p:nvPr/>
        </p:nvSpPr>
        <p:spPr>
          <a:xfrm>
            <a:off x="1513036" y="2540835"/>
            <a:ext cx="75651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2" name="Google Shape;318;p29">
            <a:extLst>
              <a:ext uri="{FF2B5EF4-FFF2-40B4-BE49-F238E27FC236}">
                <a16:creationId xmlns:a16="http://schemas.microsoft.com/office/drawing/2014/main" id="{FC4DD44C-C671-4A98-AE32-5D470E6C1C53}"/>
              </a:ext>
            </a:extLst>
          </p:cNvPr>
          <p:cNvSpPr txBox="1">
            <a:spLocks/>
          </p:cNvSpPr>
          <p:nvPr/>
        </p:nvSpPr>
        <p:spPr>
          <a:xfrm>
            <a:off x="2217443" y="2508674"/>
            <a:ext cx="687392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/>
              <a:t>Be punctual about Assignment deadlines</a:t>
            </a:r>
          </a:p>
        </p:txBody>
      </p:sp>
      <p:sp>
        <p:nvSpPr>
          <p:cNvPr id="13" name="Google Shape;317;p29">
            <a:extLst>
              <a:ext uri="{FF2B5EF4-FFF2-40B4-BE49-F238E27FC236}">
                <a16:creationId xmlns:a16="http://schemas.microsoft.com/office/drawing/2014/main" id="{E505377B-F9B9-4567-BC8D-FF85FDC7A8CC}"/>
              </a:ext>
            </a:extLst>
          </p:cNvPr>
          <p:cNvSpPr txBox="1">
            <a:spLocks/>
          </p:cNvSpPr>
          <p:nvPr/>
        </p:nvSpPr>
        <p:spPr>
          <a:xfrm>
            <a:off x="1507134" y="3025635"/>
            <a:ext cx="75651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4" name="Google Shape;318;p29">
            <a:extLst>
              <a:ext uri="{FF2B5EF4-FFF2-40B4-BE49-F238E27FC236}">
                <a16:creationId xmlns:a16="http://schemas.microsoft.com/office/drawing/2014/main" id="{83AB05C9-82EA-4736-8BD6-D43084451EF7}"/>
              </a:ext>
            </a:extLst>
          </p:cNvPr>
          <p:cNvSpPr txBox="1">
            <a:spLocks/>
          </p:cNvSpPr>
          <p:nvPr/>
        </p:nvSpPr>
        <p:spPr>
          <a:xfrm>
            <a:off x="2217443" y="2993474"/>
            <a:ext cx="687392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/>
              <a:t>Help your classmates but don’t ruin the process</a:t>
            </a:r>
            <a:endParaRPr lang="en-US" i="1" dirty="0"/>
          </a:p>
        </p:txBody>
      </p:sp>
      <p:sp>
        <p:nvSpPr>
          <p:cNvPr id="15" name="Google Shape;317;p29">
            <a:extLst>
              <a:ext uri="{FF2B5EF4-FFF2-40B4-BE49-F238E27FC236}">
                <a16:creationId xmlns:a16="http://schemas.microsoft.com/office/drawing/2014/main" id="{A77EE762-1DC6-4D32-B8A7-CC2D5F511129}"/>
              </a:ext>
            </a:extLst>
          </p:cNvPr>
          <p:cNvSpPr txBox="1">
            <a:spLocks/>
          </p:cNvSpPr>
          <p:nvPr/>
        </p:nvSpPr>
        <p:spPr>
          <a:xfrm>
            <a:off x="1507134" y="3539340"/>
            <a:ext cx="75651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6" name="Google Shape;318;p29">
            <a:extLst>
              <a:ext uri="{FF2B5EF4-FFF2-40B4-BE49-F238E27FC236}">
                <a16:creationId xmlns:a16="http://schemas.microsoft.com/office/drawing/2014/main" id="{A939F9A3-7F66-460A-B40D-57CC6F6A9F35}"/>
              </a:ext>
            </a:extLst>
          </p:cNvPr>
          <p:cNvSpPr txBox="1">
            <a:spLocks/>
          </p:cNvSpPr>
          <p:nvPr/>
        </p:nvSpPr>
        <p:spPr>
          <a:xfrm>
            <a:off x="2217443" y="3507179"/>
            <a:ext cx="687392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/>
              <a:t>Make </a:t>
            </a:r>
            <a:r>
              <a:rPr lang="en-US" i="1" dirty="0"/>
              <a:t>GOOD</a:t>
            </a:r>
            <a:r>
              <a:rPr lang="en-US" b="0" dirty="0"/>
              <a:t> notes. They’ll help.</a:t>
            </a:r>
            <a:endParaRPr lang="en-US" i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  <p:bldP spid="316" grpId="0"/>
      <p:bldP spid="317" grpId="0"/>
      <p:bldP spid="31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0"/>
          <p:cNvGrpSpPr/>
          <p:nvPr/>
        </p:nvGrpSpPr>
        <p:grpSpPr>
          <a:xfrm>
            <a:off x="-5" y="-146276"/>
            <a:ext cx="2313000" cy="2313000"/>
            <a:chOff x="-5" y="-146276"/>
            <a:chExt cx="2313000" cy="2313000"/>
          </a:xfrm>
        </p:grpSpPr>
        <p:sp>
          <p:nvSpPr>
            <p:cNvPr id="330" name="Google Shape;330;p30"/>
            <p:cNvSpPr/>
            <p:nvPr/>
          </p:nvSpPr>
          <p:spPr>
            <a:xfrm rot="3600046">
              <a:off x="309875" y="163604"/>
              <a:ext cx="1693240" cy="1693240"/>
            </a:xfrm>
            <a:prstGeom prst="chord">
              <a:avLst>
                <a:gd name="adj1" fmla="val 5399744"/>
                <a:gd name="adj2" fmla="val 1620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25972" y="458921"/>
              <a:ext cx="293700" cy="293700"/>
            </a:xfrm>
            <a:prstGeom prst="frame">
              <a:avLst>
                <a:gd name="adj1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30"/>
            <p:cNvCxnSpPr>
              <a:stCxn id="330" idx="1"/>
              <a:endCxn id="331" idx="3"/>
            </p:cNvCxnSpPr>
            <p:nvPr/>
          </p:nvCxnSpPr>
          <p:spPr>
            <a:xfrm flipH="1">
              <a:off x="519595" y="586924"/>
              <a:ext cx="1370100" cy="1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30"/>
            <p:cNvSpPr/>
            <p:nvPr/>
          </p:nvSpPr>
          <p:spPr>
            <a:xfrm>
              <a:off x="519797" y="1040483"/>
              <a:ext cx="614100" cy="61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0"/>
          <p:cNvSpPr/>
          <p:nvPr/>
        </p:nvSpPr>
        <p:spPr>
          <a:xfrm>
            <a:off x="548332" y="4439100"/>
            <a:ext cx="329700" cy="3297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30"/>
          <p:cNvGrpSpPr/>
          <p:nvPr/>
        </p:nvGrpSpPr>
        <p:grpSpPr>
          <a:xfrm>
            <a:off x="6541857" y="3327521"/>
            <a:ext cx="2525949" cy="1685953"/>
            <a:chOff x="6541857" y="3327521"/>
            <a:chExt cx="2525949" cy="1685953"/>
          </a:xfrm>
        </p:grpSpPr>
        <p:sp>
          <p:nvSpPr>
            <p:cNvPr id="336" name="Google Shape;336;p30"/>
            <p:cNvSpPr/>
            <p:nvPr/>
          </p:nvSpPr>
          <p:spPr>
            <a:xfrm flipH="1">
              <a:off x="7390207" y="3331797"/>
              <a:ext cx="1677600" cy="1677600"/>
            </a:xfrm>
            <a:prstGeom prst="chord">
              <a:avLst>
                <a:gd name="adj1" fmla="val 5399744"/>
                <a:gd name="adj2" fmla="val 1626692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30"/>
            <p:cNvGrpSpPr/>
            <p:nvPr/>
          </p:nvGrpSpPr>
          <p:grpSpPr>
            <a:xfrm flipH="1">
              <a:off x="6541857" y="3327521"/>
              <a:ext cx="1685949" cy="1685953"/>
              <a:chOff x="76200" y="2909700"/>
              <a:chExt cx="2157600" cy="2157606"/>
            </a:xfrm>
          </p:grpSpPr>
          <p:sp>
            <p:nvSpPr>
              <p:cNvPr id="338" name="Google Shape;338;p30"/>
              <p:cNvSpPr/>
              <p:nvPr/>
            </p:nvSpPr>
            <p:spPr>
              <a:xfrm>
                <a:off x="76200" y="2909700"/>
                <a:ext cx="539400" cy="215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76200" y="3449100"/>
                <a:ext cx="1078800" cy="1618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147971" y="3988506"/>
                <a:ext cx="1546500" cy="1078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76200" y="4527900"/>
                <a:ext cx="21576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" name="Google Shape;342;p30"/>
            <p:cNvSpPr/>
            <p:nvPr/>
          </p:nvSpPr>
          <p:spPr>
            <a:xfrm>
              <a:off x="6541917" y="4155741"/>
              <a:ext cx="183600" cy="183600"/>
            </a:xfrm>
            <a:prstGeom prst="frame">
              <a:avLst>
                <a:gd name="adj1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885739" y="3827317"/>
              <a:ext cx="686400" cy="68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48;p31">
            <a:extLst>
              <a:ext uri="{FF2B5EF4-FFF2-40B4-BE49-F238E27FC236}">
                <a16:creationId xmlns:a16="http://schemas.microsoft.com/office/drawing/2014/main" id="{5B8393D9-D49C-4DC6-9731-A11A50472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75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1497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7200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Outline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4"/>
          </p:nvPr>
        </p:nvSpPr>
        <p:spPr>
          <a:xfrm>
            <a:off x="706550" y="1752249"/>
            <a:ext cx="7717500" cy="3240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Footprinting and Reconnaissance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Scanning Networks and Enumeration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Vulnerability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Malware Generation and Deployment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Social Engineering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WebApp Penetration Testing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App Server Exploitation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Wireless Penetration Testing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Mobile Application Penetration Testing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Cloud Platform and Applications Penetration Testing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Exploitation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MORE.</a:t>
            </a:r>
          </a:p>
        </p:txBody>
      </p:sp>
    </p:spTree>
    <p:extLst>
      <p:ext uri="{BB962C8B-B14F-4D97-AF65-F5344CB8AC3E}">
        <p14:creationId xmlns:p14="http://schemas.microsoft.com/office/powerpoint/2010/main" val="149651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subTitle" idx="3"/>
          </p:nvPr>
        </p:nvSpPr>
        <p:spPr>
          <a:xfrm>
            <a:off x="713325" y="12950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At the end of this course, you will be able to pass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38360-3CE6-4691-BD7B-DDC15946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6" y="1852785"/>
            <a:ext cx="3312666" cy="14133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5E7716-C6B1-49C3-87E9-C42E4F0A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250"/>
            <a:ext cx="2259489" cy="16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2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1374889" y="1663650"/>
            <a:ext cx="6277049" cy="9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What is Linux</a:t>
            </a:r>
            <a:endParaRPr sz="4000" dirty="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-5" y="-146276"/>
            <a:ext cx="2313000" cy="2313000"/>
            <a:chOff x="-5" y="-146276"/>
            <a:chExt cx="2313000" cy="2313000"/>
          </a:xfrm>
        </p:grpSpPr>
        <p:sp>
          <p:nvSpPr>
            <p:cNvPr id="330" name="Google Shape;330;p30"/>
            <p:cNvSpPr/>
            <p:nvPr/>
          </p:nvSpPr>
          <p:spPr>
            <a:xfrm rot="3600046">
              <a:off x="309875" y="163604"/>
              <a:ext cx="1693240" cy="1693240"/>
            </a:xfrm>
            <a:prstGeom prst="chord">
              <a:avLst>
                <a:gd name="adj1" fmla="val 5399744"/>
                <a:gd name="adj2" fmla="val 1620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25972" y="458921"/>
              <a:ext cx="293700" cy="293700"/>
            </a:xfrm>
            <a:prstGeom prst="frame">
              <a:avLst>
                <a:gd name="adj1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30"/>
            <p:cNvCxnSpPr>
              <a:stCxn id="330" idx="1"/>
              <a:endCxn id="331" idx="3"/>
            </p:cNvCxnSpPr>
            <p:nvPr/>
          </p:nvCxnSpPr>
          <p:spPr>
            <a:xfrm flipH="1">
              <a:off x="519595" y="586924"/>
              <a:ext cx="1370100" cy="1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30"/>
            <p:cNvSpPr/>
            <p:nvPr/>
          </p:nvSpPr>
          <p:spPr>
            <a:xfrm>
              <a:off x="519797" y="1040483"/>
              <a:ext cx="614100" cy="61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0"/>
          <p:cNvSpPr/>
          <p:nvPr/>
        </p:nvSpPr>
        <p:spPr>
          <a:xfrm>
            <a:off x="548332" y="4439100"/>
            <a:ext cx="329700" cy="329700"/>
          </a:xfrm>
          <a:prstGeom prst="frame">
            <a:avLst>
              <a:gd name="adj1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30"/>
          <p:cNvGrpSpPr/>
          <p:nvPr/>
        </p:nvGrpSpPr>
        <p:grpSpPr>
          <a:xfrm>
            <a:off x="6541857" y="3327521"/>
            <a:ext cx="2525949" cy="1685953"/>
            <a:chOff x="6541857" y="3327521"/>
            <a:chExt cx="2525949" cy="1685953"/>
          </a:xfrm>
        </p:grpSpPr>
        <p:sp>
          <p:nvSpPr>
            <p:cNvPr id="336" name="Google Shape;336;p30"/>
            <p:cNvSpPr/>
            <p:nvPr/>
          </p:nvSpPr>
          <p:spPr>
            <a:xfrm flipH="1">
              <a:off x="7390207" y="3331797"/>
              <a:ext cx="1677600" cy="1677600"/>
            </a:xfrm>
            <a:prstGeom prst="chord">
              <a:avLst>
                <a:gd name="adj1" fmla="val 5399744"/>
                <a:gd name="adj2" fmla="val 1626692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30"/>
            <p:cNvGrpSpPr/>
            <p:nvPr/>
          </p:nvGrpSpPr>
          <p:grpSpPr>
            <a:xfrm flipH="1">
              <a:off x="6541857" y="3327521"/>
              <a:ext cx="1685949" cy="1685953"/>
              <a:chOff x="76200" y="2909700"/>
              <a:chExt cx="2157600" cy="2157606"/>
            </a:xfrm>
          </p:grpSpPr>
          <p:sp>
            <p:nvSpPr>
              <p:cNvPr id="338" name="Google Shape;338;p30"/>
              <p:cNvSpPr/>
              <p:nvPr/>
            </p:nvSpPr>
            <p:spPr>
              <a:xfrm>
                <a:off x="76200" y="2909700"/>
                <a:ext cx="539400" cy="215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76200" y="3449100"/>
                <a:ext cx="1078800" cy="1618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147971" y="3988506"/>
                <a:ext cx="1546500" cy="1078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76200" y="4527900"/>
                <a:ext cx="21576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" name="Google Shape;342;p30"/>
            <p:cNvSpPr/>
            <p:nvPr/>
          </p:nvSpPr>
          <p:spPr>
            <a:xfrm>
              <a:off x="6541917" y="4155741"/>
              <a:ext cx="183600" cy="183600"/>
            </a:xfrm>
            <a:prstGeom prst="frame">
              <a:avLst>
                <a:gd name="adj1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885739" y="3827317"/>
              <a:ext cx="686400" cy="68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udents with Visual Impairment by Slidesgo">
  <a:themeElements>
    <a:clrScheme name="Simple Light">
      <a:dk1>
        <a:srgbClr val="191919"/>
      </a:dk1>
      <a:lt1>
        <a:srgbClr val="F3F3F3"/>
      </a:lt1>
      <a:dk2>
        <a:srgbClr val="666666"/>
      </a:dk2>
      <a:lt2>
        <a:srgbClr val="999999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618</Words>
  <Application>Microsoft Office PowerPoint</Application>
  <PresentationFormat>On-screen Show (16:9)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Poppins</vt:lpstr>
      <vt:lpstr>Noto Sans</vt:lpstr>
      <vt:lpstr>Anaheim</vt:lpstr>
      <vt:lpstr>Nunito Light</vt:lpstr>
      <vt:lpstr>Students with Visual Impairment by Slidesgo</vt:lpstr>
      <vt:lpstr>CY243-L Penetration Testing</vt:lpstr>
      <vt:lpstr>whoami</vt:lpstr>
      <vt:lpstr>whoami</vt:lpstr>
      <vt:lpstr>who are you?</vt:lpstr>
      <vt:lpstr>Class Rules</vt:lpstr>
      <vt:lpstr>Course Outline</vt:lpstr>
      <vt:lpstr>Course Outline</vt:lpstr>
      <vt:lpstr>PowerPoint Presentation</vt:lpstr>
      <vt:lpstr>What is Linux</vt:lpstr>
      <vt:lpstr>What is Linux</vt:lpstr>
      <vt:lpstr>What is Linux</vt:lpstr>
      <vt:lpstr>What is a Shell</vt:lpstr>
      <vt:lpstr>Shell vs Terminal</vt:lpstr>
      <vt:lpstr>What is a Virtual Machine?</vt:lpstr>
      <vt:lpstr>Setting up VirtualBox</vt:lpstr>
      <vt:lpstr>Setting up Kali Linux</vt:lpstr>
      <vt:lpstr>Linux Filesystem</vt:lpstr>
      <vt:lpstr>Basic Linux Commands</vt:lpstr>
      <vt:lpstr>Note Taking</vt:lpstr>
      <vt:lpstr>Class Task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with Visual Impairment</dc:title>
  <dc:creator>Ali Taqi Wajid</dc:creator>
  <cp:lastModifiedBy>Ali Taqi Wajid</cp:lastModifiedBy>
  <cp:revision>45</cp:revision>
  <dcterms:modified xsi:type="dcterms:W3CDTF">2023-09-15T02:16:46Z</dcterms:modified>
</cp:coreProperties>
</file>