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834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15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469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36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90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009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750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2020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53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52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30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754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034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137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08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22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3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61B817-10FD-4763-8A94-C267292C96EE}" type="datetimeFigureOut">
              <a:rPr lang="de-CH" smtClean="0"/>
              <a:t>08.12.2022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1E6664-E71F-4DA0-844E-D8B947E370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6961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CC85-D242-A239-18CF-BB31A5896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269927" cy="1115009"/>
          </a:xfrm>
        </p:spPr>
        <p:txBody>
          <a:bodyPr/>
          <a:lstStyle/>
          <a:p>
            <a:r>
              <a:rPr lang="en-CH" dirty="0"/>
              <a:t>WET – Water Efficiency </a:t>
            </a:r>
            <a:r>
              <a:rPr lang="en-CH" dirty="0" err="1"/>
              <a:t>tooL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38B4A-1A97-12D9-7616-ADA570D7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011543"/>
            <a:ext cx="6400800" cy="1947333"/>
          </a:xfrm>
        </p:spPr>
        <p:txBody>
          <a:bodyPr>
            <a:normAutofit/>
          </a:bodyPr>
          <a:lstStyle/>
          <a:p>
            <a:r>
              <a:rPr lang="en-CH" dirty="0" err="1"/>
              <a:t>Bessis</a:t>
            </a:r>
            <a:r>
              <a:rPr lang="en-CH" dirty="0"/>
              <a:t> Hugo, </a:t>
            </a:r>
            <a:r>
              <a:rPr lang="de-CH" dirty="0" err="1"/>
              <a:t>Saouab</a:t>
            </a:r>
            <a:r>
              <a:rPr lang="de-CH" dirty="0"/>
              <a:t> </a:t>
            </a:r>
            <a:r>
              <a:rPr lang="de-CH" dirty="0" err="1"/>
              <a:t>Oumniya</a:t>
            </a:r>
            <a:r>
              <a:rPr lang="en-CH" dirty="0"/>
              <a:t>,</a:t>
            </a:r>
          </a:p>
          <a:p>
            <a:r>
              <a:rPr lang="de-CH" dirty="0" err="1"/>
              <a:t>Utama</a:t>
            </a:r>
            <a:r>
              <a:rPr lang="de-CH" dirty="0"/>
              <a:t> </a:t>
            </a:r>
            <a:r>
              <a:rPr lang="de-CH" dirty="0" err="1"/>
              <a:t>Takara</a:t>
            </a:r>
            <a:r>
              <a:rPr lang="de-CH" dirty="0"/>
              <a:t> </a:t>
            </a:r>
            <a:r>
              <a:rPr lang="de-CH" dirty="0" err="1"/>
              <a:t>Izzah</a:t>
            </a:r>
            <a:r>
              <a:rPr lang="en-CH" dirty="0"/>
              <a:t>, </a:t>
            </a:r>
            <a:r>
              <a:rPr lang="de-CH" dirty="0"/>
              <a:t>van der Heide N</a:t>
            </a:r>
            <a:r>
              <a:rPr lang="en-CH" dirty="0" err="1"/>
              <a:t>i</a:t>
            </a:r>
            <a:r>
              <a:rPr lang="de-CH" dirty="0" err="1"/>
              <a:t>klas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0285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4306-E20A-F76B-DB36-3863A5CA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3581"/>
            <a:ext cx="5411788" cy="769233"/>
          </a:xfrm>
        </p:spPr>
        <p:txBody>
          <a:bodyPr>
            <a:normAutofit/>
          </a:bodyPr>
          <a:lstStyle/>
          <a:p>
            <a:r>
              <a:rPr lang="en-CH" sz="4000" dirty="0"/>
              <a:t>Table of contents</a:t>
            </a:r>
            <a:endParaRPr lang="de-CH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AF6CA-1290-6FCD-187A-A24AB0694B54}"/>
              </a:ext>
            </a:extLst>
          </p:cNvPr>
          <p:cNvSpPr txBox="1"/>
          <p:nvPr/>
        </p:nvSpPr>
        <p:spPr>
          <a:xfrm>
            <a:off x="1163606" y="1949357"/>
            <a:ext cx="68175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1">
                    <a:lumMod val="75000"/>
                  </a:schemeClr>
                </a:solidFill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1">
                    <a:lumMod val="75000"/>
                  </a:schemeClr>
                </a:solidFill>
              </a:rPr>
              <a:t>Questions</a:t>
            </a:r>
            <a:endParaRPr lang="de-CH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5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4306-E20A-F76B-DB36-3863A5CA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3581"/>
            <a:ext cx="5411788" cy="769233"/>
          </a:xfrm>
        </p:spPr>
        <p:txBody>
          <a:bodyPr>
            <a:normAutofit/>
          </a:bodyPr>
          <a:lstStyle/>
          <a:p>
            <a:r>
              <a:rPr lang="en-CH" sz="4000" dirty="0"/>
              <a:t>Introduction</a:t>
            </a:r>
            <a:endParaRPr lang="de-CH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B02CE-FF1A-1204-7220-A64B6EFBA9FE}"/>
              </a:ext>
            </a:extLst>
          </p:cNvPr>
          <p:cNvSpPr txBox="1"/>
          <p:nvPr/>
        </p:nvSpPr>
        <p:spPr>
          <a:xfrm>
            <a:off x="1163606" y="1949357"/>
            <a:ext cx="10821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Home Water Consumption Management App</a:t>
            </a:r>
            <a:endParaRPr lang="en-CH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1">
                    <a:lumMod val="75000"/>
                  </a:schemeClr>
                </a:solidFill>
              </a:rPr>
              <a:t>Give overview over appliances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1">
                    <a:lumMod val="75000"/>
                  </a:schemeClr>
                </a:solidFill>
              </a:rPr>
              <a:t>Manage home appliances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1">
                    <a:lumMod val="75000"/>
                  </a:schemeClr>
                </a:solidFill>
              </a:rPr>
              <a:t>Help people live more sustainable</a:t>
            </a:r>
          </a:p>
        </p:txBody>
      </p:sp>
    </p:spTree>
    <p:extLst>
      <p:ext uri="{BB962C8B-B14F-4D97-AF65-F5344CB8AC3E}">
        <p14:creationId xmlns:p14="http://schemas.microsoft.com/office/powerpoint/2010/main" val="121870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4306-E20A-F76B-DB36-3863A5CA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3581"/>
            <a:ext cx="5411788" cy="769233"/>
          </a:xfrm>
        </p:spPr>
        <p:txBody>
          <a:bodyPr>
            <a:normAutofit/>
          </a:bodyPr>
          <a:lstStyle/>
          <a:p>
            <a:r>
              <a:rPr lang="en-CH" sz="4000" dirty="0"/>
              <a:t>Solution</a:t>
            </a:r>
            <a:endParaRPr lang="de-CH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3498E-78F6-F5F1-BD84-DABBB47ED9A8}"/>
              </a:ext>
            </a:extLst>
          </p:cNvPr>
          <p:cNvSpPr txBox="1"/>
          <p:nvPr/>
        </p:nvSpPr>
        <p:spPr>
          <a:xfrm>
            <a:off x="1163606" y="1949357"/>
            <a:ext cx="10821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1">
                    <a:lumMod val="75000"/>
                  </a:schemeClr>
                </a:solidFill>
              </a:rPr>
              <a:t>WET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1">
                    <a:lumMod val="75000"/>
                  </a:schemeClr>
                </a:solidFill>
              </a:rPr>
              <a:t>Flutter App (cross platform)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1">
                    <a:lumMod val="75000"/>
                  </a:schemeClr>
                </a:solidFill>
              </a:rPr>
              <a:t>Firebase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1">
                    <a:lumMod val="75000"/>
                  </a:schemeClr>
                </a:solidFill>
              </a:rPr>
              <a:t>MongoDB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1">
                    <a:lumMod val="75000"/>
                  </a:schemeClr>
                </a:solidFill>
              </a:rPr>
              <a:t>Node.js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1">
                    <a:lumMod val="75000"/>
                  </a:schemeClr>
                </a:solidFill>
              </a:rPr>
              <a:t>AWS hosting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D80DCA0-5B4F-8AD5-E05B-442D532E6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5018539"/>
            <a:ext cx="1610487" cy="1207865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52977967-DE82-21D1-96DD-2CA75E76B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69" y="4818554"/>
            <a:ext cx="1407850" cy="140785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A5F9046-B405-5706-5B05-DE91781B3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74" y="4964506"/>
            <a:ext cx="1421528" cy="131592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A95F7CA-E9AC-976A-3C7C-FB3FAFB5D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09" y="4918546"/>
            <a:ext cx="1407850" cy="140785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96BCCD2-890E-D42A-4C1A-14D5F0E9F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294" y="4877031"/>
            <a:ext cx="2183494" cy="14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15013B-25A4-004A-8F16-2E3A6C34F643}"/>
              </a:ext>
            </a:extLst>
          </p:cNvPr>
          <p:cNvSpPr txBox="1"/>
          <p:nvPr/>
        </p:nvSpPr>
        <p:spPr>
          <a:xfrm>
            <a:off x="1101462" y="1070468"/>
            <a:ext cx="1082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5BEEE-B519-7061-F213-9FC0C9D4D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61" y="2152981"/>
            <a:ext cx="7586877" cy="415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4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4306-E20A-F76B-DB36-3863A5CA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3581"/>
            <a:ext cx="5411788" cy="769233"/>
          </a:xfrm>
        </p:spPr>
        <p:txBody>
          <a:bodyPr>
            <a:normAutofit/>
          </a:bodyPr>
          <a:lstStyle/>
          <a:p>
            <a:r>
              <a:rPr lang="en-CH" sz="4000" dirty="0"/>
              <a:t>Demo time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130379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4306-E20A-F76B-DB36-3863A5CA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3581"/>
            <a:ext cx="5411788" cy="769233"/>
          </a:xfrm>
        </p:spPr>
        <p:txBody>
          <a:bodyPr>
            <a:normAutofit/>
          </a:bodyPr>
          <a:lstStyle/>
          <a:p>
            <a:r>
              <a:rPr lang="en-CH" sz="4000" dirty="0"/>
              <a:t>Question time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19479503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WET – Water Efficiency tooL</vt:lpstr>
      <vt:lpstr>Table of contents</vt:lpstr>
      <vt:lpstr>Introduction</vt:lpstr>
      <vt:lpstr>Solution</vt:lpstr>
      <vt:lpstr>PowerPoint Presentation</vt:lpstr>
      <vt:lpstr>Demo time</vt:lpstr>
      <vt:lpstr>Question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 – Water Efficiency tooL</dc:title>
  <dc:creator>van der Heide Niklas (vandenik)</dc:creator>
  <cp:lastModifiedBy>van der Heide Niklas (vandenik)</cp:lastModifiedBy>
  <cp:revision>17</cp:revision>
  <dcterms:created xsi:type="dcterms:W3CDTF">2022-11-18T03:23:34Z</dcterms:created>
  <dcterms:modified xsi:type="dcterms:W3CDTF">2022-12-08T07:46:48Z</dcterms:modified>
</cp:coreProperties>
</file>