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8" r:id="rId2"/>
    <p:sldMasterId id="2147483710" r:id="rId3"/>
  </p:sldMasterIdLst>
  <p:sldIdLst>
    <p:sldId id="256" r:id="rId4"/>
    <p:sldId id="257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8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0" d="100"/>
          <a:sy n="70" d="100"/>
        </p:scale>
        <p:origin x="1066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02095B-A907-4C40-AB2E-7E4DA25F5CBA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F02D7F2-1169-4E41-8AA7-17FEB64FB1F0}">
      <dgm:prSet phldrT="[Текст]"/>
      <dgm:spPr/>
      <dgm:t>
        <a:bodyPr/>
        <a:lstStyle/>
        <a:p>
          <a:r>
            <a:rPr lang="ru-RU" b="1" dirty="0"/>
            <a:t>Основные направления</a:t>
          </a:r>
        </a:p>
      </dgm:t>
    </dgm:pt>
    <dgm:pt modelId="{3D81D6B2-C989-414D-A01C-C5549BA9F82C}" type="parTrans" cxnId="{AB1E1CE6-2907-441C-A64B-75952FA8E516}">
      <dgm:prSet/>
      <dgm:spPr/>
      <dgm:t>
        <a:bodyPr/>
        <a:lstStyle/>
        <a:p>
          <a:endParaRPr lang="ru-RU"/>
        </a:p>
      </dgm:t>
    </dgm:pt>
    <dgm:pt modelId="{38DB7ABE-994C-4770-9C64-2C2B31EC06C9}" type="sibTrans" cxnId="{AB1E1CE6-2907-441C-A64B-75952FA8E516}">
      <dgm:prSet/>
      <dgm:spPr/>
      <dgm:t>
        <a:bodyPr/>
        <a:lstStyle/>
        <a:p>
          <a:endParaRPr lang="ru-RU"/>
        </a:p>
      </dgm:t>
    </dgm:pt>
    <dgm:pt modelId="{EBFE6AE8-2223-4639-9E9D-715849E8BE76}">
      <dgm:prSet phldrT="[Текст]" custT="1"/>
      <dgm:spPr/>
      <dgm:t>
        <a:bodyPr/>
        <a:lstStyle/>
        <a:p>
          <a:r>
            <a:rPr lang="ru-RU" sz="2000" dirty="0"/>
            <a:t> создание объективных условий, препятствующих возникновению и деструктивному развитию </a:t>
          </a:r>
          <a:r>
            <a:rPr lang="ru-RU" sz="2000" dirty="0" err="1"/>
            <a:t>предконфликтиых</a:t>
          </a:r>
          <a:r>
            <a:rPr lang="ru-RU" sz="2000" dirty="0"/>
            <a:t> ситуаций</a:t>
          </a:r>
        </a:p>
      </dgm:t>
    </dgm:pt>
    <dgm:pt modelId="{AEB77909-EB45-490D-B731-594522BA6CA4}" type="parTrans" cxnId="{58241130-CED3-42F7-9FFF-2551BDF3B7D1}">
      <dgm:prSet/>
      <dgm:spPr/>
      <dgm:t>
        <a:bodyPr/>
        <a:lstStyle/>
        <a:p>
          <a:endParaRPr lang="ru-RU"/>
        </a:p>
      </dgm:t>
    </dgm:pt>
    <dgm:pt modelId="{0891DF89-0444-4D59-82DE-6CF13A410C06}" type="sibTrans" cxnId="{58241130-CED3-42F7-9FFF-2551BDF3B7D1}">
      <dgm:prSet/>
      <dgm:spPr/>
      <dgm:t>
        <a:bodyPr/>
        <a:lstStyle/>
        <a:p>
          <a:endParaRPr lang="ru-RU"/>
        </a:p>
      </dgm:t>
    </dgm:pt>
    <dgm:pt modelId="{B854DA22-1FDE-43C2-89E1-4AE5CC56B0E2}">
      <dgm:prSet phldrT="[Текст]" custT="1"/>
      <dgm:spPr/>
      <dgm:t>
        <a:bodyPr/>
        <a:lstStyle/>
        <a:p>
          <a:r>
            <a:rPr lang="ru-RU" sz="2000" dirty="0"/>
            <a:t>устранение социально-психологических причин конфликтов</a:t>
          </a:r>
        </a:p>
      </dgm:t>
    </dgm:pt>
    <dgm:pt modelId="{064C0ACD-7A31-4E62-A306-C5DFE1509EA3}" type="parTrans" cxnId="{B8D78F54-17C7-4345-9494-669A4DF196A1}">
      <dgm:prSet/>
      <dgm:spPr/>
      <dgm:t>
        <a:bodyPr/>
        <a:lstStyle/>
        <a:p>
          <a:endParaRPr lang="ru-RU"/>
        </a:p>
      </dgm:t>
    </dgm:pt>
    <dgm:pt modelId="{1401C682-563E-41BF-8618-1F96A1E1FB11}" type="sibTrans" cxnId="{B8D78F54-17C7-4345-9494-669A4DF196A1}">
      <dgm:prSet/>
      <dgm:spPr/>
      <dgm:t>
        <a:bodyPr/>
        <a:lstStyle/>
        <a:p>
          <a:endParaRPr lang="ru-RU"/>
        </a:p>
      </dgm:t>
    </dgm:pt>
    <dgm:pt modelId="{960D075D-6A0E-4A55-B9D8-22492D58A332}">
      <dgm:prSet phldrT="[Текст]" custT="1"/>
      <dgm:spPr/>
      <dgm:t>
        <a:bodyPr/>
        <a:lstStyle/>
        <a:p>
          <a:r>
            <a:rPr lang="ru-RU" sz="2000" dirty="0"/>
            <a:t>блокирование личностных причин возникновения конфликтов</a:t>
          </a:r>
        </a:p>
      </dgm:t>
    </dgm:pt>
    <dgm:pt modelId="{BF13F474-4B12-4EA2-A1D3-6E9429B5F43B}" type="parTrans" cxnId="{9081C1C9-B5C1-4D3E-936C-D9BC185E8E8E}">
      <dgm:prSet/>
      <dgm:spPr/>
      <dgm:t>
        <a:bodyPr/>
        <a:lstStyle/>
        <a:p>
          <a:endParaRPr lang="ru-RU"/>
        </a:p>
      </dgm:t>
    </dgm:pt>
    <dgm:pt modelId="{5187B23E-A38E-4721-8180-C768517287E0}" type="sibTrans" cxnId="{9081C1C9-B5C1-4D3E-936C-D9BC185E8E8E}">
      <dgm:prSet/>
      <dgm:spPr/>
      <dgm:t>
        <a:bodyPr/>
        <a:lstStyle/>
        <a:p>
          <a:endParaRPr lang="ru-RU"/>
        </a:p>
      </dgm:t>
    </dgm:pt>
    <dgm:pt modelId="{4CB8432E-3DE0-476B-805C-B53E08CF83A8}">
      <dgm:prSet phldrT="[Текст]" custT="1"/>
      <dgm:spPr/>
      <dgm:t>
        <a:bodyPr/>
        <a:lstStyle/>
        <a:p>
          <a:r>
            <a:rPr lang="ru-RU" sz="2000" dirty="0"/>
            <a:t>оптимизация организационно-управленческих условий создания и функционирования организаций </a:t>
          </a:r>
        </a:p>
      </dgm:t>
    </dgm:pt>
    <dgm:pt modelId="{ADA6BEA1-23A7-4864-A4F2-3B91E93319AE}" type="sibTrans" cxnId="{5C5004F3-1DA7-41E0-9A59-2A57F3D4BF7C}">
      <dgm:prSet/>
      <dgm:spPr/>
      <dgm:t>
        <a:bodyPr/>
        <a:lstStyle/>
        <a:p>
          <a:endParaRPr lang="ru-RU"/>
        </a:p>
      </dgm:t>
    </dgm:pt>
    <dgm:pt modelId="{60CBCA8C-AEE4-4D25-83B9-08CC7DFA3478}" type="parTrans" cxnId="{5C5004F3-1DA7-41E0-9A59-2A57F3D4BF7C}">
      <dgm:prSet/>
      <dgm:spPr/>
      <dgm:t>
        <a:bodyPr/>
        <a:lstStyle/>
        <a:p>
          <a:endParaRPr lang="ru-RU"/>
        </a:p>
      </dgm:t>
    </dgm:pt>
    <dgm:pt modelId="{83727E88-923D-4975-8DB0-D69F3891347D}" type="pres">
      <dgm:prSet presAssocID="{EE02095B-A907-4C40-AB2E-7E4DA25F5CBA}" presName="composite" presStyleCnt="0">
        <dgm:presLayoutVars>
          <dgm:chMax val="1"/>
          <dgm:dir/>
          <dgm:resizeHandles val="exact"/>
        </dgm:presLayoutVars>
      </dgm:prSet>
      <dgm:spPr/>
    </dgm:pt>
    <dgm:pt modelId="{4EEED147-655A-4300-B6F7-11CFA94AC0AA}" type="pres">
      <dgm:prSet presAssocID="{EE02095B-A907-4C40-AB2E-7E4DA25F5CBA}" presName="radial" presStyleCnt="0">
        <dgm:presLayoutVars>
          <dgm:animLvl val="ctr"/>
        </dgm:presLayoutVars>
      </dgm:prSet>
      <dgm:spPr/>
    </dgm:pt>
    <dgm:pt modelId="{D7F6771B-EA71-4CD0-AF7A-1BF29CA025F6}" type="pres">
      <dgm:prSet presAssocID="{2F02D7F2-1169-4E41-8AA7-17FEB64FB1F0}" presName="centerShape" presStyleLbl="vennNode1" presStyleIdx="0" presStyleCnt="5" custScaleX="82395" custScaleY="63381" custLinFactNeighborX="-224" custLinFactNeighborY="-318"/>
      <dgm:spPr/>
    </dgm:pt>
    <dgm:pt modelId="{280DFA19-0CC4-4092-B709-96CEF6109270}" type="pres">
      <dgm:prSet presAssocID="{EBFE6AE8-2223-4639-9E9D-715849E8BE76}" presName="node" presStyleLbl="vennNode1" presStyleIdx="1" presStyleCnt="5" custScaleX="262671" custScaleY="136987" custRadScaleRad="87903" custRadScaleInc="1893">
        <dgm:presLayoutVars>
          <dgm:bulletEnabled val="1"/>
        </dgm:presLayoutVars>
      </dgm:prSet>
      <dgm:spPr/>
    </dgm:pt>
    <dgm:pt modelId="{A53DCB93-B2F2-4787-B5A2-8BF07025EE06}" type="pres">
      <dgm:prSet presAssocID="{4CB8432E-3DE0-476B-805C-B53E08CF83A8}" presName="node" presStyleLbl="vennNode1" presStyleIdx="2" presStyleCnt="5" custScaleX="165697" custScaleY="198269" custRadScaleRad="112889" custRadScaleInc="1795">
        <dgm:presLayoutVars>
          <dgm:bulletEnabled val="1"/>
        </dgm:presLayoutVars>
      </dgm:prSet>
      <dgm:spPr/>
    </dgm:pt>
    <dgm:pt modelId="{C90775E4-FDC2-42E5-8666-64DBA1CA105E}" type="pres">
      <dgm:prSet presAssocID="{B854DA22-1FDE-43C2-89E1-4AE5CC56B0E2}" presName="node" presStyleLbl="vennNode1" presStyleIdx="3" presStyleCnt="5" custScaleX="248055" custScaleY="126383" custRadScaleRad="85588" custRadScaleInc="-1452">
        <dgm:presLayoutVars>
          <dgm:bulletEnabled val="1"/>
        </dgm:presLayoutVars>
      </dgm:prSet>
      <dgm:spPr/>
    </dgm:pt>
    <dgm:pt modelId="{CDA43921-7AB7-4FB8-833F-52B08F0E1214}" type="pres">
      <dgm:prSet presAssocID="{960D075D-6A0E-4A55-B9D8-22492D58A332}" presName="node" presStyleLbl="vennNode1" presStyleIdx="4" presStyleCnt="5" custScaleX="163430" custScaleY="198318" custRadScaleRad="109049" custRadScaleInc="-1869">
        <dgm:presLayoutVars>
          <dgm:bulletEnabled val="1"/>
        </dgm:presLayoutVars>
      </dgm:prSet>
      <dgm:spPr/>
    </dgm:pt>
  </dgm:ptLst>
  <dgm:cxnLst>
    <dgm:cxn modelId="{D902481B-74BE-47DA-A4A1-4FFC0DDC305D}" type="presOf" srcId="{4CB8432E-3DE0-476B-805C-B53E08CF83A8}" destId="{A53DCB93-B2F2-4787-B5A2-8BF07025EE06}" srcOrd="0" destOrd="0" presId="urn:microsoft.com/office/officeart/2005/8/layout/radial3"/>
    <dgm:cxn modelId="{AC269729-681D-4166-A89E-9DBA502FAAC4}" type="presOf" srcId="{EE02095B-A907-4C40-AB2E-7E4DA25F5CBA}" destId="{83727E88-923D-4975-8DB0-D69F3891347D}" srcOrd="0" destOrd="0" presId="urn:microsoft.com/office/officeart/2005/8/layout/radial3"/>
    <dgm:cxn modelId="{58241130-CED3-42F7-9FFF-2551BDF3B7D1}" srcId="{2F02D7F2-1169-4E41-8AA7-17FEB64FB1F0}" destId="{EBFE6AE8-2223-4639-9E9D-715849E8BE76}" srcOrd="0" destOrd="0" parTransId="{AEB77909-EB45-490D-B731-594522BA6CA4}" sibTransId="{0891DF89-0444-4D59-82DE-6CF13A410C06}"/>
    <dgm:cxn modelId="{B8D78F54-17C7-4345-9494-669A4DF196A1}" srcId="{2F02D7F2-1169-4E41-8AA7-17FEB64FB1F0}" destId="{B854DA22-1FDE-43C2-89E1-4AE5CC56B0E2}" srcOrd="2" destOrd="0" parTransId="{064C0ACD-7A31-4E62-A306-C5DFE1509EA3}" sibTransId="{1401C682-563E-41BF-8618-1F96A1E1FB11}"/>
    <dgm:cxn modelId="{85057A58-0E3E-4757-9240-EED50D8476E3}" type="presOf" srcId="{EBFE6AE8-2223-4639-9E9D-715849E8BE76}" destId="{280DFA19-0CC4-4092-B709-96CEF6109270}" srcOrd="0" destOrd="0" presId="urn:microsoft.com/office/officeart/2005/8/layout/radial3"/>
    <dgm:cxn modelId="{5D3AFEAD-10C2-4C4D-850A-FA5B7CD235F6}" type="presOf" srcId="{B854DA22-1FDE-43C2-89E1-4AE5CC56B0E2}" destId="{C90775E4-FDC2-42E5-8666-64DBA1CA105E}" srcOrd="0" destOrd="0" presId="urn:microsoft.com/office/officeart/2005/8/layout/radial3"/>
    <dgm:cxn modelId="{11FE3BB2-5E08-4576-9788-F080F94F65AF}" type="presOf" srcId="{960D075D-6A0E-4A55-B9D8-22492D58A332}" destId="{CDA43921-7AB7-4FB8-833F-52B08F0E1214}" srcOrd="0" destOrd="0" presId="urn:microsoft.com/office/officeart/2005/8/layout/radial3"/>
    <dgm:cxn modelId="{9081C1C9-B5C1-4D3E-936C-D9BC185E8E8E}" srcId="{2F02D7F2-1169-4E41-8AA7-17FEB64FB1F0}" destId="{960D075D-6A0E-4A55-B9D8-22492D58A332}" srcOrd="3" destOrd="0" parTransId="{BF13F474-4B12-4EA2-A1D3-6E9429B5F43B}" sibTransId="{5187B23E-A38E-4721-8180-C768517287E0}"/>
    <dgm:cxn modelId="{79137BCF-F693-42CD-BBEE-577187F97F8D}" type="presOf" srcId="{2F02D7F2-1169-4E41-8AA7-17FEB64FB1F0}" destId="{D7F6771B-EA71-4CD0-AF7A-1BF29CA025F6}" srcOrd="0" destOrd="0" presId="urn:microsoft.com/office/officeart/2005/8/layout/radial3"/>
    <dgm:cxn modelId="{AB1E1CE6-2907-441C-A64B-75952FA8E516}" srcId="{EE02095B-A907-4C40-AB2E-7E4DA25F5CBA}" destId="{2F02D7F2-1169-4E41-8AA7-17FEB64FB1F0}" srcOrd="0" destOrd="0" parTransId="{3D81D6B2-C989-414D-A01C-C5549BA9F82C}" sibTransId="{38DB7ABE-994C-4770-9C64-2C2B31EC06C9}"/>
    <dgm:cxn modelId="{5C5004F3-1DA7-41E0-9A59-2A57F3D4BF7C}" srcId="{2F02D7F2-1169-4E41-8AA7-17FEB64FB1F0}" destId="{4CB8432E-3DE0-476B-805C-B53E08CF83A8}" srcOrd="1" destOrd="0" parTransId="{60CBCA8C-AEE4-4D25-83B9-08CC7DFA3478}" sibTransId="{ADA6BEA1-23A7-4864-A4F2-3B91E93319AE}"/>
    <dgm:cxn modelId="{2E44B1D9-6EA4-4F66-9DFF-9CF02D2A434F}" type="presParOf" srcId="{83727E88-923D-4975-8DB0-D69F3891347D}" destId="{4EEED147-655A-4300-B6F7-11CFA94AC0AA}" srcOrd="0" destOrd="0" presId="urn:microsoft.com/office/officeart/2005/8/layout/radial3"/>
    <dgm:cxn modelId="{82EB6D8A-F942-4FFE-8106-FA743EC7E50B}" type="presParOf" srcId="{4EEED147-655A-4300-B6F7-11CFA94AC0AA}" destId="{D7F6771B-EA71-4CD0-AF7A-1BF29CA025F6}" srcOrd="0" destOrd="0" presId="urn:microsoft.com/office/officeart/2005/8/layout/radial3"/>
    <dgm:cxn modelId="{B07AA453-8942-44C5-9595-DF8A0B9AFC81}" type="presParOf" srcId="{4EEED147-655A-4300-B6F7-11CFA94AC0AA}" destId="{280DFA19-0CC4-4092-B709-96CEF6109270}" srcOrd="1" destOrd="0" presId="urn:microsoft.com/office/officeart/2005/8/layout/radial3"/>
    <dgm:cxn modelId="{5DBCB800-4025-4621-B17A-3337983ABA29}" type="presParOf" srcId="{4EEED147-655A-4300-B6F7-11CFA94AC0AA}" destId="{A53DCB93-B2F2-4787-B5A2-8BF07025EE06}" srcOrd="2" destOrd="0" presId="urn:microsoft.com/office/officeart/2005/8/layout/radial3"/>
    <dgm:cxn modelId="{3A3D6586-AB00-4B9E-9814-164D2C9D45FE}" type="presParOf" srcId="{4EEED147-655A-4300-B6F7-11CFA94AC0AA}" destId="{C90775E4-FDC2-42E5-8666-64DBA1CA105E}" srcOrd="3" destOrd="0" presId="urn:microsoft.com/office/officeart/2005/8/layout/radial3"/>
    <dgm:cxn modelId="{57DA7F56-7ABB-47AF-87EA-432AD0EA3497}" type="presParOf" srcId="{4EEED147-655A-4300-B6F7-11CFA94AC0AA}" destId="{CDA43921-7AB7-4FB8-833F-52B08F0E1214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6771B-EA71-4CD0-AF7A-1BF29CA025F6}">
      <dsp:nvSpPr>
        <dsp:cNvPr id="0" name=""/>
        <dsp:cNvSpPr/>
      </dsp:nvSpPr>
      <dsp:spPr>
        <a:xfrm>
          <a:off x="2357452" y="1928846"/>
          <a:ext cx="2677271" cy="20594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/>
            <a:t>Основные направления</a:t>
          </a:r>
        </a:p>
      </dsp:txBody>
      <dsp:txXfrm>
        <a:off x="2749529" y="2230445"/>
        <a:ext cx="1893117" cy="1456248"/>
      </dsp:txXfrm>
    </dsp:sp>
    <dsp:sp modelId="{280DFA19-0CC4-4092-B709-96CEF6109270}">
      <dsp:nvSpPr>
        <dsp:cNvPr id="0" name=""/>
        <dsp:cNvSpPr/>
      </dsp:nvSpPr>
      <dsp:spPr>
        <a:xfrm>
          <a:off x="1627119" y="-5"/>
          <a:ext cx="4267501" cy="22255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 создание объективных условий, препятствующих возникновению и деструктивному развитию </a:t>
          </a:r>
          <a:r>
            <a:rPr lang="ru-RU" sz="2000" kern="1200" dirty="0" err="1"/>
            <a:t>предконфликтиых</a:t>
          </a:r>
          <a:r>
            <a:rPr lang="ru-RU" sz="2000" kern="1200" dirty="0"/>
            <a:t> ситуаций</a:t>
          </a:r>
        </a:p>
      </dsp:txBody>
      <dsp:txXfrm>
        <a:off x="2252080" y="325922"/>
        <a:ext cx="3017579" cy="1573714"/>
      </dsp:txXfrm>
    </dsp:sp>
    <dsp:sp modelId="{A53DCB93-B2F2-4787-B5A2-8BF07025EE06}">
      <dsp:nvSpPr>
        <dsp:cNvPr id="0" name=""/>
        <dsp:cNvSpPr/>
      </dsp:nvSpPr>
      <dsp:spPr>
        <a:xfrm>
          <a:off x="4737545" y="1428777"/>
          <a:ext cx="2692006" cy="32211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оптимизация организационно-управленческих условий создания и функционирования организаций </a:t>
          </a:r>
        </a:p>
      </dsp:txBody>
      <dsp:txXfrm>
        <a:off x="5131780" y="1900509"/>
        <a:ext cx="1903536" cy="2277725"/>
      </dsp:txXfrm>
    </dsp:sp>
    <dsp:sp modelId="{C90775E4-FDC2-42E5-8666-64DBA1CA105E}">
      <dsp:nvSpPr>
        <dsp:cNvPr id="0" name=""/>
        <dsp:cNvSpPr/>
      </dsp:nvSpPr>
      <dsp:spPr>
        <a:xfrm>
          <a:off x="1731851" y="3755996"/>
          <a:ext cx="4030041" cy="20532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устранение социально-психологических причин конфликтов</a:t>
          </a:r>
        </a:p>
      </dsp:txBody>
      <dsp:txXfrm>
        <a:off x="2322037" y="4056693"/>
        <a:ext cx="2849669" cy="1451895"/>
      </dsp:txXfrm>
    </dsp:sp>
    <dsp:sp modelId="{CDA43921-7AB7-4FB8-833F-52B08F0E1214}">
      <dsp:nvSpPr>
        <dsp:cNvPr id="0" name=""/>
        <dsp:cNvSpPr/>
      </dsp:nvSpPr>
      <dsp:spPr>
        <a:xfrm>
          <a:off x="71443" y="1428769"/>
          <a:ext cx="2655175" cy="32219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блокирование личностных причин возникновения конфликтов</a:t>
          </a:r>
        </a:p>
      </dsp:txBody>
      <dsp:txXfrm>
        <a:off x="460284" y="1900618"/>
        <a:ext cx="1877493" cy="2278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653943" y="1259255"/>
            <a:ext cx="10715133" cy="6729100"/>
          </a:xfrm>
          <a:custGeom>
            <a:avLst/>
            <a:gdLst/>
            <a:ahLst/>
            <a:cxnLst/>
            <a:rect l="l" t="t" r="r" b="b"/>
            <a:pathLst>
              <a:path w="321454" h="201873" extrusionOk="0">
                <a:moveTo>
                  <a:pt x="121441" y="0"/>
                </a:moveTo>
                <a:cubicBezTo>
                  <a:pt x="112290" y="0"/>
                  <a:pt x="103295" y="8344"/>
                  <a:pt x="101930" y="39984"/>
                </a:cubicBezTo>
                <a:cubicBezTo>
                  <a:pt x="99696" y="92871"/>
                  <a:pt x="68243" y="98455"/>
                  <a:pt x="55122" y="98455"/>
                </a:cubicBezTo>
                <a:cubicBezTo>
                  <a:pt x="53230" y="98455"/>
                  <a:pt x="51306" y="98331"/>
                  <a:pt x="49445" y="98052"/>
                </a:cubicBezTo>
                <a:cubicBezTo>
                  <a:pt x="46809" y="97586"/>
                  <a:pt x="44110" y="97369"/>
                  <a:pt x="41442" y="97400"/>
                </a:cubicBezTo>
                <a:cubicBezTo>
                  <a:pt x="27328" y="97400"/>
                  <a:pt x="0" y="103108"/>
                  <a:pt x="4808" y="148334"/>
                </a:cubicBezTo>
                <a:cubicBezTo>
                  <a:pt x="8810" y="186518"/>
                  <a:pt x="38992" y="193560"/>
                  <a:pt x="60736" y="193560"/>
                </a:cubicBezTo>
                <a:cubicBezTo>
                  <a:pt x="68336" y="193591"/>
                  <a:pt x="75905" y="192784"/>
                  <a:pt x="83349" y="191171"/>
                </a:cubicBezTo>
                <a:cubicBezTo>
                  <a:pt x="83349" y="191171"/>
                  <a:pt x="92283" y="189062"/>
                  <a:pt x="104660" y="189062"/>
                </a:cubicBezTo>
                <a:cubicBezTo>
                  <a:pt x="116540" y="189062"/>
                  <a:pt x="131584" y="190985"/>
                  <a:pt x="144892" y="198585"/>
                </a:cubicBezTo>
                <a:cubicBezTo>
                  <a:pt x="148862" y="200849"/>
                  <a:pt x="152677" y="201873"/>
                  <a:pt x="156245" y="201873"/>
                </a:cubicBezTo>
                <a:cubicBezTo>
                  <a:pt x="177028" y="201873"/>
                  <a:pt x="189684" y="167752"/>
                  <a:pt x="181587" y="150629"/>
                </a:cubicBezTo>
                <a:cubicBezTo>
                  <a:pt x="181587" y="150629"/>
                  <a:pt x="171692" y="101216"/>
                  <a:pt x="247969" y="88125"/>
                </a:cubicBezTo>
                <a:cubicBezTo>
                  <a:pt x="321454" y="75501"/>
                  <a:pt x="282742" y="19232"/>
                  <a:pt x="237608" y="19232"/>
                </a:cubicBezTo>
                <a:cubicBezTo>
                  <a:pt x="235902" y="19232"/>
                  <a:pt x="234196" y="19325"/>
                  <a:pt x="232490" y="19480"/>
                </a:cubicBezTo>
                <a:cubicBezTo>
                  <a:pt x="207675" y="21869"/>
                  <a:pt x="188691" y="26366"/>
                  <a:pt x="173771" y="26366"/>
                </a:cubicBezTo>
                <a:cubicBezTo>
                  <a:pt x="160308" y="26366"/>
                  <a:pt x="151344" y="21806"/>
                  <a:pt x="142069" y="10422"/>
                </a:cubicBezTo>
                <a:cubicBezTo>
                  <a:pt x="138409" y="5956"/>
                  <a:pt x="131677" y="0"/>
                  <a:pt x="1214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968033" y="2356800"/>
            <a:ext cx="6264000" cy="23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400" i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68033" y="4738867"/>
            <a:ext cx="62640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442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1275173" y="-26839"/>
            <a:ext cx="9814415" cy="6881244"/>
          </a:xfrm>
          <a:custGeom>
            <a:avLst/>
            <a:gdLst/>
            <a:ahLst/>
            <a:cxnLst/>
            <a:rect l="l" t="t" r="r" b="b"/>
            <a:pathLst>
              <a:path w="193948" h="135984" extrusionOk="0">
                <a:moveTo>
                  <a:pt x="131211" y="0"/>
                </a:moveTo>
                <a:cubicBezTo>
                  <a:pt x="123264" y="7479"/>
                  <a:pt x="105204" y="21021"/>
                  <a:pt x="74608" y="26035"/>
                </a:cubicBezTo>
                <a:cubicBezTo>
                  <a:pt x="35271" y="32480"/>
                  <a:pt x="15044" y="65244"/>
                  <a:pt x="10681" y="74720"/>
                </a:cubicBezTo>
                <a:cubicBezTo>
                  <a:pt x="1" y="98007"/>
                  <a:pt x="10143" y="126748"/>
                  <a:pt x="13967" y="135983"/>
                </a:cubicBezTo>
                <a:lnTo>
                  <a:pt x="87328" y="135983"/>
                </a:lnTo>
                <a:cubicBezTo>
                  <a:pt x="105643" y="126719"/>
                  <a:pt x="133732" y="111450"/>
                  <a:pt x="150390" y="97214"/>
                </a:cubicBezTo>
                <a:cubicBezTo>
                  <a:pt x="174131" y="76916"/>
                  <a:pt x="190420" y="14462"/>
                  <a:pt x="19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960000" y="1147200"/>
            <a:ext cx="10272000" cy="24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960000" y="3560635"/>
            <a:ext cx="102720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084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8710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933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933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933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933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933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933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933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1"/>
          </p:nvPr>
        </p:nvSpPr>
        <p:spPr>
          <a:xfrm>
            <a:off x="959833" y="1580733"/>
            <a:ext cx="10272000" cy="4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467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733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romanLcPeriod"/>
              <a:defRPr sz="1733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 sz="1733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733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romanLcPeriod"/>
              <a:defRPr sz="1733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 sz="1733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733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romanLcPeriod"/>
              <a:defRPr sz="1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1" name="Google Shape;51;p13"/>
          <p:cNvSpPr/>
          <p:nvPr/>
        </p:nvSpPr>
        <p:spPr>
          <a:xfrm flipH="1">
            <a:off x="9119328" y="1"/>
            <a:ext cx="3072672" cy="2355537"/>
          </a:xfrm>
          <a:custGeom>
            <a:avLst/>
            <a:gdLst/>
            <a:ahLst/>
            <a:cxnLst/>
            <a:rect l="l" t="t" r="r" b="b"/>
            <a:pathLst>
              <a:path w="95702" h="73366" extrusionOk="0">
                <a:moveTo>
                  <a:pt x="0" y="0"/>
                </a:moveTo>
                <a:lnTo>
                  <a:pt x="0" y="73365"/>
                </a:lnTo>
                <a:cubicBezTo>
                  <a:pt x="0" y="73365"/>
                  <a:pt x="8657" y="72045"/>
                  <a:pt x="17216" y="50443"/>
                </a:cubicBezTo>
                <a:cubicBezTo>
                  <a:pt x="22619" y="36806"/>
                  <a:pt x="30868" y="34292"/>
                  <a:pt x="36217" y="34292"/>
                </a:cubicBezTo>
                <a:cubicBezTo>
                  <a:pt x="39341" y="34292"/>
                  <a:pt x="41476" y="35150"/>
                  <a:pt x="41476" y="35150"/>
                </a:cubicBezTo>
                <a:cubicBezTo>
                  <a:pt x="42656" y="35185"/>
                  <a:pt x="43808" y="35203"/>
                  <a:pt x="44933" y="35203"/>
                </a:cubicBezTo>
                <a:cubicBezTo>
                  <a:pt x="95701" y="35203"/>
                  <a:pt x="91707" y="0"/>
                  <a:pt x="917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77714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1" y="1"/>
            <a:ext cx="4218863" cy="3234217"/>
          </a:xfrm>
          <a:custGeom>
            <a:avLst/>
            <a:gdLst/>
            <a:ahLst/>
            <a:cxnLst/>
            <a:rect l="l" t="t" r="r" b="b"/>
            <a:pathLst>
              <a:path w="95702" h="73366" extrusionOk="0">
                <a:moveTo>
                  <a:pt x="0" y="0"/>
                </a:moveTo>
                <a:lnTo>
                  <a:pt x="0" y="73365"/>
                </a:lnTo>
                <a:cubicBezTo>
                  <a:pt x="0" y="73365"/>
                  <a:pt x="8657" y="72045"/>
                  <a:pt x="17216" y="50443"/>
                </a:cubicBezTo>
                <a:cubicBezTo>
                  <a:pt x="22619" y="36806"/>
                  <a:pt x="30868" y="34292"/>
                  <a:pt x="36217" y="34292"/>
                </a:cubicBezTo>
                <a:cubicBezTo>
                  <a:pt x="39341" y="34292"/>
                  <a:pt x="41476" y="35150"/>
                  <a:pt x="41476" y="35150"/>
                </a:cubicBezTo>
                <a:cubicBezTo>
                  <a:pt x="42656" y="35185"/>
                  <a:pt x="43808" y="35203"/>
                  <a:pt x="44933" y="35203"/>
                </a:cubicBezTo>
                <a:cubicBezTo>
                  <a:pt x="95701" y="35203"/>
                  <a:pt x="91707" y="0"/>
                  <a:pt x="917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14"/>
          <p:cNvSpPr/>
          <p:nvPr/>
        </p:nvSpPr>
        <p:spPr>
          <a:xfrm>
            <a:off x="4606043" y="449133"/>
            <a:ext cx="8861984" cy="5562920"/>
          </a:xfrm>
          <a:custGeom>
            <a:avLst/>
            <a:gdLst/>
            <a:ahLst/>
            <a:cxnLst/>
            <a:rect l="l" t="t" r="r" b="b"/>
            <a:pathLst>
              <a:path w="201028" h="126191" extrusionOk="0">
                <a:moveTo>
                  <a:pt x="75999" y="0"/>
                </a:moveTo>
                <a:cubicBezTo>
                  <a:pt x="70277" y="0"/>
                  <a:pt x="64632" y="5219"/>
                  <a:pt x="63786" y="24995"/>
                </a:cubicBezTo>
                <a:cubicBezTo>
                  <a:pt x="62369" y="58056"/>
                  <a:pt x="42705" y="61533"/>
                  <a:pt x="34495" y="61533"/>
                </a:cubicBezTo>
                <a:cubicBezTo>
                  <a:pt x="32308" y="61533"/>
                  <a:pt x="30934" y="61286"/>
                  <a:pt x="30934" y="61286"/>
                </a:cubicBezTo>
                <a:cubicBezTo>
                  <a:pt x="30934" y="61286"/>
                  <a:pt x="28898" y="60879"/>
                  <a:pt x="25918" y="60879"/>
                </a:cubicBezTo>
                <a:cubicBezTo>
                  <a:pt x="17095" y="60879"/>
                  <a:pt x="0" y="64450"/>
                  <a:pt x="2974" y="92735"/>
                </a:cubicBezTo>
                <a:cubicBezTo>
                  <a:pt x="5483" y="116594"/>
                  <a:pt x="24372" y="120998"/>
                  <a:pt x="37978" y="120998"/>
                </a:cubicBezTo>
                <a:cubicBezTo>
                  <a:pt x="45942" y="120998"/>
                  <a:pt x="52096" y="119489"/>
                  <a:pt x="52096" y="119489"/>
                </a:cubicBezTo>
                <a:cubicBezTo>
                  <a:pt x="52096" y="119489"/>
                  <a:pt x="57687" y="118179"/>
                  <a:pt x="65417" y="118179"/>
                </a:cubicBezTo>
                <a:cubicBezTo>
                  <a:pt x="72848" y="118179"/>
                  <a:pt x="82254" y="119389"/>
                  <a:pt x="90572" y="124136"/>
                </a:cubicBezTo>
                <a:cubicBezTo>
                  <a:pt x="93066" y="125559"/>
                  <a:pt x="95450" y="126190"/>
                  <a:pt x="97685" y="126190"/>
                </a:cubicBezTo>
                <a:cubicBezTo>
                  <a:pt x="110674" y="126190"/>
                  <a:pt x="118607" y="104878"/>
                  <a:pt x="113544" y="94154"/>
                </a:cubicBezTo>
                <a:cubicBezTo>
                  <a:pt x="113544" y="94154"/>
                  <a:pt x="107381" y="63275"/>
                  <a:pt x="155068" y="55091"/>
                </a:cubicBezTo>
                <a:cubicBezTo>
                  <a:pt x="201028" y="47203"/>
                  <a:pt x="176844" y="12028"/>
                  <a:pt x="148615" y="12028"/>
                </a:cubicBezTo>
                <a:cubicBezTo>
                  <a:pt x="147554" y="12028"/>
                  <a:pt x="146486" y="12077"/>
                  <a:pt x="145417" y="12180"/>
                </a:cubicBezTo>
                <a:cubicBezTo>
                  <a:pt x="129904" y="13671"/>
                  <a:pt x="118031" y="16493"/>
                  <a:pt x="108710" y="16493"/>
                </a:cubicBezTo>
                <a:cubicBezTo>
                  <a:pt x="100291" y="16493"/>
                  <a:pt x="93953" y="14191"/>
                  <a:pt x="88893" y="6523"/>
                </a:cubicBezTo>
                <a:cubicBezTo>
                  <a:pt x="88893" y="6523"/>
                  <a:pt x="82397" y="0"/>
                  <a:pt x="75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960000" y="1147200"/>
            <a:ext cx="4008000" cy="24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933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933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933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933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933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933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933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933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6096200" y="4063767"/>
            <a:ext cx="2387200" cy="9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 hasCustomPrompt="1"/>
          </p:nvPr>
        </p:nvSpPr>
        <p:spPr>
          <a:xfrm>
            <a:off x="6096200" y="3556667"/>
            <a:ext cx="2387200" cy="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3"/>
          </p:nvPr>
        </p:nvSpPr>
        <p:spPr>
          <a:xfrm>
            <a:off x="8844800" y="4063767"/>
            <a:ext cx="2387200" cy="9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4" hasCustomPrompt="1"/>
          </p:nvPr>
        </p:nvSpPr>
        <p:spPr>
          <a:xfrm>
            <a:off x="8844800" y="3556667"/>
            <a:ext cx="2387200" cy="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5"/>
          </p:nvPr>
        </p:nvSpPr>
        <p:spPr>
          <a:xfrm>
            <a:off x="8844800" y="3768700"/>
            <a:ext cx="2387200" cy="5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6"/>
          </p:nvPr>
        </p:nvSpPr>
        <p:spPr>
          <a:xfrm>
            <a:off x="6096200" y="3768700"/>
            <a:ext cx="2387200" cy="5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7"/>
          </p:nvPr>
        </p:nvSpPr>
        <p:spPr>
          <a:xfrm>
            <a:off x="6096200" y="2111549"/>
            <a:ext cx="2387200" cy="9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8" hasCustomPrompt="1"/>
          </p:nvPr>
        </p:nvSpPr>
        <p:spPr>
          <a:xfrm>
            <a:off x="6096200" y="1604451"/>
            <a:ext cx="2387200" cy="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9"/>
          </p:nvPr>
        </p:nvSpPr>
        <p:spPr>
          <a:xfrm>
            <a:off x="8844800" y="2111549"/>
            <a:ext cx="2387200" cy="9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13" hasCustomPrompt="1"/>
          </p:nvPr>
        </p:nvSpPr>
        <p:spPr>
          <a:xfrm>
            <a:off x="8844800" y="1604451"/>
            <a:ext cx="2387200" cy="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4"/>
          </p:nvPr>
        </p:nvSpPr>
        <p:spPr>
          <a:xfrm>
            <a:off x="8844800" y="1816484"/>
            <a:ext cx="2387200" cy="5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5"/>
          </p:nvPr>
        </p:nvSpPr>
        <p:spPr>
          <a:xfrm>
            <a:off x="6096200" y="1816484"/>
            <a:ext cx="2387200" cy="5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3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413347" y="1"/>
            <a:ext cx="11778615" cy="6857977"/>
          </a:xfrm>
          <a:custGeom>
            <a:avLst/>
            <a:gdLst/>
            <a:ahLst/>
            <a:cxnLst/>
            <a:rect l="l" t="t" r="r" b="b"/>
            <a:pathLst>
              <a:path w="285750" h="166375" extrusionOk="0">
                <a:moveTo>
                  <a:pt x="0" y="0"/>
                </a:moveTo>
                <a:cubicBezTo>
                  <a:pt x="21646" y="41091"/>
                  <a:pt x="83049" y="64072"/>
                  <a:pt x="152303" y="92286"/>
                </a:cubicBezTo>
                <a:cubicBezTo>
                  <a:pt x="222493" y="120882"/>
                  <a:pt x="233532" y="166375"/>
                  <a:pt x="233532" y="166375"/>
                </a:cubicBezTo>
                <a:lnTo>
                  <a:pt x="285750" y="166375"/>
                </a:lnTo>
                <a:lnTo>
                  <a:pt x="285750" y="130414"/>
                </a:lnTo>
                <a:cubicBezTo>
                  <a:pt x="200292" y="88976"/>
                  <a:pt x="217553" y="25234"/>
                  <a:pt x="2287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960000" y="5081533"/>
            <a:ext cx="5136000" cy="10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2933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2933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2933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2933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2933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2933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2933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2933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2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959933" y="3560633"/>
            <a:ext cx="5136000" cy="15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2676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3968008" y="1932"/>
            <a:ext cx="8217833" cy="6857720"/>
          </a:xfrm>
          <a:custGeom>
            <a:avLst/>
            <a:gdLst/>
            <a:ahLst/>
            <a:cxnLst/>
            <a:rect l="l" t="t" r="r" b="b"/>
            <a:pathLst>
              <a:path w="214099" h="178664" extrusionOk="0">
                <a:moveTo>
                  <a:pt x="7091" y="0"/>
                </a:moveTo>
                <a:cubicBezTo>
                  <a:pt x="3294" y="9417"/>
                  <a:pt x="0" y="23319"/>
                  <a:pt x="6589" y="35137"/>
                </a:cubicBezTo>
                <a:cubicBezTo>
                  <a:pt x="17755" y="55144"/>
                  <a:pt x="42414" y="57935"/>
                  <a:pt x="39157" y="81664"/>
                </a:cubicBezTo>
                <a:cubicBezTo>
                  <a:pt x="35901" y="105393"/>
                  <a:pt x="29852" y="127726"/>
                  <a:pt x="39623" y="137031"/>
                </a:cubicBezTo>
                <a:cubicBezTo>
                  <a:pt x="49393" y="146337"/>
                  <a:pt x="68004" y="139357"/>
                  <a:pt x="76844" y="152385"/>
                </a:cubicBezTo>
                <a:cubicBezTo>
                  <a:pt x="81050" y="158582"/>
                  <a:pt x="83786" y="169228"/>
                  <a:pt x="85498" y="178663"/>
                </a:cubicBezTo>
                <a:lnTo>
                  <a:pt x="214099" y="178663"/>
                </a:lnTo>
                <a:lnTo>
                  <a:pt x="2140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6096033" y="1150367"/>
            <a:ext cx="5135600" cy="12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933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933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933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933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933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933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933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6096233" y="1685267"/>
            <a:ext cx="5135600" cy="30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67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2541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-533" y="1237534"/>
            <a:ext cx="12191553" cy="5620887"/>
          </a:xfrm>
          <a:custGeom>
            <a:avLst/>
            <a:gdLst/>
            <a:ahLst/>
            <a:cxnLst/>
            <a:rect l="l" t="t" r="r" b="b"/>
            <a:pathLst>
              <a:path w="285316" h="132516" extrusionOk="0">
                <a:moveTo>
                  <a:pt x="17" y="0"/>
                </a:moveTo>
                <a:lnTo>
                  <a:pt x="0" y="132515"/>
                </a:lnTo>
                <a:lnTo>
                  <a:pt x="285299" y="132515"/>
                </a:lnTo>
                <a:cubicBezTo>
                  <a:pt x="285299" y="132515"/>
                  <a:pt x="285316" y="60051"/>
                  <a:pt x="285299" y="59967"/>
                </a:cubicBezTo>
                <a:cubicBezTo>
                  <a:pt x="274828" y="44157"/>
                  <a:pt x="257486" y="26827"/>
                  <a:pt x="228589" y="26827"/>
                </a:cubicBezTo>
                <a:cubicBezTo>
                  <a:pt x="227191" y="26827"/>
                  <a:pt x="225765" y="26868"/>
                  <a:pt x="224313" y="26951"/>
                </a:cubicBezTo>
                <a:cubicBezTo>
                  <a:pt x="216176" y="27469"/>
                  <a:pt x="208206" y="29357"/>
                  <a:pt x="200720" y="32582"/>
                </a:cubicBezTo>
                <a:cubicBezTo>
                  <a:pt x="194457" y="35244"/>
                  <a:pt x="183524" y="38962"/>
                  <a:pt x="171313" y="38962"/>
                </a:cubicBezTo>
                <a:cubicBezTo>
                  <a:pt x="157395" y="38962"/>
                  <a:pt x="141819" y="34133"/>
                  <a:pt x="129608" y="17410"/>
                </a:cubicBezTo>
                <a:cubicBezTo>
                  <a:pt x="127336" y="14236"/>
                  <a:pt x="124295" y="11679"/>
                  <a:pt x="120770" y="9958"/>
                </a:cubicBezTo>
                <a:cubicBezTo>
                  <a:pt x="117232" y="8277"/>
                  <a:pt x="112356" y="6798"/>
                  <a:pt x="106138" y="6798"/>
                </a:cubicBezTo>
                <a:cubicBezTo>
                  <a:pt x="98638" y="6798"/>
                  <a:pt x="89187" y="8949"/>
                  <a:pt x="77778" y="15489"/>
                </a:cubicBezTo>
                <a:cubicBezTo>
                  <a:pt x="70549" y="19635"/>
                  <a:pt x="62804" y="21260"/>
                  <a:pt x="55106" y="21260"/>
                </a:cubicBezTo>
                <a:cubicBezTo>
                  <a:pt x="27255" y="21260"/>
                  <a:pt x="17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1617100" y="2356800"/>
            <a:ext cx="2876800" cy="12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2"/>
          </p:nvPr>
        </p:nvSpPr>
        <p:spPr>
          <a:xfrm>
            <a:off x="1617133" y="3556800"/>
            <a:ext cx="28768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3"/>
          </p:nvPr>
        </p:nvSpPr>
        <p:spPr>
          <a:xfrm>
            <a:off x="4657633" y="2356800"/>
            <a:ext cx="2876800" cy="12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4"/>
          </p:nvPr>
        </p:nvSpPr>
        <p:spPr>
          <a:xfrm>
            <a:off x="4657667" y="3556800"/>
            <a:ext cx="28768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5"/>
          </p:nvPr>
        </p:nvSpPr>
        <p:spPr>
          <a:xfrm>
            <a:off x="7698167" y="2356800"/>
            <a:ext cx="2876800" cy="12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6"/>
          </p:nvPr>
        </p:nvSpPr>
        <p:spPr>
          <a:xfrm>
            <a:off x="7698200" y="3556800"/>
            <a:ext cx="28768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8146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960000" y="2356800"/>
            <a:ext cx="4008000" cy="2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5289861" y="0"/>
            <a:ext cx="6902072" cy="6858000"/>
            <a:chOff x="3967396" y="0"/>
            <a:chExt cx="5176554" cy="5143500"/>
          </a:xfrm>
        </p:grpSpPr>
        <p:sp>
          <p:nvSpPr>
            <p:cNvPr id="88" name="Google Shape;88;p18"/>
            <p:cNvSpPr/>
            <p:nvPr/>
          </p:nvSpPr>
          <p:spPr>
            <a:xfrm>
              <a:off x="6027550" y="0"/>
              <a:ext cx="3116400" cy="514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3967396" y="50"/>
              <a:ext cx="2622823" cy="5143391"/>
            </a:xfrm>
            <a:custGeom>
              <a:avLst/>
              <a:gdLst/>
              <a:ahLst/>
              <a:cxnLst/>
              <a:rect l="l" t="t" r="r" b="b"/>
              <a:pathLst>
                <a:path w="196724" h="179776" extrusionOk="0">
                  <a:moveTo>
                    <a:pt x="52435" y="0"/>
                  </a:moveTo>
                  <a:cubicBezTo>
                    <a:pt x="59813" y="33745"/>
                    <a:pt x="33446" y="72359"/>
                    <a:pt x="21723" y="87453"/>
                  </a:cubicBezTo>
                  <a:cubicBezTo>
                    <a:pt x="14289" y="96947"/>
                    <a:pt x="9101" y="108015"/>
                    <a:pt x="6517" y="119794"/>
                  </a:cubicBezTo>
                  <a:cubicBezTo>
                    <a:pt x="0" y="149850"/>
                    <a:pt x="13615" y="170524"/>
                    <a:pt x="21798" y="179775"/>
                  </a:cubicBezTo>
                  <a:lnTo>
                    <a:pt x="196724" y="179775"/>
                  </a:lnTo>
                  <a:lnTo>
                    <a:pt x="1967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1827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5383014" y="-1782"/>
            <a:ext cx="6827524" cy="6858939"/>
          </a:xfrm>
          <a:custGeom>
            <a:avLst/>
            <a:gdLst/>
            <a:ahLst/>
            <a:cxnLst/>
            <a:rect l="l" t="t" r="r" b="b"/>
            <a:pathLst>
              <a:path w="199947" h="200867" extrusionOk="0">
                <a:moveTo>
                  <a:pt x="8140" y="0"/>
                </a:moveTo>
                <a:cubicBezTo>
                  <a:pt x="22703" y="14521"/>
                  <a:pt x="1" y="22367"/>
                  <a:pt x="1" y="58189"/>
                </a:cubicBezTo>
                <a:cubicBezTo>
                  <a:pt x="1" y="80681"/>
                  <a:pt x="25381" y="92985"/>
                  <a:pt x="32809" y="100559"/>
                </a:cubicBezTo>
                <a:cubicBezTo>
                  <a:pt x="35801" y="103614"/>
                  <a:pt x="35487" y="108740"/>
                  <a:pt x="34043" y="113783"/>
                </a:cubicBezTo>
                <a:cubicBezTo>
                  <a:pt x="30884" y="124768"/>
                  <a:pt x="34692" y="136338"/>
                  <a:pt x="44233" y="144268"/>
                </a:cubicBezTo>
                <a:cubicBezTo>
                  <a:pt x="49025" y="148244"/>
                  <a:pt x="54820" y="152763"/>
                  <a:pt x="61620" y="157576"/>
                </a:cubicBezTo>
                <a:cubicBezTo>
                  <a:pt x="76978" y="168477"/>
                  <a:pt x="75618" y="188438"/>
                  <a:pt x="72877" y="200867"/>
                </a:cubicBezTo>
                <a:lnTo>
                  <a:pt x="199946" y="200867"/>
                </a:lnTo>
                <a:lnTo>
                  <a:pt x="1999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1671200" y="2030359"/>
            <a:ext cx="2876800" cy="12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2"/>
          </p:nvPr>
        </p:nvSpPr>
        <p:spPr>
          <a:xfrm>
            <a:off x="960000" y="3498425"/>
            <a:ext cx="2876800" cy="12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3"/>
          </p:nvPr>
        </p:nvSpPr>
        <p:spPr>
          <a:xfrm>
            <a:off x="960033" y="4523695"/>
            <a:ext cx="2876800" cy="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4"/>
          </p:nvPr>
        </p:nvSpPr>
        <p:spPr>
          <a:xfrm>
            <a:off x="7643933" y="2030359"/>
            <a:ext cx="2876800" cy="12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5"/>
          </p:nvPr>
        </p:nvSpPr>
        <p:spPr>
          <a:xfrm>
            <a:off x="8355167" y="3498425"/>
            <a:ext cx="2876800" cy="12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6"/>
          </p:nvPr>
        </p:nvSpPr>
        <p:spPr>
          <a:xfrm>
            <a:off x="8355200" y="4523695"/>
            <a:ext cx="2876800" cy="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7"/>
          </p:nvPr>
        </p:nvSpPr>
        <p:spPr>
          <a:xfrm>
            <a:off x="1671233" y="3055628"/>
            <a:ext cx="2876800" cy="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8"/>
          </p:nvPr>
        </p:nvSpPr>
        <p:spPr>
          <a:xfrm>
            <a:off x="7643967" y="3055628"/>
            <a:ext cx="2876800" cy="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9703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02">
  <p:cSld name="Section 0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62" y="1920"/>
            <a:ext cx="10340356" cy="6854512"/>
          </a:xfrm>
          <a:custGeom>
            <a:avLst/>
            <a:gdLst/>
            <a:ahLst/>
            <a:cxnLst/>
            <a:rect l="l" t="t" r="r" b="b"/>
            <a:pathLst>
              <a:path w="241974" h="160402" extrusionOk="0">
                <a:moveTo>
                  <a:pt x="185699" y="0"/>
                </a:moveTo>
                <a:cubicBezTo>
                  <a:pt x="183042" y="5982"/>
                  <a:pt x="178565" y="11562"/>
                  <a:pt x="165515" y="12849"/>
                </a:cubicBezTo>
                <a:cubicBezTo>
                  <a:pt x="156710" y="14102"/>
                  <a:pt x="149057" y="15856"/>
                  <a:pt x="142390" y="17912"/>
                </a:cubicBezTo>
                <a:cubicBezTo>
                  <a:pt x="119667" y="24946"/>
                  <a:pt x="102290" y="43392"/>
                  <a:pt x="96342" y="66416"/>
                </a:cubicBezTo>
                <a:cubicBezTo>
                  <a:pt x="92031" y="83075"/>
                  <a:pt x="82106" y="95456"/>
                  <a:pt x="72014" y="104211"/>
                </a:cubicBezTo>
                <a:cubicBezTo>
                  <a:pt x="61521" y="113317"/>
                  <a:pt x="48104" y="120151"/>
                  <a:pt x="33116" y="124077"/>
                </a:cubicBezTo>
                <a:cubicBezTo>
                  <a:pt x="18363" y="127937"/>
                  <a:pt x="7686" y="132231"/>
                  <a:pt x="0" y="136559"/>
                </a:cubicBezTo>
                <a:lnTo>
                  <a:pt x="0" y="160402"/>
                </a:lnTo>
                <a:lnTo>
                  <a:pt x="156509" y="160402"/>
                </a:lnTo>
                <a:cubicBezTo>
                  <a:pt x="166401" y="149508"/>
                  <a:pt x="177445" y="130377"/>
                  <a:pt x="172516" y="101822"/>
                </a:cubicBezTo>
                <a:cubicBezTo>
                  <a:pt x="164212" y="53618"/>
                  <a:pt x="218465" y="34570"/>
                  <a:pt x="218465" y="34570"/>
                </a:cubicBezTo>
                <a:cubicBezTo>
                  <a:pt x="218465" y="34570"/>
                  <a:pt x="238832" y="32264"/>
                  <a:pt x="2419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960000" y="3556800"/>
            <a:ext cx="5136400" cy="11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"/>
          </p:nvPr>
        </p:nvSpPr>
        <p:spPr>
          <a:xfrm>
            <a:off x="960400" y="4711600"/>
            <a:ext cx="5135600" cy="3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67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579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4687632" y="617"/>
            <a:ext cx="7504365" cy="6857855"/>
          </a:xfrm>
          <a:custGeom>
            <a:avLst/>
            <a:gdLst/>
            <a:ahLst/>
            <a:cxnLst/>
            <a:rect l="l" t="t" r="r" b="b"/>
            <a:pathLst>
              <a:path w="196724" h="179776" extrusionOk="0">
                <a:moveTo>
                  <a:pt x="52435" y="0"/>
                </a:moveTo>
                <a:cubicBezTo>
                  <a:pt x="59813" y="33745"/>
                  <a:pt x="33446" y="72359"/>
                  <a:pt x="21723" y="87453"/>
                </a:cubicBezTo>
                <a:cubicBezTo>
                  <a:pt x="14289" y="96947"/>
                  <a:pt x="9101" y="108015"/>
                  <a:pt x="6517" y="119794"/>
                </a:cubicBezTo>
                <a:cubicBezTo>
                  <a:pt x="0" y="149850"/>
                  <a:pt x="13615" y="170524"/>
                  <a:pt x="21798" y="179775"/>
                </a:cubicBezTo>
                <a:lnTo>
                  <a:pt x="196724" y="179775"/>
                </a:lnTo>
                <a:lnTo>
                  <a:pt x="1967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098133" y="3921400"/>
            <a:ext cx="5136000" cy="11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098133" y="3556800"/>
            <a:ext cx="51360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7091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 slide">
  <p:cSld name="Graph slid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8213634" y="0"/>
            <a:ext cx="3978589" cy="6958200"/>
          </a:xfrm>
          <a:custGeom>
            <a:avLst/>
            <a:gdLst/>
            <a:ahLst/>
            <a:cxnLst/>
            <a:rect l="l" t="t" r="r" b="b"/>
            <a:pathLst>
              <a:path w="148013" h="208746" extrusionOk="0">
                <a:moveTo>
                  <a:pt x="79388" y="0"/>
                </a:moveTo>
                <a:cubicBezTo>
                  <a:pt x="79019" y="7045"/>
                  <a:pt x="80910" y="14221"/>
                  <a:pt x="80889" y="19048"/>
                </a:cubicBezTo>
                <a:cubicBezTo>
                  <a:pt x="80562" y="56818"/>
                  <a:pt x="54404" y="61971"/>
                  <a:pt x="39879" y="75214"/>
                </a:cubicBezTo>
                <a:cubicBezTo>
                  <a:pt x="26919" y="87021"/>
                  <a:pt x="16982" y="119746"/>
                  <a:pt x="21157" y="158473"/>
                </a:cubicBezTo>
                <a:cubicBezTo>
                  <a:pt x="23875" y="183544"/>
                  <a:pt x="12546" y="199678"/>
                  <a:pt x="0" y="208745"/>
                </a:cubicBezTo>
                <a:lnTo>
                  <a:pt x="148013" y="208745"/>
                </a:lnTo>
                <a:lnTo>
                  <a:pt x="1480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55431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2544174" y="10533"/>
            <a:ext cx="9647549" cy="6857915"/>
          </a:xfrm>
          <a:custGeom>
            <a:avLst/>
            <a:gdLst/>
            <a:ahLst/>
            <a:cxnLst/>
            <a:rect l="l" t="t" r="r" b="b"/>
            <a:pathLst>
              <a:path w="257108" h="182764" extrusionOk="0">
                <a:moveTo>
                  <a:pt x="17630" y="0"/>
                </a:moveTo>
                <a:cubicBezTo>
                  <a:pt x="1" y="63663"/>
                  <a:pt x="62693" y="64710"/>
                  <a:pt x="124661" y="114342"/>
                </a:cubicBezTo>
                <a:cubicBezTo>
                  <a:pt x="171304" y="142613"/>
                  <a:pt x="167325" y="170351"/>
                  <a:pt x="162185" y="182764"/>
                </a:cubicBezTo>
                <a:lnTo>
                  <a:pt x="257107" y="182764"/>
                </a:lnTo>
                <a:lnTo>
                  <a:pt x="2571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1671267" y="4954861"/>
            <a:ext cx="2876800" cy="5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2"/>
          </p:nvPr>
        </p:nvSpPr>
        <p:spPr>
          <a:xfrm>
            <a:off x="7643933" y="4954861"/>
            <a:ext cx="2876800" cy="5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3"/>
          </p:nvPr>
        </p:nvSpPr>
        <p:spPr>
          <a:xfrm>
            <a:off x="1874400" y="1871356"/>
            <a:ext cx="2876800" cy="5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4"/>
          </p:nvPr>
        </p:nvSpPr>
        <p:spPr>
          <a:xfrm>
            <a:off x="1264800" y="3397044"/>
            <a:ext cx="2876800" cy="5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5"/>
          </p:nvPr>
        </p:nvSpPr>
        <p:spPr>
          <a:xfrm>
            <a:off x="1264833" y="3685108"/>
            <a:ext cx="28768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6"/>
          </p:nvPr>
        </p:nvSpPr>
        <p:spPr>
          <a:xfrm>
            <a:off x="7440733" y="1871189"/>
            <a:ext cx="2876800" cy="5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7"/>
          </p:nvPr>
        </p:nvSpPr>
        <p:spPr>
          <a:xfrm>
            <a:off x="8050367" y="3397033"/>
            <a:ext cx="2876800" cy="5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8"/>
          </p:nvPr>
        </p:nvSpPr>
        <p:spPr>
          <a:xfrm>
            <a:off x="8050400" y="3685103"/>
            <a:ext cx="28768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ubTitle" idx="9"/>
          </p:nvPr>
        </p:nvSpPr>
        <p:spPr>
          <a:xfrm>
            <a:off x="1874433" y="2159427"/>
            <a:ext cx="28768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3"/>
          </p:nvPr>
        </p:nvSpPr>
        <p:spPr>
          <a:xfrm>
            <a:off x="7440767" y="2159427"/>
            <a:ext cx="28768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4"/>
          </p:nvPr>
        </p:nvSpPr>
        <p:spPr>
          <a:xfrm>
            <a:off x="1671233" y="5242932"/>
            <a:ext cx="28768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15"/>
          </p:nvPr>
        </p:nvSpPr>
        <p:spPr>
          <a:xfrm>
            <a:off x="7643967" y="5242932"/>
            <a:ext cx="28768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7154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 slide">
  <p:cSld name="Percentages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-133" y="5243633"/>
            <a:ext cx="12192000" cy="16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69603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slide 1">
  <p:cSld name="Table slide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-1390" y="2900478"/>
            <a:ext cx="12191777" cy="3962876"/>
          </a:xfrm>
          <a:custGeom>
            <a:avLst/>
            <a:gdLst/>
            <a:ahLst/>
            <a:cxnLst/>
            <a:rect l="l" t="t" r="r" b="b"/>
            <a:pathLst>
              <a:path w="285299" h="92735" extrusionOk="0">
                <a:moveTo>
                  <a:pt x="91657" y="1"/>
                </a:moveTo>
                <a:cubicBezTo>
                  <a:pt x="84263" y="1"/>
                  <a:pt x="74970" y="2553"/>
                  <a:pt x="63910" y="10446"/>
                </a:cubicBezTo>
                <a:cubicBezTo>
                  <a:pt x="54469" y="17180"/>
                  <a:pt x="44513" y="19532"/>
                  <a:pt x="35212" y="19532"/>
                </a:cubicBezTo>
                <a:cubicBezTo>
                  <a:pt x="20051" y="19532"/>
                  <a:pt x="6627" y="13284"/>
                  <a:pt x="0" y="9577"/>
                </a:cubicBezTo>
                <a:lnTo>
                  <a:pt x="0" y="92735"/>
                </a:lnTo>
                <a:lnTo>
                  <a:pt x="285299" y="92735"/>
                </a:lnTo>
                <a:lnTo>
                  <a:pt x="285299" y="4598"/>
                </a:lnTo>
                <a:cubicBezTo>
                  <a:pt x="279583" y="7357"/>
                  <a:pt x="263062" y="14635"/>
                  <a:pt x="247865" y="14635"/>
                </a:cubicBezTo>
                <a:cubicBezTo>
                  <a:pt x="246403" y="14635"/>
                  <a:pt x="244954" y="14567"/>
                  <a:pt x="243527" y="14422"/>
                </a:cubicBezTo>
                <a:cubicBezTo>
                  <a:pt x="230479" y="13083"/>
                  <a:pt x="216291" y="102"/>
                  <a:pt x="197847" y="102"/>
                </a:cubicBezTo>
                <a:cubicBezTo>
                  <a:pt x="193736" y="102"/>
                  <a:pt x="189415" y="747"/>
                  <a:pt x="184847" y="2309"/>
                </a:cubicBezTo>
                <a:cubicBezTo>
                  <a:pt x="172033" y="6683"/>
                  <a:pt x="159298" y="19934"/>
                  <a:pt x="141578" y="19934"/>
                </a:cubicBezTo>
                <a:cubicBezTo>
                  <a:pt x="133511" y="19934"/>
                  <a:pt x="124412" y="17189"/>
                  <a:pt x="113802" y="9610"/>
                </a:cubicBezTo>
                <a:cubicBezTo>
                  <a:pt x="113017" y="9042"/>
                  <a:pt x="112265" y="8424"/>
                  <a:pt x="111580" y="7739"/>
                </a:cubicBezTo>
                <a:cubicBezTo>
                  <a:pt x="109377" y="5586"/>
                  <a:pt x="102594" y="1"/>
                  <a:pt x="916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494512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slide 2">
  <p:cSld name="Table slide 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1" name="Google Shape;131;p25"/>
          <p:cNvSpPr/>
          <p:nvPr/>
        </p:nvSpPr>
        <p:spPr>
          <a:xfrm>
            <a:off x="-907" y="2480946"/>
            <a:ext cx="12191777" cy="4380039"/>
          </a:xfrm>
          <a:custGeom>
            <a:avLst/>
            <a:gdLst/>
            <a:ahLst/>
            <a:cxnLst/>
            <a:rect l="l" t="t" r="r" b="b"/>
            <a:pathLst>
              <a:path w="285299" h="102497" extrusionOk="0">
                <a:moveTo>
                  <a:pt x="186335" y="0"/>
                </a:moveTo>
                <a:cubicBezTo>
                  <a:pt x="183926" y="0"/>
                  <a:pt x="181734" y="240"/>
                  <a:pt x="179768" y="625"/>
                </a:cubicBezTo>
                <a:cubicBezTo>
                  <a:pt x="174070" y="1761"/>
                  <a:pt x="168907" y="4752"/>
                  <a:pt x="165081" y="9113"/>
                </a:cubicBezTo>
                <a:cubicBezTo>
                  <a:pt x="152303" y="23576"/>
                  <a:pt x="140215" y="28318"/>
                  <a:pt x="129170" y="28318"/>
                </a:cubicBezTo>
                <a:cubicBezTo>
                  <a:pt x="112832" y="28318"/>
                  <a:pt x="98775" y="17942"/>
                  <a:pt x="88138" y="13307"/>
                </a:cubicBezTo>
                <a:cubicBezTo>
                  <a:pt x="81926" y="10600"/>
                  <a:pt x="75559" y="9453"/>
                  <a:pt x="69228" y="9453"/>
                </a:cubicBezTo>
                <a:cubicBezTo>
                  <a:pt x="34056" y="9453"/>
                  <a:pt x="0" y="44852"/>
                  <a:pt x="0" y="44852"/>
                </a:cubicBezTo>
                <a:lnTo>
                  <a:pt x="0" y="102497"/>
                </a:lnTo>
                <a:lnTo>
                  <a:pt x="285299" y="102497"/>
                </a:lnTo>
                <a:lnTo>
                  <a:pt x="285299" y="8294"/>
                </a:lnTo>
                <a:cubicBezTo>
                  <a:pt x="285299" y="8294"/>
                  <a:pt x="267553" y="20774"/>
                  <a:pt x="246192" y="20774"/>
                </a:cubicBezTo>
                <a:cubicBezTo>
                  <a:pt x="236901" y="20774"/>
                  <a:pt x="226925" y="18413"/>
                  <a:pt x="217429" y="11636"/>
                </a:cubicBezTo>
                <a:cubicBezTo>
                  <a:pt x="204864" y="2685"/>
                  <a:pt x="194387" y="0"/>
                  <a:pt x="1863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152801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p slide">
  <p:cSld name="Map slid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" name="Google Shape;134;p26"/>
          <p:cNvSpPr/>
          <p:nvPr/>
        </p:nvSpPr>
        <p:spPr>
          <a:xfrm flipH="1">
            <a:off x="7670732" y="-2333"/>
            <a:ext cx="4521169" cy="2090253"/>
          </a:xfrm>
          <a:custGeom>
            <a:avLst/>
            <a:gdLst/>
            <a:ahLst/>
            <a:cxnLst/>
            <a:rect l="l" t="t" r="r" b="b"/>
            <a:pathLst>
              <a:path w="110461" h="48739" extrusionOk="0">
                <a:moveTo>
                  <a:pt x="0" y="0"/>
                </a:moveTo>
                <a:lnTo>
                  <a:pt x="0" y="48739"/>
                </a:lnTo>
                <a:cubicBezTo>
                  <a:pt x="7937" y="47001"/>
                  <a:pt x="16775" y="43008"/>
                  <a:pt x="22857" y="34319"/>
                </a:cubicBezTo>
                <a:cubicBezTo>
                  <a:pt x="29588" y="24706"/>
                  <a:pt x="36440" y="22269"/>
                  <a:pt x="41658" y="22269"/>
                </a:cubicBezTo>
                <a:cubicBezTo>
                  <a:pt x="47023" y="22269"/>
                  <a:pt x="50660" y="24846"/>
                  <a:pt x="50660" y="24846"/>
                </a:cubicBezTo>
                <a:cubicBezTo>
                  <a:pt x="58170" y="26870"/>
                  <a:pt x="64777" y="27741"/>
                  <a:pt x="70588" y="27741"/>
                </a:cubicBezTo>
                <a:cubicBezTo>
                  <a:pt x="97243" y="27741"/>
                  <a:pt x="107141" y="9411"/>
                  <a:pt x="1104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6"/>
          <p:cNvSpPr/>
          <p:nvPr/>
        </p:nvSpPr>
        <p:spPr>
          <a:xfrm flipH="1">
            <a:off x="-670" y="3701966"/>
            <a:ext cx="2444803" cy="3125631"/>
          </a:xfrm>
          <a:custGeom>
            <a:avLst/>
            <a:gdLst/>
            <a:ahLst/>
            <a:cxnLst/>
            <a:rect l="l" t="t" r="r" b="b"/>
            <a:pathLst>
              <a:path w="60202" h="85665" extrusionOk="0">
                <a:moveTo>
                  <a:pt x="60202" y="0"/>
                </a:moveTo>
                <a:cubicBezTo>
                  <a:pt x="53652" y="5330"/>
                  <a:pt x="41004" y="18096"/>
                  <a:pt x="42825" y="35756"/>
                </a:cubicBezTo>
                <a:cubicBezTo>
                  <a:pt x="45248" y="59449"/>
                  <a:pt x="28004" y="61120"/>
                  <a:pt x="28004" y="61120"/>
                </a:cubicBezTo>
                <a:cubicBezTo>
                  <a:pt x="12800" y="68472"/>
                  <a:pt x="4362" y="77143"/>
                  <a:pt x="1" y="85665"/>
                </a:cubicBezTo>
                <a:lnTo>
                  <a:pt x="60202" y="85665"/>
                </a:lnTo>
                <a:lnTo>
                  <a:pt x="602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437426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03">
  <p:cSld name="Section 03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4335234" y="1933"/>
            <a:ext cx="7850297" cy="6857720"/>
          </a:xfrm>
          <a:custGeom>
            <a:avLst/>
            <a:gdLst/>
            <a:ahLst/>
            <a:cxnLst/>
            <a:rect l="l" t="t" r="r" b="b"/>
            <a:pathLst>
              <a:path w="214099" h="178664" extrusionOk="0">
                <a:moveTo>
                  <a:pt x="7091" y="0"/>
                </a:moveTo>
                <a:cubicBezTo>
                  <a:pt x="3294" y="9417"/>
                  <a:pt x="0" y="23319"/>
                  <a:pt x="6589" y="35137"/>
                </a:cubicBezTo>
                <a:cubicBezTo>
                  <a:pt x="17755" y="55144"/>
                  <a:pt x="42414" y="57935"/>
                  <a:pt x="39157" y="81664"/>
                </a:cubicBezTo>
                <a:cubicBezTo>
                  <a:pt x="35901" y="105393"/>
                  <a:pt x="29852" y="127726"/>
                  <a:pt x="39623" y="137031"/>
                </a:cubicBezTo>
                <a:cubicBezTo>
                  <a:pt x="49393" y="146337"/>
                  <a:pt x="68004" y="139357"/>
                  <a:pt x="76844" y="152385"/>
                </a:cubicBezTo>
                <a:cubicBezTo>
                  <a:pt x="81050" y="158582"/>
                  <a:pt x="83786" y="169228"/>
                  <a:pt x="85498" y="178663"/>
                </a:cubicBezTo>
                <a:lnTo>
                  <a:pt x="214099" y="178663"/>
                </a:lnTo>
                <a:lnTo>
                  <a:pt x="2140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6096000" y="3556800"/>
            <a:ext cx="51364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subTitle" idx="1"/>
          </p:nvPr>
        </p:nvSpPr>
        <p:spPr>
          <a:xfrm>
            <a:off x="6096400" y="4737600"/>
            <a:ext cx="5135600" cy="3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67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4562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slide">
  <p:cSld name="Timeline slid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142" name="Google Shape;142;p28"/>
          <p:cNvGrpSpPr/>
          <p:nvPr/>
        </p:nvGrpSpPr>
        <p:grpSpPr>
          <a:xfrm>
            <a:off x="-28433" y="3052328"/>
            <a:ext cx="12225236" cy="3805872"/>
            <a:chOff x="-21325" y="2289246"/>
            <a:chExt cx="9168927" cy="2854404"/>
          </a:xfrm>
        </p:grpSpPr>
        <p:sp>
          <p:nvSpPr>
            <p:cNvPr id="143" name="Google Shape;143;p28"/>
            <p:cNvSpPr/>
            <p:nvPr/>
          </p:nvSpPr>
          <p:spPr>
            <a:xfrm>
              <a:off x="-9470" y="2289246"/>
              <a:ext cx="9157072" cy="2350556"/>
            </a:xfrm>
            <a:custGeom>
              <a:avLst/>
              <a:gdLst/>
              <a:ahLst/>
              <a:cxnLst/>
              <a:rect l="l" t="t" r="r" b="b"/>
              <a:pathLst>
                <a:path w="279883" h="71844" extrusionOk="0">
                  <a:moveTo>
                    <a:pt x="250097" y="1"/>
                  </a:moveTo>
                  <a:cubicBezTo>
                    <a:pt x="244681" y="1"/>
                    <a:pt x="239292" y="914"/>
                    <a:pt x="234167" y="2705"/>
                  </a:cubicBezTo>
                  <a:cubicBezTo>
                    <a:pt x="227020" y="5213"/>
                    <a:pt x="217448" y="8262"/>
                    <a:pt x="212071" y="8737"/>
                  </a:cubicBezTo>
                  <a:cubicBezTo>
                    <a:pt x="211609" y="8777"/>
                    <a:pt x="211103" y="8796"/>
                    <a:pt x="210559" y="8796"/>
                  </a:cubicBezTo>
                  <a:cubicBezTo>
                    <a:pt x="203749" y="8796"/>
                    <a:pt x="190944" y="5847"/>
                    <a:pt x="182960" y="4541"/>
                  </a:cubicBezTo>
                  <a:cubicBezTo>
                    <a:pt x="181200" y="4259"/>
                    <a:pt x="179427" y="4118"/>
                    <a:pt x="177657" y="4118"/>
                  </a:cubicBezTo>
                  <a:cubicBezTo>
                    <a:pt x="174498" y="4118"/>
                    <a:pt x="171347" y="4566"/>
                    <a:pt x="168290" y="5459"/>
                  </a:cubicBezTo>
                  <a:lnTo>
                    <a:pt x="153997" y="9655"/>
                  </a:lnTo>
                  <a:cubicBezTo>
                    <a:pt x="151247" y="10459"/>
                    <a:pt x="148420" y="10856"/>
                    <a:pt x="145602" y="10856"/>
                  </a:cubicBezTo>
                  <a:cubicBezTo>
                    <a:pt x="141062" y="10856"/>
                    <a:pt x="136546" y="9826"/>
                    <a:pt x="132409" y="7803"/>
                  </a:cubicBezTo>
                  <a:cubicBezTo>
                    <a:pt x="127705" y="5492"/>
                    <a:pt x="121493" y="3033"/>
                    <a:pt x="114477" y="1656"/>
                  </a:cubicBezTo>
                  <a:cubicBezTo>
                    <a:pt x="112927" y="1354"/>
                    <a:pt x="111265" y="1217"/>
                    <a:pt x="109528" y="1217"/>
                  </a:cubicBezTo>
                  <a:cubicBezTo>
                    <a:pt x="99699" y="1217"/>
                    <a:pt x="87481" y="5588"/>
                    <a:pt x="79597" y="8918"/>
                  </a:cubicBezTo>
                  <a:cubicBezTo>
                    <a:pt x="77176" y="9938"/>
                    <a:pt x="74597" y="10451"/>
                    <a:pt x="72015" y="10451"/>
                  </a:cubicBezTo>
                  <a:cubicBezTo>
                    <a:pt x="69910" y="10451"/>
                    <a:pt x="67803" y="10110"/>
                    <a:pt x="65779" y="9426"/>
                  </a:cubicBezTo>
                  <a:cubicBezTo>
                    <a:pt x="61550" y="7983"/>
                    <a:pt x="54239" y="6311"/>
                    <a:pt x="41585" y="4935"/>
                  </a:cubicBezTo>
                  <a:cubicBezTo>
                    <a:pt x="35747" y="4305"/>
                    <a:pt x="30444" y="4055"/>
                    <a:pt x="25704" y="4055"/>
                  </a:cubicBezTo>
                  <a:cubicBezTo>
                    <a:pt x="12785" y="4055"/>
                    <a:pt x="4042" y="5913"/>
                    <a:pt x="0" y="7016"/>
                  </a:cubicBezTo>
                  <a:lnTo>
                    <a:pt x="0" y="71844"/>
                  </a:lnTo>
                  <a:lnTo>
                    <a:pt x="279882" y="71844"/>
                  </a:lnTo>
                  <a:lnTo>
                    <a:pt x="279882" y="2443"/>
                  </a:lnTo>
                  <a:cubicBezTo>
                    <a:pt x="272916" y="1738"/>
                    <a:pt x="262114" y="820"/>
                    <a:pt x="254066" y="165"/>
                  </a:cubicBezTo>
                  <a:cubicBezTo>
                    <a:pt x="252744" y="55"/>
                    <a:pt x="251419" y="1"/>
                    <a:pt x="250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-21325" y="4430250"/>
              <a:ext cx="9168900" cy="713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603987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04">
  <p:cSld name="Section 0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4968000" y="4738867"/>
            <a:ext cx="6264000" cy="7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4968033" y="5081533"/>
            <a:ext cx="6264000" cy="10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-792295" y="1520709"/>
            <a:ext cx="10582785" cy="4033665"/>
          </a:xfrm>
          <a:custGeom>
            <a:avLst/>
            <a:gdLst/>
            <a:ahLst/>
            <a:cxnLst/>
            <a:rect l="l" t="t" r="r" b="b"/>
            <a:pathLst>
              <a:path w="235173" h="89637" extrusionOk="0">
                <a:moveTo>
                  <a:pt x="141618" y="0"/>
                </a:moveTo>
                <a:cubicBezTo>
                  <a:pt x="134504" y="0"/>
                  <a:pt x="124888" y="2251"/>
                  <a:pt x="112665" y="9810"/>
                </a:cubicBezTo>
                <a:cubicBezTo>
                  <a:pt x="105712" y="14112"/>
                  <a:pt x="98854" y="16557"/>
                  <a:pt x="92409" y="17795"/>
                </a:cubicBezTo>
                <a:cubicBezTo>
                  <a:pt x="88591" y="18526"/>
                  <a:pt x="84920" y="18827"/>
                  <a:pt x="81466" y="18827"/>
                </a:cubicBezTo>
                <a:cubicBezTo>
                  <a:pt x="65489" y="18827"/>
                  <a:pt x="54134" y="12398"/>
                  <a:pt x="54134" y="12398"/>
                </a:cubicBezTo>
                <a:cubicBezTo>
                  <a:pt x="52515" y="11938"/>
                  <a:pt x="50975" y="11557"/>
                  <a:pt x="49483" y="11239"/>
                </a:cubicBezTo>
                <a:cubicBezTo>
                  <a:pt x="45617" y="10424"/>
                  <a:pt x="42140" y="10064"/>
                  <a:pt x="39014" y="10064"/>
                </a:cubicBezTo>
                <a:cubicBezTo>
                  <a:pt x="23439" y="10064"/>
                  <a:pt x="16577" y="19013"/>
                  <a:pt x="13669" y="25320"/>
                </a:cubicBezTo>
                <a:cubicBezTo>
                  <a:pt x="12081" y="28797"/>
                  <a:pt x="9986" y="32019"/>
                  <a:pt x="7462" y="34893"/>
                </a:cubicBezTo>
                <a:cubicBezTo>
                  <a:pt x="3668" y="39179"/>
                  <a:pt x="0" y="47624"/>
                  <a:pt x="9478" y="61213"/>
                </a:cubicBezTo>
                <a:cubicBezTo>
                  <a:pt x="21876" y="78962"/>
                  <a:pt x="48991" y="85978"/>
                  <a:pt x="73978" y="88566"/>
                </a:cubicBezTo>
                <a:cubicBezTo>
                  <a:pt x="78582" y="89042"/>
                  <a:pt x="83106" y="89360"/>
                  <a:pt x="87472" y="89582"/>
                </a:cubicBezTo>
                <a:cubicBezTo>
                  <a:pt x="88211" y="89618"/>
                  <a:pt x="88940" y="89636"/>
                  <a:pt x="89656" y="89636"/>
                </a:cubicBezTo>
                <a:cubicBezTo>
                  <a:pt x="101121" y="89636"/>
                  <a:pt x="109674" y="85069"/>
                  <a:pt x="116428" y="78898"/>
                </a:cubicBezTo>
                <a:cubicBezTo>
                  <a:pt x="125207" y="70881"/>
                  <a:pt x="130953" y="60150"/>
                  <a:pt x="136081" y="53276"/>
                </a:cubicBezTo>
                <a:cubicBezTo>
                  <a:pt x="138502" y="50031"/>
                  <a:pt x="142538" y="48830"/>
                  <a:pt x="147188" y="48830"/>
                </a:cubicBezTo>
                <a:cubicBezTo>
                  <a:pt x="160467" y="48830"/>
                  <a:pt x="178753" y="58626"/>
                  <a:pt x="178753" y="58626"/>
                </a:cubicBezTo>
                <a:cubicBezTo>
                  <a:pt x="185389" y="60427"/>
                  <a:pt x="191335" y="61173"/>
                  <a:pt x="196633" y="61173"/>
                </a:cubicBezTo>
                <a:cubicBezTo>
                  <a:pt x="210524" y="61173"/>
                  <a:pt x="219961" y="56044"/>
                  <a:pt x="225695" y="51355"/>
                </a:cubicBezTo>
                <a:cubicBezTo>
                  <a:pt x="232220" y="46005"/>
                  <a:pt x="235173" y="37337"/>
                  <a:pt x="233030" y="29178"/>
                </a:cubicBezTo>
                <a:cubicBezTo>
                  <a:pt x="231093" y="21859"/>
                  <a:pt x="224981" y="14478"/>
                  <a:pt x="208312" y="14176"/>
                </a:cubicBezTo>
                <a:cubicBezTo>
                  <a:pt x="187484" y="13811"/>
                  <a:pt x="172689" y="10255"/>
                  <a:pt x="164529" y="7635"/>
                </a:cubicBezTo>
                <a:cubicBezTo>
                  <a:pt x="161179" y="6556"/>
                  <a:pt x="157957" y="5095"/>
                  <a:pt x="154925" y="3302"/>
                </a:cubicBezTo>
                <a:cubicBezTo>
                  <a:pt x="152523" y="1877"/>
                  <a:pt x="148113" y="0"/>
                  <a:pt x="1416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093862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numbers">
  <p:cSld name="Three big number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/>
          <p:nvPr/>
        </p:nvSpPr>
        <p:spPr>
          <a:xfrm>
            <a:off x="0" y="2454957"/>
            <a:ext cx="4366920" cy="4409097"/>
          </a:xfrm>
          <a:custGeom>
            <a:avLst/>
            <a:gdLst/>
            <a:ahLst/>
            <a:cxnLst/>
            <a:rect l="l" t="t" r="r" b="b"/>
            <a:pathLst>
              <a:path w="102190" h="103177" extrusionOk="0">
                <a:moveTo>
                  <a:pt x="0" y="1"/>
                </a:moveTo>
                <a:lnTo>
                  <a:pt x="0" y="103176"/>
                </a:lnTo>
                <a:lnTo>
                  <a:pt x="102190" y="103176"/>
                </a:lnTo>
                <a:cubicBezTo>
                  <a:pt x="99165" y="93535"/>
                  <a:pt x="89708" y="78531"/>
                  <a:pt x="59950" y="78531"/>
                </a:cubicBezTo>
                <a:cubicBezTo>
                  <a:pt x="25865" y="78531"/>
                  <a:pt x="21671" y="53067"/>
                  <a:pt x="21487" y="41706"/>
                </a:cubicBezTo>
                <a:cubicBezTo>
                  <a:pt x="21404" y="34939"/>
                  <a:pt x="20201" y="28222"/>
                  <a:pt x="17912" y="21839"/>
                </a:cubicBezTo>
                <a:cubicBezTo>
                  <a:pt x="14720" y="13017"/>
                  <a:pt x="9156" y="2892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30"/>
          <p:cNvSpPr/>
          <p:nvPr/>
        </p:nvSpPr>
        <p:spPr>
          <a:xfrm>
            <a:off x="5964230" y="9453"/>
            <a:ext cx="6227657" cy="6854555"/>
          </a:xfrm>
          <a:custGeom>
            <a:avLst/>
            <a:gdLst/>
            <a:ahLst/>
            <a:cxnLst/>
            <a:rect l="l" t="t" r="r" b="b"/>
            <a:pathLst>
              <a:path w="145733" h="160403" extrusionOk="0">
                <a:moveTo>
                  <a:pt x="1" y="0"/>
                </a:moveTo>
                <a:cubicBezTo>
                  <a:pt x="1204" y="12247"/>
                  <a:pt x="7954" y="27736"/>
                  <a:pt x="32950" y="32799"/>
                </a:cubicBezTo>
                <a:cubicBezTo>
                  <a:pt x="76392" y="41571"/>
                  <a:pt x="65532" y="73935"/>
                  <a:pt x="65532" y="73935"/>
                </a:cubicBezTo>
                <a:cubicBezTo>
                  <a:pt x="65532" y="73935"/>
                  <a:pt x="42975" y="118213"/>
                  <a:pt x="88924" y="136175"/>
                </a:cubicBezTo>
                <a:cubicBezTo>
                  <a:pt x="104362" y="142207"/>
                  <a:pt x="109659" y="151162"/>
                  <a:pt x="109893" y="160402"/>
                </a:cubicBezTo>
                <a:lnTo>
                  <a:pt x="145733" y="160402"/>
                </a:lnTo>
                <a:lnTo>
                  <a:pt x="1457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960000" y="1732212"/>
            <a:ext cx="10272000" cy="8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title" idx="2"/>
          </p:nvPr>
        </p:nvSpPr>
        <p:spPr>
          <a:xfrm>
            <a:off x="960000" y="3133677"/>
            <a:ext cx="10272000" cy="8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title" idx="3"/>
          </p:nvPr>
        </p:nvSpPr>
        <p:spPr>
          <a:xfrm>
            <a:off x="960000" y="4535145"/>
            <a:ext cx="10272000" cy="8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subTitle" idx="1"/>
          </p:nvPr>
        </p:nvSpPr>
        <p:spPr>
          <a:xfrm>
            <a:off x="960000" y="2554312"/>
            <a:ext cx="10272000" cy="3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subTitle" idx="4"/>
          </p:nvPr>
        </p:nvSpPr>
        <p:spPr>
          <a:xfrm>
            <a:off x="960000" y="3955679"/>
            <a:ext cx="10272000" cy="3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ubTitle" idx="5"/>
          </p:nvPr>
        </p:nvSpPr>
        <p:spPr>
          <a:xfrm>
            <a:off x="960000" y="5357145"/>
            <a:ext cx="10272000" cy="3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974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1597" y="684683"/>
            <a:ext cx="6029160" cy="3517039"/>
          </a:xfrm>
          <a:custGeom>
            <a:avLst/>
            <a:gdLst/>
            <a:ahLst/>
            <a:cxnLst/>
            <a:rect l="l" t="t" r="r" b="b"/>
            <a:pathLst>
              <a:path w="141088" h="82302" extrusionOk="0">
                <a:moveTo>
                  <a:pt x="67569" y="1"/>
                </a:moveTo>
                <a:cubicBezTo>
                  <a:pt x="35272" y="1"/>
                  <a:pt x="8266" y="9518"/>
                  <a:pt x="0" y="12760"/>
                </a:cubicBezTo>
                <a:lnTo>
                  <a:pt x="0" y="82301"/>
                </a:lnTo>
                <a:cubicBezTo>
                  <a:pt x="8705" y="80012"/>
                  <a:pt x="37243" y="71725"/>
                  <a:pt x="55573" y="57021"/>
                </a:cubicBezTo>
                <a:cubicBezTo>
                  <a:pt x="67640" y="47328"/>
                  <a:pt x="82593" y="42137"/>
                  <a:pt x="97899" y="42137"/>
                </a:cubicBezTo>
                <a:cubicBezTo>
                  <a:pt x="101009" y="42137"/>
                  <a:pt x="104134" y="42351"/>
                  <a:pt x="107252" y="42786"/>
                </a:cubicBezTo>
                <a:cubicBezTo>
                  <a:pt x="109876" y="43136"/>
                  <a:pt x="112465" y="43704"/>
                  <a:pt x="115005" y="44473"/>
                </a:cubicBezTo>
                <a:cubicBezTo>
                  <a:pt x="116857" y="45053"/>
                  <a:pt x="118742" y="45330"/>
                  <a:pt x="120601" y="45330"/>
                </a:cubicBezTo>
                <a:cubicBezTo>
                  <a:pt x="127848" y="45330"/>
                  <a:pt x="134689" y="41109"/>
                  <a:pt x="137562" y="34114"/>
                </a:cubicBezTo>
                <a:cubicBezTo>
                  <a:pt x="141087" y="25526"/>
                  <a:pt x="137645" y="14765"/>
                  <a:pt x="109759" y="6110"/>
                </a:cubicBezTo>
                <a:cubicBezTo>
                  <a:pt x="95425" y="1655"/>
                  <a:pt x="81037" y="1"/>
                  <a:pt x="675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4"/>
          <p:cNvSpPr/>
          <p:nvPr/>
        </p:nvSpPr>
        <p:spPr>
          <a:xfrm>
            <a:off x="4153236" y="1396322"/>
            <a:ext cx="8036944" cy="5462217"/>
          </a:xfrm>
          <a:custGeom>
            <a:avLst/>
            <a:gdLst/>
            <a:ahLst/>
            <a:cxnLst/>
            <a:rect l="l" t="t" r="r" b="b"/>
            <a:pathLst>
              <a:path w="188072" h="127821" extrusionOk="0">
                <a:moveTo>
                  <a:pt x="188072" y="0"/>
                </a:moveTo>
                <a:cubicBezTo>
                  <a:pt x="179835" y="9491"/>
                  <a:pt x="169174" y="16375"/>
                  <a:pt x="160653" y="20853"/>
                </a:cubicBezTo>
                <a:cubicBezTo>
                  <a:pt x="153318" y="24712"/>
                  <a:pt x="145164" y="26784"/>
                  <a:pt x="136860" y="26884"/>
                </a:cubicBezTo>
                <a:cubicBezTo>
                  <a:pt x="97946" y="27319"/>
                  <a:pt x="88556" y="54403"/>
                  <a:pt x="88556" y="54403"/>
                </a:cubicBezTo>
                <a:cubicBezTo>
                  <a:pt x="79566" y="94721"/>
                  <a:pt x="44478" y="104328"/>
                  <a:pt x="44478" y="104328"/>
                </a:cubicBezTo>
                <a:cubicBezTo>
                  <a:pt x="10894" y="107837"/>
                  <a:pt x="2055" y="119784"/>
                  <a:pt x="0" y="127821"/>
                </a:cubicBezTo>
                <a:lnTo>
                  <a:pt x="141472" y="127821"/>
                </a:lnTo>
                <a:cubicBezTo>
                  <a:pt x="142591" y="121271"/>
                  <a:pt x="142675" y="113501"/>
                  <a:pt x="140970" y="104328"/>
                </a:cubicBezTo>
                <a:cubicBezTo>
                  <a:pt x="135056" y="72465"/>
                  <a:pt x="174722" y="68756"/>
                  <a:pt x="188072" y="68405"/>
                </a:cubicBezTo>
                <a:lnTo>
                  <a:pt x="1880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096000" y="2356800"/>
            <a:ext cx="5136000" cy="15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6096000" y="3560633"/>
            <a:ext cx="5136000" cy="1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23930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wo columns 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subTitle" idx="1"/>
          </p:nvPr>
        </p:nvSpPr>
        <p:spPr>
          <a:xfrm>
            <a:off x="4657600" y="2164116"/>
            <a:ext cx="2876800" cy="6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2"/>
          </p:nvPr>
        </p:nvSpPr>
        <p:spPr>
          <a:xfrm>
            <a:off x="4657633" y="2519899"/>
            <a:ext cx="2876800" cy="7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ubTitle" idx="3"/>
          </p:nvPr>
        </p:nvSpPr>
        <p:spPr>
          <a:xfrm>
            <a:off x="4657600" y="3451695"/>
            <a:ext cx="2876800" cy="6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subTitle" idx="4"/>
          </p:nvPr>
        </p:nvSpPr>
        <p:spPr>
          <a:xfrm>
            <a:off x="4657633" y="3807337"/>
            <a:ext cx="2876800" cy="7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6474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">
  <p:cSld name="Desktop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/>
          <p:nvPr/>
        </p:nvSpPr>
        <p:spPr>
          <a:xfrm>
            <a:off x="-1061" y="277"/>
            <a:ext cx="10029532" cy="6857809"/>
          </a:xfrm>
          <a:custGeom>
            <a:avLst/>
            <a:gdLst/>
            <a:ahLst/>
            <a:cxnLst/>
            <a:rect l="l" t="t" r="r" b="b"/>
            <a:pathLst>
              <a:path w="260057" h="177817" extrusionOk="0">
                <a:moveTo>
                  <a:pt x="0" y="0"/>
                </a:moveTo>
                <a:lnTo>
                  <a:pt x="0" y="177816"/>
                </a:lnTo>
                <a:lnTo>
                  <a:pt x="80205" y="177816"/>
                </a:lnTo>
                <a:cubicBezTo>
                  <a:pt x="73102" y="164368"/>
                  <a:pt x="62577" y="134625"/>
                  <a:pt x="96187" y="117459"/>
                </a:cubicBezTo>
                <a:cubicBezTo>
                  <a:pt x="140581" y="94799"/>
                  <a:pt x="146131" y="67053"/>
                  <a:pt x="146131" y="67053"/>
                </a:cubicBezTo>
                <a:cubicBezTo>
                  <a:pt x="146131" y="67053"/>
                  <a:pt x="151891" y="43043"/>
                  <a:pt x="180274" y="43043"/>
                </a:cubicBezTo>
                <a:cubicBezTo>
                  <a:pt x="185629" y="43043"/>
                  <a:pt x="191789" y="43898"/>
                  <a:pt x="198867" y="45929"/>
                </a:cubicBezTo>
                <a:cubicBezTo>
                  <a:pt x="203014" y="47120"/>
                  <a:pt x="206930" y="47659"/>
                  <a:pt x="210621" y="47659"/>
                </a:cubicBezTo>
                <a:cubicBezTo>
                  <a:pt x="240713" y="47659"/>
                  <a:pt x="255888" y="11781"/>
                  <a:pt x="2600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1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subTitle" idx="1"/>
          </p:nvPr>
        </p:nvSpPr>
        <p:spPr>
          <a:xfrm>
            <a:off x="960000" y="2378233"/>
            <a:ext cx="5136000" cy="1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26170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">
  <p:cSld name="Table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/>
          <p:nvPr/>
        </p:nvSpPr>
        <p:spPr>
          <a:xfrm>
            <a:off x="4911740" y="1438"/>
            <a:ext cx="7275360" cy="6857975"/>
          </a:xfrm>
          <a:custGeom>
            <a:avLst/>
            <a:gdLst/>
            <a:ahLst/>
            <a:cxnLst/>
            <a:rect l="l" t="t" r="r" b="b"/>
            <a:pathLst>
              <a:path w="197700" h="186358" extrusionOk="0">
                <a:moveTo>
                  <a:pt x="9423" y="0"/>
                </a:moveTo>
                <a:cubicBezTo>
                  <a:pt x="1" y="35476"/>
                  <a:pt x="36156" y="77118"/>
                  <a:pt x="48912" y="93538"/>
                </a:cubicBezTo>
                <a:cubicBezTo>
                  <a:pt x="56569" y="103386"/>
                  <a:pt x="62986" y="116239"/>
                  <a:pt x="65642" y="128432"/>
                </a:cubicBezTo>
                <a:cubicBezTo>
                  <a:pt x="71400" y="155069"/>
                  <a:pt x="57752" y="174978"/>
                  <a:pt x="46392" y="186358"/>
                </a:cubicBezTo>
                <a:lnTo>
                  <a:pt x="197700" y="186358"/>
                </a:lnTo>
                <a:lnTo>
                  <a:pt x="1977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33"/>
          <p:cNvSpPr txBox="1">
            <a:spLocks noGrp="1"/>
          </p:cNvSpPr>
          <p:nvPr>
            <p:ph type="title"/>
          </p:nvPr>
        </p:nvSpPr>
        <p:spPr>
          <a:xfrm>
            <a:off x="7258867" y="720000"/>
            <a:ext cx="3973200" cy="1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subTitle" idx="1"/>
          </p:nvPr>
        </p:nvSpPr>
        <p:spPr>
          <a:xfrm>
            <a:off x="7258867" y="2355600"/>
            <a:ext cx="3973200" cy="15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76505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ile">
  <p:cSld name="Mobil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/>
          <p:nvPr/>
        </p:nvSpPr>
        <p:spPr>
          <a:xfrm>
            <a:off x="2151" y="215924"/>
            <a:ext cx="8068436" cy="5722640"/>
          </a:xfrm>
          <a:custGeom>
            <a:avLst/>
            <a:gdLst/>
            <a:ahLst/>
            <a:cxnLst/>
            <a:rect l="l" t="t" r="r" b="b"/>
            <a:pathLst>
              <a:path w="206671" h="146584" extrusionOk="0">
                <a:moveTo>
                  <a:pt x="56380" y="1"/>
                </a:moveTo>
                <a:cubicBezTo>
                  <a:pt x="45303" y="1"/>
                  <a:pt x="35614" y="5699"/>
                  <a:pt x="27824" y="23957"/>
                </a:cubicBezTo>
                <a:cubicBezTo>
                  <a:pt x="19887" y="42579"/>
                  <a:pt x="4729" y="57957"/>
                  <a:pt x="0" y="62485"/>
                </a:cubicBezTo>
                <a:lnTo>
                  <a:pt x="0" y="144855"/>
                </a:lnTo>
                <a:cubicBezTo>
                  <a:pt x="3365" y="146069"/>
                  <a:pt x="6536" y="146583"/>
                  <a:pt x="9495" y="146583"/>
                </a:cubicBezTo>
                <a:cubicBezTo>
                  <a:pt x="25925" y="146583"/>
                  <a:pt x="35797" y="130724"/>
                  <a:pt x="35797" y="130724"/>
                </a:cubicBezTo>
                <a:cubicBezTo>
                  <a:pt x="35797" y="130724"/>
                  <a:pt x="46953" y="107144"/>
                  <a:pt x="69315" y="107144"/>
                </a:cubicBezTo>
                <a:cubicBezTo>
                  <a:pt x="77490" y="107144"/>
                  <a:pt x="87163" y="110295"/>
                  <a:pt x="98335" y="118901"/>
                </a:cubicBezTo>
                <a:cubicBezTo>
                  <a:pt x="103193" y="122645"/>
                  <a:pt x="108026" y="124272"/>
                  <a:pt x="112834" y="124272"/>
                </a:cubicBezTo>
                <a:cubicBezTo>
                  <a:pt x="136983" y="124272"/>
                  <a:pt x="160500" y="83221"/>
                  <a:pt x="183291" y="62998"/>
                </a:cubicBezTo>
                <a:cubicBezTo>
                  <a:pt x="206671" y="42239"/>
                  <a:pt x="200689" y="6622"/>
                  <a:pt x="165827" y="6622"/>
                </a:cubicBezTo>
                <a:cubicBezTo>
                  <a:pt x="158026" y="6622"/>
                  <a:pt x="148779" y="8406"/>
                  <a:pt x="138091" y="12538"/>
                </a:cubicBezTo>
                <a:cubicBezTo>
                  <a:pt x="132235" y="14802"/>
                  <a:pt x="126433" y="15715"/>
                  <a:pt x="120717" y="15715"/>
                </a:cubicBezTo>
                <a:cubicBezTo>
                  <a:pt x="96998" y="15715"/>
                  <a:pt x="74774" y="1"/>
                  <a:pt x="563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34"/>
          <p:cNvSpPr txBox="1">
            <a:spLocks noGrp="1"/>
          </p:cNvSpPr>
          <p:nvPr>
            <p:ph type="title"/>
          </p:nvPr>
        </p:nvSpPr>
        <p:spPr>
          <a:xfrm>
            <a:off x="1893533" y="1131400"/>
            <a:ext cx="4202400" cy="12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subTitle" idx="1"/>
          </p:nvPr>
        </p:nvSpPr>
        <p:spPr>
          <a:xfrm>
            <a:off x="1893533" y="2356800"/>
            <a:ext cx="4202400" cy="1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38569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Thanks slid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/>
          <p:nvPr/>
        </p:nvSpPr>
        <p:spPr>
          <a:xfrm rot="10800000">
            <a:off x="3098477" y="-122791"/>
            <a:ext cx="9093524" cy="4959425"/>
          </a:xfrm>
          <a:custGeom>
            <a:avLst/>
            <a:gdLst/>
            <a:ahLst/>
            <a:cxnLst/>
            <a:rect l="l" t="t" r="r" b="b"/>
            <a:pathLst>
              <a:path w="206671" h="146584" extrusionOk="0">
                <a:moveTo>
                  <a:pt x="56380" y="1"/>
                </a:moveTo>
                <a:cubicBezTo>
                  <a:pt x="45303" y="1"/>
                  <a:pt x="35614" y="5699"/>
                  <a:pt x="27824" y="23957"/>
                </a:cubicBezTo>
                <a:cubicBezTo>
                  <a:pt x="19887" y="42579"/>
                  <a:pt x="4729" y="57957"/>
                  <a:pt x="0" y="62485"/>
                </a:cubicBezTo>
                <a:lnTo>
                  <a:pt x="0" y="144855"/>
                </a:lnTo>
                <a:cubicBezTo>
                  <a:pt x="3365" y="146069"/>
                  <a:pt x="6536" y="146583"/>
                  <a:pt x="9495" y="146583"/>
                </a:cubicBezTo>
                <a:cubicBezTo>
                  <a:pt x="25925" y="146583"/>
                  <a:pt x="35797" y="130724"/>
                  <a:pt x="35797" y="130724"/>
                </a:cubicBezTo>
                <a:cubicBezTo>
                  <a:pt x="35797" y="130724"/>
                  <a:pt x="46953" y="107144"/>
                  <a:pt x="69315" y="107144"/>
                </a:cubicBezTo>
                <a:cubicBezTo>
                  <a:pt x="77490" y="107144"/>
                  <a:pt x="87163" y="110295"/>
                  <a:pt x="98335" y="118901"/>
                </a:cubicBezTo>
                <a:cubicBezTo>
                  <a:pt x="103193" y="122645"/>
                  <a:pt x="108026" y="124272"/>
                  <a:pt x="112834" y="124272"/>
                </a:cubicBezTo>
                <a:cubicBezTo>
                  <a:pt x="136983" y="124272"/>
                  <a:pt x="160500" y="83221"/>
                  <a:pt x="183291" y="62998"/>
                </a:cubicBezTo>
                <a:cubicBezTo>
                  <a:pt x="206671" y="42239"/>
                  <a:pt x="200689" y="6622"/>
                  <a:pt x="165827" y="6622"/>
                </a:cubicBezTo>
                <a:cubicBezTo>
                  <a:pt x="158026" y="6622"/>
                  <a:pt x="148779" y="8406"/>
                  <a:pt x="138091" y="12538"/>
                </a:cubicBezTo>
                <a:cubicBezTo>
                  <a:pt x="132235" y="14802"/>
                  <a:pt x="126433" y="15715"/>
                  <a:pt x="120717" y="15715"/>
                </a:cubicBezTo>
                <a:cubicBezTo>
                  <a:pt x="96998" y="15715"/>
                  <a:pt x="74774" y="1"/>
                  <a:pt x="563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xfrm>
            <a:off x="6096033" y="1150400"/>
            <a:ext cx="51360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267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267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267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267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267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267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267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2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subTitle" idx="1"/>
          </p:nvPr>
        </p:nvSpPr>
        <p:spPr>
          <a:xfrm>
            <a:off x="6096033" y="2355600"/>
            <a:ext cx="51360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6096033" y="5078400"/>
            <a:ext cx="51360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2E4D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CREDITS: This presentation template was created by </a:t>
            </a:r>
            <a:r>
              <a:rPr lang="en" sz="1200">
                <a:solidFill>
                  <a:srgbClr val="932E4D"/>
                </a:solidFill>
                <a:uFill>
                  <a:noFill/>
                </a:uFill>
                <a:latin typeface="Merriweather Sans"/>
                <a:ea typeface="Merriweather Sans"/>
                <a:cs typeface="Merriweather Sans"/>
                <a:sym typeface="Merriweather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932E4D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 including icons by </a:t>
            </a:r>
            <a:r>
              <a:rPr lang="en" sz="1200">
                <a:solidFill>
                  <a:srgbClr val="932E4D"/>
                </a:solidFill>
                <a:uFill>
                  <a:noFill/>
                </a:uFill>
                <a:latin typeface="Merriweather Sans"/>
                <a:ea typeface="Merriweather Sans"/>
                <a:cs typeface="Merriweather Sans"/>
                <a:sym typeface="Merriweather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932E4D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 and infographics &amp; images by </a:t>
            </a:r>
            <a:r>
              <a:rPr lang="en" sz="1200">
                <a:solidFill>
                  <a:srgbClr val="932E4D"/>
                </a:solidFill>
                <a:uFill>
                  <a:noFill/>
                </a:uFill>
                <a:latin typeface="Merriweather Sans"/>
                <a:ea typeface="Merriweather Sans"/>
                <a:cs typeface="Merriweather Sans"/>
                <a:sym typeface="Merriweather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932E4D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.</a:t>
            </a:r>
            <a:endParaRPr sz="1467">
              <a:solidFill>
                <a:srgbClr val="932E4D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33836830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4341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8815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728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283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9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1" y="2091467"/>
            <a:ext cx="12191777" cy="4766655"/>
          </a:xfrm>
          <a:custGeom>
            <a:avLst/>
            <a:gdLst/>
            <a:ahLst/>
            <a:cxnLst/>
            <a:rect l="l" t="t" r="r" b="b"/>
            <a:pathLst>
              <a:path w="285299" h="102494" extrusionOk="0">
                <a:moveTo>
                  <a:pt x="186358" y="0"/>
                </a:moveTo>
                <a:cubicBezTo>
                  <a:pt x="174323" y="0"/>
                  <a:pt x="167721" y="6002"/>
                  <a:pt x="167721" y="6002"/>
                </a:cubicBezTo>
                <a:cubicBezTo>
                  <a:pt x="153965" y="22904"/>
                  <a:pt x="140971" y="28318"/>
                  <a:pt x="129168" y="28318"/>
                </a:cubicBezTo>
                <a:cubicBezTo>
                  <a:pt x="112827" y="28318"/>
                  <a:pt x="98770" y="17941"/>
                  <a:pt x="88138" y="13304"/>
                </a:cubicBezTo>
                <a:cubicBezTo>
                  <a:pt x="81926" y="10597"/>
                  <a:pt x="75559" y="9450"/>
                  <a:pt x="69228" y="9450"/>
                </a:cubicBezTo>
                <a:cubicBezTo>
                  <a:pt x="34056" y="9450"/>
                  <a:pt x="0" y="44849"/>
                  <a:pt x="0" y="44849"/>
                </a:cubicBezTo>
                <a:lnTo>
                  <a:pt x="0" y="102494"/>
                </a:lnTo>
                <a:lnTo>
                  <a:pt x="285299" y="102494"/>
                </a:lnTo>
                <a:lnTo>
                  <a:pt x="285299" y="8291"/>
                </a:lnTo>
                <a:cubicBezTo>
                  <a:pt x="285299" y="8291"/>
                  <a:pt x="267553" y="20771"/>
                  <a:pt x="246192" y="20771"/>
                </a:cubicBezTo>
                <a:cubicBezTo>
                  <a:pt x="236901" y="20771"/>
                  <a:pt x="226925" y="18409"/>
                  <a:pt x="217429" y="11633"/>
                </a:cubicBezTo>
                <a:cubicBezTo>
                  <a:pt x="204877" y="2682"/>
                  <a:pt x="194403" y="0"/>
                  <a:pt x="1863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450200" y="3556805"/>
            <a:ext cx="3871600" cy="7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1450200" y="4262800"/>
            <a:ext cx="3871600" cy="1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6870193" y="3556805"/>
            <a:ext cx="3871600" cy="7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6870200" y="4262800"/>
            <a:ext cx="3871600" cy="1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67168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379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93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397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37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948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075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10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1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163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15" y="40"/>
            <a:ext cx="10478967" cy="6066968"/>
          </a:xfrm>
          <a:custGeom>
            <a:avLst/>
            <a:gdLst/>
            <a:ahLst/>
            <a:cxnLst/>
            <a:rect l="l" t="t" r="r" b="b"/>
            <a:pathLst>
              <a:path w="288174" h="166843" extrusionOk="0">
                <a:moveTo>
                  <a:pt x="0" y="0"/>
                </a:moveTo>
                <a:lnTo>
                  <a:pt x="0" y="166843"/>
                </a:lnTo>
                <a:cubicBezTo>
                  <a:pt x="14167" y="158901"/>
                  <a:pt x="36550" y="149220"/>
                  <a:pt x="61456" y="149220"/>
                </a:cubicBezTo>
                <a:cubicBezTo>
                  <a:pt x="67691" y="149220"/>
                  <a:pt x="74084" y="149826"/>
                  <a:pt x="80545" y="151219"/>
                </a:cubicBezTo>
                <a:cubicBezTo>
                  <a:pt x="89042" y="153051"/>
                  <a:pt x="97540" y="153813"/>
                  <a:pt x="105794" y="153813"/>
                </a:cubicBezTo>
                <a:cubicBezTo>
                  <a:pt x="146345" y="153813"/>
                  <a:pt x="181030" y="135437"/>
                  <a:pt x="181030" y="135437"/>
                </a:cubicBezTo>
                <a:cubicBezTo>
                  <a:pt x="181030" y="135437"/>
                  <a:pt x="213283" y="110335"/>
                  <a:pt x="245793" y="108129"/>
                </a:cubicBezTo>
                <a:cubicBezTo>
                  <a:pt x="278302" y="105902"/>
                  <a:pt x="264274" y="69708"/>
                  <a:pt x="264274" y="69708"/>
                </a:cubicBezTo>
                <a:cubicBezTo>
                  <a:pt x="264274" y="69708"/>
                  <a:pt x="254166" y="37199"/>
                  <a:pt x="275603" y="26106"/>
                </a:cubicBezTo>
                <a:cubicBezTo>
                  <a:pt x="288173" y="19604"/>
                  <a:pt x="286400" y="8255"/>
                  <a:pt x="2828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960000" y="1150367"/>
            <a:ext cx="5136000" cy="12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933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933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933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933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933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933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933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960195" y="1696267"/>
            <a:ext cx="5136000" cy="30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67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409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707200" y="2355600"/>
            <a:ext cx="6768000" cy="12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67">
                <a:solidFill>
                  <a:srgbClr val="932E4D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522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911740" y="1438"/>
            <a:ext cx="7275360" cy="6857975"/>
          </a:xfrm>
          <a:custGeom>
            <a:avLst/>
            <a:gdLst/>
            <a:ahLst/>
            <a:cxnLst/>
            <a:rect l="l" t="t" r="r" b="b"/>
            <a:pathLst>
              <a:path w="197700" h="186358" extrusionOk="0">
                <a:moveTo>
                  <a:pt x="9423" y="0"/>
                </a:moveTo>
                <a:cubicBezTo>
                  <a:pt x="1" y="35476"/>
                  <a:pt x="36156" y="77118"/>
                  <a:pt x="48912" y="93538"/>
                </a:cubicBezTo>
                <a:cubicBezTo>
                  <a:pt x="56569" y="103386"/>
                  <a:pt x="62986" y="116239"/>
                  <a:pt x="65642" y="128432"/>
                </a:cubicBezTo>
                <a:cubicBezTo>
                  <a:pt x="71400" y="155069"/>
                  <a:pt x="57752" y="174978"/>
                  <a:pt x="46392" y="186358"/>
                </a:cubicBezTo>
                <a:lnTo>
                  <a:pt x="197700" y="186358"/>
                </a:lnTo>
                <a:lnTo>
                  <a:pt x="1977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6630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068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3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 Sans"/>
              <a:buChar char="●"/>
              <a:defRPr sz="1800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Sans"/>
              <a:buChar char="○"/>
              <a:defRPr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Sans"/>
              <a:buChar char="■"/>
              <a:defRPr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Sans"/>
              <a:buChar char="●"/>
              <a:defRPr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Sans"/>
              <a:buChar char="○"/>
              <a:defRPr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Sans"/>
              <a:buChar char="■"/>
              <a:defRPr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Sans"/>
              <a:buChar char="●"/>
              <a:defRPr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Sans"/>
              <a:buChar char="○"/>
              <a:defRPr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erriweather Sans"/>
              <a:buChar char="■"/>
              <a:defRPr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329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4" name="Google Shape;184;p3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87644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3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3352" y="2693987"/>
            <a:ext cx="8858280" cy="1470025"/>
          </a:xfrm>
        </p:spPr>
        <p:txBody>
          <a:bodyPr>
            <a:no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</a:rPr>
              <a:t>Организационные конфликты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19600" y="5013176"/>
            <a:ext cx="7772400" cy="1508760"/>
          </a:xfrm>
        </p:spPr>
        <p:txBody>
          <a:bodyPr>
            <a:normAutofit/>
          </a:bodyPr>
          <a:lstStyle/>
          <a:p>
            <a:pPr algn="r"/>
            <a:r>
              <a:rPr lang="ru-RU" sz="2800" b="1" dirty="0">
                <a:solidFill>
                  <a:srgbClr val="0070C0"/>
                </a:solidFill>
              </a:rPr>
              <a:t>Выполнил: </a:t>
            </a:r>
          </a:p>
          <a:p>
            <a:pPr algn="r"/>
            <a:r>
              <a:rPr lang="ru-RU" sz="2800" b="1" dirty="0" err="1">
                <a:solidFill>
                  <a:srgbClr val="0070C0"/>
                </a:solidFill>
              </a:rPr>
              <a:t>Бреднев</a:t>
            </a:r>
            <a:r>
              <a:rPr lang="ru-RU" sz="2800" b="1" dirty="0">
                <a:solidFill>
                  <a:srgbClr val="0070C0"/>
                </a:solidFill>
              </a:rPr>
              <a:t> Евгений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02149" y="1"/>
            <a:ext cx="541205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Причина конфликта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27448" y="1376971"/>
            <a:ext cx="5029200" cy="2560320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Объективные:</a:t>
            </a:r>
            <a:endParaRPr lang="ru-RU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sz="2000" dirty="0"/>
              <a:t>ограниченность ресурсов;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sz="2000" dirty="0"/>
              <a:t>структурная зависимость участников производственного процесса друг от друга и другие моменты.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75920" y="3933056"/>
            <a:ext cx="6076790" cy="2560320"/>
          </a:xfrm>
          <a:prstGeom prst="rect">
            <a:avLst/>
          </a:prstGeom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Субъективные:</a:t>
            </a:r>
            <a:endParaRPr lang="ru-RU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sz="2000" dirty="0"/>
              <a:t>различия в ценностях, в ценностных ориентациях, нормах поведения работников;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sz="2000" dirty="0"/>
              <a:t>личностные особенности характера.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95604" y="35716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/>
              <a:t>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09720" y="0"/>
            <a:ext cx="8286808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Основные причины конфликтов </a:t>
            </a:r>
            <a:r>
              <a:rPr lang="ru-RU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 действующих организациях: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EE63961-A2C1-432E-B437-973A24AEDF87}"/>
              </a:ext>
            </a:extLst>
          </p:cNvPr>
          <p:cNvGrpSpPr/>
          <p:nvPr/>
        </p:nvGrpSpPr>
        <p:grpSpPr>
          <a:xfrm>
            <a:off x="1171871" y="1540693"/>
            <a:ext cx="10355834" cy="4885073"/>
            <a:chOff x="2427384" y="1540693"/>
            <a:chExt cx="7515760" cy="4885073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2447405" y="1540693"/>
              <a:ext cx="48074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v"/>
              </a:pPr>
              <a:r>
                <a:rPr lang="ru-RU" sz="2800" dirty="0"/>
                <a:t>распределение ресурсов </a:t>
              </a: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469265" y="2288175"/>
              <a:ext cx="488787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v"/>
              </a:pPr>
              <a:r>
                <a:rPr lang="ru-RU" sz="2800" dirty="0"/>
                <a:t>взаимозависимость задач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2447405" y="3098053"/>
              <a:ext cx="72971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v"/>
              </a:pPr>
              <a:r>
                <a:rPr lang="ru-RU" sz="2800" dirty="0"/>
                <a:t>различия в представлениях и ценностях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442154" y="5040771"/>
              <a:ext cx="750099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v"/>
              </a:pPr>
              <a:r>
                <a:rPr lang="ru-RU" sz="2800" dirty="0"/>
                <a:t>различия в манере поведения и жизненном опыте, в возрасте, профессиональных навыках и т.д.</a:t>
              </a: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427384" y="3830999"/>
              <a:ext cx="73869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v"/>
              </a:pPr>
              <a:r>
                <a:rPr lang="ru-RU" sz="2800" dirty="0"/>
                <a:t>увеличение потребности в специалистах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2442154" y="4455686"/>
              <a:ext cx="69653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v"/>
              </a:pPr>
              <a:r>
                <a:rPr lang="ru-RU" sz="2800" dirty="0"/>
                <a:t>неудовлетворительные коммуникации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3432" y="980728"/>
            <a:ext cx="964907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силовое разрешение конфликта, включая подавление интересов конфликтующих;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перевод на другую работу;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различные варианты разъединения конфликтующих;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разрешение конфликта по приговору (решение комиссии, приказ руководителя организации, решение суда);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беседа;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просьба;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убеждения.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03512" y="321212"/>
            <a:ext cx="850112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Способы разрешения конфликта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41085" y="142853"/>
            <a:ext cx="855554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Тактики разрешения конфликта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96769" y="1458249"/>
            <a:ext cx="4246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sz="3200" dirty="0"/>
              <a:t>тактика «избегание»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97557" y="2409955"/>
            <a:ext cx="3464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sz="3200" dirty="0"/>
              <a:t>противоборство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29217" y="3321866"/>
            <a:ext cx="1997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sz="3200" dirty="0"/>
              <a:t>уступка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526880" y="4976294"/>
            <a:ext cx="3389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sz="3200" dirty="0"/>
              <a:t>сотрудничество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528048" y="4149080"/>
            <a:ext cx="2708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sz="3200" dirty="0"/>
              <a:t>компромисс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76127" y="1"/>
            <a:ext cx="59987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Последствия конфликта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52596" y="857232"/>
            <a:ext cx="328614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  <a:r>
              <a:rPr lang="ru-RU" sz="2800" dirty="0"/>
              <a:t>функциональные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453190" y="857232"/>
            <a:ext cx="357190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  <a:r>
              <a:rPr lang="ru-RU" sz="2800" dirty="0" err="1"/>
              <a:t>дисфункциональные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66844" y="1928803"/>
            <a:ext cx="8001056" cy="4955203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Функциональные</a:t>
            </a:r>
            <a:endParaRPr lang="ru-RU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sz="2000" dirty="0"/>
              <a:t>Люди чувствуют себя причастными к решению важной для них проблемы.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sz="2000" dirty="0"/>
              <a:t>Совместно  решение лучше претворяется в жизнь.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sz="2000" dirty="0"/>
              <a:t>Стороны приобретают опыт сотрудничества при решении спорных вопросов.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sz="2000" dirty="0"/>
              <a:t>Эффективное разрешение конфликтов между руководителем и подчиненными разрушает так называемый «синдром покорности»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sz="2000" dirty="0"/>
              <a:t>Улучшаются отношения между людьми.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sz="2000" dirty="0"/>
              <a:t>Люди перестают рассматривать наличие разногласий как «зло».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7881" y="5000612"/>
            <a:ext cx="2428860" cy="185738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1158" y="166568"/>
            <a:ext cx="8429684" cy="6524863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Дисфункциональные</a:t>
            </a:r>
            <a:r>
              <a:rPr lang="ru-RU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ctr"/>
            <a:endParaRPr lang="ru-RU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sz="2400" dirty="0"/>
              <a:t>Непродуктивные, конкурентные отношения.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sz="2400" dirty="0"/>
              <a:t>Отсутствие стремления к сотрудничеству.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sz="2400" dirty="0"/>
              <a:t>Представление о противоположной стороне как о «враге», о своей позиции как об исключительно положительной, о позиции оппонента — только как об отрицательной.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sz="2400" dirty="0"/>
              <a:t>Сворачивание или полное прекращение взаимодействия с противоположной стороной, препятствующее решению производственных задач.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sz="2400" dirty="0"/>
              <a:t>Убеждение, что «победа» в конфликте важнее, чем решение реальной проблемы.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sz="2400" dirty="0"/>
              <a:t>Чувство обиды, неудовлетворенности, плохое настроение, текучесть кадров.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02594" y="-142900"/>
            <a:ext cx="72811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Профилактика конфликтов</a:t>
            </a: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682721490"/>
              </p:ext>
            </p:extLst>
          </p:nvPr>
        </p:nvGraphicFramePr>
        <p:xfrm>
          <a:off x="2452662" y="714356"/>
          <a:ext cx="7429552" cy="5857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95472" y="928670"/>
            <a:ext cx="7786742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Спасибо</a:t>
            </a:r>
          </a:p>
          <a:p>
            <a:pPr algn="ctr"/>
            <a:r>
              <a:rPr lang="ru-RU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55440" y="1196752"/>
            <a:ext cx="10585176" cy="255454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1">
                    <a:lumMod val="75000"/>
                  </a:schemeClr>
                </a:solidFill>
              </a:rPr>
              <a:t>Конфликт в организации </a:t>
            </a:r>
            <a:r>
              <a:rPr lang="ru-RU" sz="3200" dirty="0"/>
              <a:t>– это открытая форма существования противоречий интересов, возникающих в процессе взаимодействия людей при решении вопросов производственного и личного порядка.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83432" y="4067398"/>
            <a:ext cx="10441160" cy="954107"/>
          </a:xfrm>
          <a:prstGeom prst="rect">
            <a:avLst/>
          </a:prstGeom>
          <a:ln w="57150">
            <a:noFill/>
          </a:ln>
        </p:spPr>
        <p:txBody>
          <a:bodyPr wrap="square">
            <a:spAutoFit/>
          </a:bodyPr>
          <a:lstStyle/>
          <a:p>
            <a:r>
              <a:rPr lang="ru-RU" sz="2800" dirty="0"/>
              <a:t>Организационные конфликты содержат проблемы, связанные с организацией и условиями деятельности.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04441" y="142853"/>
            <a:ext cx="53671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>
                  <a:noFill/>
                </a:ln>
                <a:solidFill>
                  <a:schemeClr val="accent1"/>
                </a:solidFill>
              </a:rPr>
              <a:t>Понятие конфликта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52853" y="1"/>
            <a:ext cx="51203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24500" cmpd="dbl">
                  <a:noFill/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</a:rPr>
              <a:t>Функции конфликтов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71464" y="714357"/>
            <a:ext cx="4895942" cy="569386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B050"/>
                </a:solidFill>
              </a:rPr>
              <a:t>Позитивные</a:t>
            </a:r>
            <a:r>
              <a:rPr lang="ru-RU" sz="2400" b="1" dirty="0"/>
              <a:t>:</a:t>
            </a:r>
            <a:r>
              <a:rPr lang="ru-RU" dirty="0"/>
              <a:t>	</a:t>
            </a:r>
          </a:p>
          <a:p>
            <a:r>
              <a:rPr lang="ru-RU" sz="2000" dirty="0"/>
              <a:t>1) получение новой информации об оппоненте;</a:t>
            </a:r>
          </a:p>
          <a:p>
            <a:endParaRPr lang="ru-RU" sz="2000" dirty="0"/>
          </a:p>
          <a:p>
            <a:r>
              <a:rPr lang="ru-RU" sz="2000" dirty="0"/>
              <a:t>2) сплочение коллектива организации при противоборстве с внешним врагом;</a:t>
            </a:r>
          </a:p>
          <a:p>
            <a:endParaRPr lang="ru-RU" sz="2000" dirty="0"/>
          </a:p>
          <a:p>
            <a:r>
              <a:rPr lang="ru-RU" sz="2000" dirty="0"/>
              <a:t>3) представление о побежденных группах, как о врагах;</a:t>
            </a:r>
          </a:p>
          <a:p>
            <a:endParaRPr lang="ru-RU" sz="2000" dirty="0"/>
          </a:p>
          <a:p>
            <a:r>
              <a:rPr lang="ru-RU" sz="2000" dirty="0"/>
              <a:t>4) стимулирование к изменениям и развитию;</a:t>
            </a:r>
          </a:p>
          <a:p>
            <a:endParaRPr lang="ru-RU" sz="2000" dirty="0"/>
          </a:p>
          <a:p>
            <a:r>
              <a:rPr lang="ru-RU" sz="2000" dirty="0"/>
              <a:t>5) диагностика возможностей оппонентов;</a:t>
            </a:r>
          </a:p>
          <a:p>
            <a:endParaRPr lang="ru-RU" sz="2000" dirty="0"/>
          </a:p>
          <a:p>
            <a:r>
              <a:rPr lang="ru-RU" sz="2000" dirty="0"/>
              <a:t>6) снятие синдрома покорности у подчиненных.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238876" y="714357"/>
            <a:ext cx="5041700" cy="5693866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/>
              <a:t> </a:t>
            </a:r>
            <a:r>
              <a:rPr lang="ru-RU" sz="2400" b="1" dirty="0">
                <a:solidFill>
                  <a:srgbClr val="FF0000"/>
                </a:solidFill>
              </a:rPr>
              <a:t>Негативные</a:t>
            </a:r>
          </a:p>
          <a:p>
            <a:r>
              <a:rPr lang="ru-RU" sz="2000" dirty="0"/>
              <a:t>1) разрядка напряженность между конфликтующими сторонами;</a:t>
            </a:r>
          </a:p>
          <a:p>
            <a:endParaRPr lang="ru-RU" sz="2000" dirty="0"/>
          </a:p>
          <a:p>
            <a:r>
              <a:rPr lang="ru-RU" sz="2000" dirty="0"/>
              <a:t>2) большие эмоциональные, материальные затраты на участие в конфликте увольнение сотрудников, снижение дисциплины и т.д.</a:t>
            </a:r>
          </a:p>
          <a:p>
            <a:endParaRPr lang="ru-RU" sz="2000" dirty="0"/>
          </a:p>
          <a:p>
            <a:r>
              <a:rPr lang="ru-RU" sz="2000" dirty="0"/>
              <a:t>3) чрезмерное увлечение процессом конфликтного взаимодействия в ущерб работе;</a:t>
            </a:r>
          </a:p>
          <a:p>
            <a:endParaRPr lang="ru-RU" sz="2000" dirty="0"/>
          </a:p>
          <a:p>
            <a:r>
              <a:rPr lang="ru-RU" sz="2000" dirty="0"/>
              <a:t>4) после завершения конфликта - уменьшение степени сотрудничества;</a:t>
            </a:r>
          </a:p>
          <a:p>
            <a:endParaRPr lang="ru-RU" sz="2000" dirty="0"/>
          </a:p>
          <a:p>
            <a:r>
              <a:rPr lang="ru-RU" sz="2000" dirty="0"/>
              <a:t>5) сложное восстановление деловых отношений («шлейф конфликта»).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67408" y="620688"/>
            <a:ext cx="98650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200" dirty="0"/>
          </a:p>
          <a:p>
            <a:endParaRPr lang="ru-RU" sz="1200" dirty="0"/>
          </a:p>
          <a:p>
            <a:endParaRPr lang="ru-RU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администрация организации;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средний управленческий персонал;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низший управленческий персонал;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основные специалисты (в штате);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вспомогательные специалисты (вне штата — по контракту);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технический персонал;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структурные подразделения;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неформальные группы сотрудников.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39090" y="1"/>
            <a:ext cx="58096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>
                <a:ln w="24500" cmpd="dbl">
                  <a:noFill/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</a:rPr>
              <a:t>Субъекты конфликта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24648" y="1"/>
            <a:ext cx="64139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ru-RU" sz="3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ru-RU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конфликта ( Пригожин А. И.)</a:t>
            </a:r>
          </a:p>
        </p:txBody>
      </p:sp>
      <p:sp>
        <p:nvSpPr>
          <p:cNvPr id="3" name="Прямоугольник с двумя вырезанными противолежащими углами 2"/>
          <p:cNvSpPr/>
          <p:nvPr/>
        </p:nvSpPr>
        <p:spPr>
          <a:xfrm>
            <a:off x="1881158" y="1357298"/>
            <a:ext cx="2571768" cy="1000132"/>
          </a:xfrm>
          <a:prstGeom prst="snip2Diag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общий предмет</a:t>
            </a:r>
          </a:p>
        </p:txBody>
      </p:sp>
      <p:sp>
        <p:nvSpPr>
          <p:cNvPr id="5" name="Прямоугольник с двумя вырезанными противолежащими углами 4"/>
          <p:cNvSpPr/>
          <p:nvPr/>
        </p:nvSpPr>
        <p:spPr>
          <a:xfrm>
            <a:off x="4238612" y="2500306"/>
            <a:ext cx="3286148" cy="1428760"/>
          </a:xfrm>
          <a:prstGeom prst="snip2Diag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активные действия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(агрессивного или защитного порядка)</a:t>
            </a:r>
          </a:p>
        </p:txBody>
      </p:sp>
      <p:sp>
        <p:nvSpPr>
          <p:cNvPr id="6" name="Прямоугольник с двумя вырезанными противолежащими углами 5"/>
          <p:cNvSpPr/>
          <p:nvPr/>
        </p:nvSpPr>
        <p:spPr>
          <a:xfrm>
            <a:off x="7310446" y="4071942"/>
            <a:ext cx="3000396" cy="1285884"/>
          </a:xfrm>
          <a:prstGeom prst="snip2Diag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эмоциональное возбуждение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79376" y="4500571"/>
            <a:ext cx="6331004" cy="2246769"/>
          </a:xfrm>
          <a:prstGeom prst="rect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</a:rPr>
              <a:t>Только совокупность всех трех составляющих - предметной, деятельностной и эмоциональной - образует конфликт.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24035" y="1"/>
            <a:ext cx="79699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Основные составляющие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95400" y="1179539"/>
            <a:ext cx="3571900" cy="628648"/>
          </a:xfrm>
          <a:prstGeom prst="round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1. Начало конфликта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744072" y="5578225"/>
            <a:ext cx="4929222" cy="785818"/>
          </a:xfrm>
          <a:prstGeom prst="round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6. Урегулирование конфликта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805730" y="2024863"/>
            <a:ext cx="3786214" cy="642942"/>
          </a:xfrm>
          <a:prstGeom prst="round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2. Развитие конфликта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375920" y="4608240"/>
            <a:ext cx="4643470" cy="714380"/>
          </a:xfrm>
          <a:prstGeom prst="round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5. Прекращение конфликта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927648" y="2823029"/>
            <a:ext cx="3571900" cy="642942"/>
          </a:xfrm>
          <a:prstGeom prst="round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3. Пик конфликта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984588" y="3638255"/>
            <a:ext cx="4127635" cy="714380"/>
          </a:xfrm>
          <a:prstGeom prst="round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4. Затухание конфликта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347862" y="0"/>
            <a:ext cx="5538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Фазы конфликта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52926" y="142852"/>
            <a:ext cx="232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02091" y="-57203"/>
            <a:ext cx="52389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Стадии конфликта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43602" y="856103"/>
            <a:ext cx="5581284" cy="954107"/>
          </a:xfrm>
          <a:prstGeom prst="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Первая – </a:t>
            </a:r>
            <a:r>
              <a:rPr lang="ru-RU" sz="2800" dirty="0" err="1"/>
              <a:t>предконфликтная</a:t>
            </a:r>
            <a:r>
              <a:rPr lang="ru-RU" sz="2800" dirty="0"/>
              <a:t> (скрытая)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4100" y="2071678"/>
            <a:ext cx="5916926" cy="523220"/>
          </a:xfrm>
          <a:prstGeom prst="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800" dirty="0"/>
              <a:t>Вторая  -  восприятие конфликта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88437" y="2956287"/>
            <a:ext cx="5310921" cy="523220"/>
          </a:xfrm>
          <a:prstGeom prst="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800" dirty="0"/>
              <a:t>Третья -  открытый конфликт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63952" y="3954338"/>
            <a:ext cx="6323593" cy="523220"/>
          </a:xfrm>
          <a:prstGeom prst="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800" dirty="0"/>
              <a:t>Четвертая - разрешение конфликта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368" y="3061375"/>
            <a:ext cx="2428860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8448" y="4838947"/>
            <a:ext cx="2286016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80176" y="4847301"/>
            <a:ext cx="1976439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87246" y="534386"/>
            <a:ext cx="2500299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62375" y="1"/>
            <a:ext cx="75905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Классификации конфликтов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22790" y="1340767"/>
            <a:ext cx="5257186" cy="420624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514350" indent="-514350" algn="ctr">
              <a:buAutoNum type="arabicPeriod"/>
            </a:pPr>
            <a:r>
              <a:rPr lang="ru-R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 количеству участников:</a:t>
            </a:r>
          </a:p>
          <a:p>
            <a:pPr algn="ctr"/>
            <a:endParaRPr lang="ru-RU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 Внутриличностные;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 Межличностные;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 Между личностью и группой;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 Межгрупповые;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err="1"/>
              <a:t>Межорганизационные</a:t>
            </a:r>
            <a:r>
              <a:rPr lang="ru-RU" sz="24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240016" y="1340766"/>
            <a:ext cx="5257186" cy="420624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По статусу участников:</a:t>
            </a:r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 горизонтальные (между сторонами, имеющими одно социальное положение);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 вертикальные (между сторонами, находящимися на разных ступенях управленческой иерархии).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98234" y="142852"/>
            <a:ext cx="5212080" cy="301752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По особенностям социальных отношений: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000" dirty="0"/>
              <a:t>деловые (по поводу выполняемых функций);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 эмоциональные (связанные с личным неприятием).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310314" y="3160373"/>
            <a:ext cx="5212080" cy="301752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 По степени выраженности:</a:t>
            </a:r>
            <a:endParaRPr lang="ru-RU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 открытые;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 скрытые (латентные).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310314" y="142853"/>
            <a:ext cx="5212080" cy="301752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По организационной </a:t>
            </a:r>
            <a:r>
              <a:rPr lang="ru-RU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оформленности</a:t>
            </a:r>
            <a:r>
              <a:rPr lang="ru-RU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стихийные;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Организационно оформленные (письменно фиксируются требования).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98234" y="3160373"/>
            <a:ext cx="5212080" cy="301752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ru-RU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По преобладающим последствиям для организации:</a:t>
            </a:r>
            <a:endParaRPr lang="ru-RU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 деструктивные (тормозят деятельность организации);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 конструктивные (способствуют развитию организации).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2">
  <a:themeElements>
    <a:clrScheme name="Simple Light">
      <a:dk1>
        <a:srgbClr val="D1DBE0"/>
      </a:dk1>
      <a:lt1>
        <a:srgbClr val="FFFFFF"/>
      </a:lt1>
      <a:dk2>
        <a:srgbClr val="000000"/>
      </a:dk2>
      <a:lt2>
        <a:srgbClr val="EEEEEE"/>
      </a:lt2>
      <a:accent1>
        <a:srgbClr val="932E4D"/>
      </a:accent1>
      <a:accent2>
        <a:srgbClr val="E54E69"/>
      </a:accent2>
      <a:accent3>
        <a:srgbClr val="00B6BB"/>
      </a:accent3>
      <a:accent4>
        <a:srgbClr val="FFBB4D"/>
      </a:accent4>
      <a:accent5>
        <a:srgbClr val="727C14"/>
      </a:accent5>
      <a:accent6>
        <a:srgbClr val="D48442"/>
      </a:accent6>
      <a:hlink>
        <a:srgbClr val="0097A7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2" id="{58E346DA-7FA4-44EE-B1BF-8C0CA532CA80}" vid="{66AE32E4-9122-4708-839C-703BF9A0C439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D1DBE0"/>
      </a:dk1>
      <a:lt1>
        <a:srgbClr val="FFFFFF"/>
      </a:lt1>
      <a:dk2>
        <a:srgbClr val="000000"/>
      </a:dk2>
      <a:lt2>
        <a:srgbClr val="EEEEEE"/>
      </a:lt2>
      <a:accent1>
        <a:srgbClr val="932E4D"/>
      </a:accent1>
      <a:accent2>
        <a:srgbClr val="E54E69"/>
      </a:accent2>
      <a:accent3>
        <a:srgbClr val="00B6BB"/>
      </a:accent3>
      <a:accent4>
        <a:srgbClr val="FFBB4D"/>
      </a:accent4>
      <a:accent5>
        <a:srgbClr val="727C14"/>
      </a:accent5>
      <a:accent6>
        <a:srgbClr val="D48442"/>
      </a:accent6>
      <a:hlink>
        <a:srgbClr val="932E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232</TotalTime>
  <Words>726</Words>
  <Application>Microsoft Office PowerPoint</Application>
  <PresentationFormat>Широкоэкранный</PresentationFormat>
  <Paragraphs>149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9" baseType="lpstr">
      <vt:lpstr>Arial</vt:lpstr>
      <vt:lpstr>Corbel</vt:lpstr>
      <vt:lpstr>Courier New</vt:lpstr>
      <vt:lpstr>Merriweather Black</vt:lpstr>
      <vt:lpstr>Merriweather Sans</vt:lpstr>
      <vt:lpstr>Proxima Nova</vt:lpstr>
      <vt:lpstr>Proxima Nova Semibold</vt:lpstr>
      <vt:lpstr>Wingdings</vt:lpstr>
      <vt:lpstr>Wingdings 2</vt:lpstr>
      <vt:lpstr>Тема2</vt:lpstr>
      <vt:lpstr>SlidesGo Final Pages</vt:lpstr>
      <vt:lpstr>Рамка</vt:lpstr>
      <vt:lpstr>Организационные конфликты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Организационные конфликты</dc:title>
  <dc:creator>LOMARK</dc:creator>
  <cp:lastModifiedBy>trh женяя</cp:lastModifiedBy>
  <cp:revision>24</cp:revision>
  <dcterms:created xsi:type="dcterms:W3CDTF">2013-04-05T16:17:50Z</dcterms:created>
  <dcterms:modified xsi:type="dcterms:W3CDTF">2021-12-03T15:27:37Z</dcterms:modified>
</cp:coreProperties>
</file>