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FEFB-28D9-4F0E-8EE1-BAE51557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A41D86-3A18-48A6-8BAC-352C3DCF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463D1-C99C-40F9-A395-827C3D06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4845A-F4B4-4CC4-BBD7-E8262D0C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55BEB-5A57-4E09-B250-AD6EE43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37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72386-1A7E-4978-B9E5-DE31D19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3EB34-97B2-4644-9944-6914AEB2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49762-CBA3-4164-9A09-43C6807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10BE7-29E5-4077-919E-20CDD3D6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2C777-E0F2-4C8B-9862-0ED25AC3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255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9FDB6A-617F-4B4C-9BD0-8F72B6B0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2778C-A84E-4EF7-8437-9319F007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7C3EB-4526-4749-A28D-AC3A1590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3A2CC-9798-4BB8-AAB1-1324F01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50529-40E4-41B2-8B91-D7B8477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22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71F85-3C1C-42BF-9A55-2E2EBF9B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1424B-C46E-4133-A2FA-4869871E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230A9-A4FB-4752-96D2-6A96AB2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C0C6D-8B47-4EA4-AFB4-3E69084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4C11A-6DE8-45F6-89A0-89B3704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36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803B0-D22B-4BE1-8F77-FABDD953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B9D9E-C6E1-4FDE-B50E-5C4EACD8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B9CAC-2493-4BC4-B5E0-D4C714E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28FF5-AF18-4C18-A71E-4CBF3416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679FF-3487-48C5-8492-E5AA13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93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577AE-4D01-4AC5-8E82-5B69BF7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37B00-5B73-46D1-8445-160CA20C4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EAFC7-12A2-4332-BFC9-F3F4BF35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AA6EE-610E-49F8-8570-AC212C6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16436-8BF2-45A2-80AE-74A714D2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A830F-F6C4-4C48-AE16-D54E570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07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FB94-07F9-4F75-B8D4-54E2F3F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DFFD7-D241-4CE4-8212-E317EA93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B7FE7-41A1-40DB-A9D7-D2F78616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A927C9-10B6-47C5-96F6-18B2A14F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BFC786-86EC-45CD-B022-39F3F12C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755331-703B-4E5D-B3BD-5D14627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582DBC-6E02-46D6-A627-02392AC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2AB4F2-8DD6-4F30-A625-EA9FE2F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39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803A-49FB-47DA-AB65-A04A1E0D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0BFF3F-A5E0-4D7D-AD62-B0436FD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B345C9-6AB8-488E-82FB-20077755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429F2-4513-4076-867E-B1BB940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931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7B4D4B-0AFB-4F52-A2FC-4E10440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9C65BB-420B-4C69-B66B-792EB25C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74537F-69F3-4F8C-B235-D737205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869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1D805-BAD2-494B-8292-0421606F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7522-411A-40FE-B1CF-530E41C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4D5DF2-D716-414E-8A19-20300BA8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5D762-CDEB-43AE-B739-F10DC07B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D089C-1DF6-4536-BD01-CE65E81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D22C7-CDA5-4D61-B35C-DBC1305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39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C4DC4-8401-4B2D-B4F8-89D7664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4AE214-4779-4602-80F7-D79E3C7DD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25CD3-B949-4C66-9F08-57E2EAF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A703F-179A-4C14-9164-210AC0F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B5994-84B8-4A1F-B3E8-3576B9F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E7A45-07A8-41BF-99DB-B7C7E78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27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C2C0-A3A1-4660-B91D-D8D034D6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EAA04-9422-43C8-B088-B7634F78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4B1CC-B439-4A2E-B803-E2F4CD1A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46BA-876D-4C81-9168-EC9F1AD706CB}" type="datetimeFigureOut">
              <a:rPr lang="ru-KZ" smtClean="0"/>
              <a:t>9/12/24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0FDFF-C845-4391-B7BA-BADB9E01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634C-FEA1-413C-9745-136E452F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362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CDBB-075F-46AF-8FAC-6914B57B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89" y="534894"/>
            <a:ext cx="12604376" cy="4766235"/>
          </a:xfrm>
        </p:spPr>
        <p:txBody>
          <a:bodyPr>
            <a:noAutofit/>
          </a:bodyPr>
          <a:lstStyle/>
          <a:p>
            <a:r>
              <a:rPr lang="ru-RU" sz="100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Инструмент для определения типа товара</a:t>
            </a:r>
            <a:endParaRPr lang="ru-KZ" sz="10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96568-9558-4F75-A350-81650DBAF6F1}"/>
              </a:ext>
            </a:extLst>
          </p:cNvPr>
          <p:cNvSpPr txBox="1"/>
          <p:nvPr/>
        </p:nvSpPr>
        <p:spPr>
          <a:xfrm>
            <a:off x="322728" y="5504329"/>
            <a:ext cx="115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«</a:t>
            </a:r>
            <a:r>
              <a:rPr lang="en-US" sz="5400" dirty="0" err="1">
                <a:solidFill>
                  <a:srgbClr val="E17BE3"/>
                </a:solidFill>
                <a:latin typeface="Arial Black" panose="020B0A04020102020204" pitchFamily="34" charset="0"/>
              </a:rPr>
              <a:t>Kodiki</a:t>
            </a:r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»</a:t>
            </a:r>
            <a:endParaRPr lang="ru-KZ" sz="5400" dirty="0">
              <a:solidFill>
                <a:srgbClr val="E17BE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ras — Википедия">
            <a:extLst>
              <a:ext uri="{FF2B5EF4-FFF2-40B4-BE49-F238E27FC236}">
                <a16:creationId xmlns:a16="http://schemas.microsoft.com/office/drawing/2014/main" id="{134273DA-B0F4-4A4A-9240-45C0C069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" y="4658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94DE01-C7CE-4452-8302-553211378E37}"/>
              </a:ext>
            </a:extLst>
          </p:cNvPr>
          <p:cNvCxnSpPr>
            <a:cxnSpLocks/>
          </p:cNvCxnSpPr>
          <p:nvPr/>
        </p:nvCxnSpPr>
        <p:spPr>
          <a:xfrm flipH="1">
            <a:off x="2946587" y="789051"/>
            <a:ext cx="148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860512-72AD-6BF2-A544-F2D24A85D049}"/>
              </a:ext>
            </a:extLst>
          </p:cNvPr>
          <p:cNvSpPr txBox="1"/>
          <p:nvPr/>
        </p:nvSpPr>
        <p:spPr>
          <a:xfrm>
            <a:off x="4927863" y="1233361"/>
            <a:ext cx="9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CNN</a:t>
            </a:r>
            <a:endParaRPr lang="ru-M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C3BCF-962F-BC48-BF1A-3B8F40F1E971}"/>
              </a:ext>
            </a:extLst>
          </p:cNvPr>
          <p:cNvSpPr txBox="1"/>
          <p:nvPr/>
        </p:nvSpPr>
        <p:spPr>
          <a:xfrm>
            <a:off x="4502825" y="465885"/>
            <a:ext cx="184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для текста</a:t>
            </a:r>
            <a:endParaRPr lang="ru-ME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025A125-2BE6-A42E-C6D3-AE552D798744}"/>
              </a:ext>
            </a:extLst>
          </p:cNvPr>
          <p:cNvCxnSpPr>
            <a:cxnSpLocks/>
          </p:cNvCxnSpPr>
          <p:nvPr/>
        </p:nvCxnSpPr>
        <p:spPr>
          <a:xfrm flipH="1">
            <a:off x="2946587" y="1495626"/>
            <a:ext cx="148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4FB4D4-2332-BDAF-1E4A-A7CABD2FD8EE}"/>
              </a:ext>
            </a:extLst>
          </p:cNvPr>
          <p:cNvSpPr txBox="1"/>
          <p:nvPr/>
        </p:nvSpPr>
        <p:spPr>
          <a:xfrm>
            <a:off x="4467656" y="2017535"/>
            <a:ext cx="19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HashingVectorizer</a:t>
            </a:r>
            <a:endParaRPr lang="ru-ME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936B8DA-03DF-CDAB-2823-8E7361B147A8}"/>
              </a:ext>
            </a:extLst>
          </p:cNvPr>
          <p:cNvCxnSpPr>
            <a:cxnSpLocks/>
          </p:cNvCxnSpPr>
          <p:nvPr/>
        </p:nvCxnSpPr>
        <p:spPr>
          <a:xfrm flipH="1">
            <a:off x="2946587" y="2202201"/>
            <a:ext cx="148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C673630-B63F-C72C-0B72-C7333301F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67" y="281522"/>
            <a:ext cx="5152292" cy="13551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34A55EA-CEB4-5479-ABDA-A84DFE1C2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16" y="2709366"/>
            <a:ext cx="4290646" cy="1439267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7625689-5407-EBDB-AB49-B9F5AF4DED41}"/>
              </a:ext>
            </a:extLst>
          </p:cNvPr>
          <p:cNvCxnSpPr>
            <a:cxnSpLocks/>
          </p:cNvCxnSpPr>
          <p:nvPr/>
        </p:nvCxnSpPr>
        <p:spPr>
          <a:xfrm>
            <a:off x="9451732" y="1716744"/>
            <a:ext cx="0" cy="922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AD1FBB-E0D4-8313-BEF1-1A2B09405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9" y="3093441"/>
            <a:ext cx="6174790" cy="330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1AE8E-C2E5-4B5A-BA3C-B3F1AB4064CC}"/>
              </a:ext>
            </a:extLst>
          </p:cNvPr>
          <p:cNvSpPr txBox="1"/>
          <p:nvPr/>
        </p:nvSpPr>
        <p:spPr>
          <a:xfrm>
            <a:off x="557532" y="544083"/>
            <a:ext cx="7315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Повышена точность модели</a:t>
            </a:r>
          </a:p>
          <a:p>
            <a:pPr marL="457200" indent="-457200">
              <a:buFont typeface="Wingdings" pitchFamily="2" charset="2"/>
              <a:buChar char="§"/>
            </a:pP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Подготовлен основной </a:t>
            </a:r>
            <a:r>
              <a:rPr lang="ru-RU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датасет</a:t>
            </a: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Реализовано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API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Extra</a:t>
            </a:r>
          </a:p>
          <a:p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Создан сайт и </a:t>
            </a:r>
            <a:r>
              <a:rPr lang="ru-RU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телеграм</a:t>
            </a: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бот</a:t>
            </a:r>
          </a:p>
          <a:p>
            <a:pPr marL="457200" indent="-457200">
              <a:buFont typeface="Wingdings" pitchFamily="2" charset="2"/>
              <a:buChar char="§"/>
            </a:pP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</Words>
  <Application>Microsoft Macintosh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Тема Office</vt:lpstr>
      <vt:lpstr>Инструмент для определения типа товара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для определения типа товара</dc:title>
  <dc:creator>grond1543@gmail.com</dc:creator>
  <cp:lastModifiedBy>Михайлов Глеб</cp:lastModifiedBy>
  <cp:revision>5</cp:revision>
  <dcterms:created xsi:type="dcterms:W3CDTF">2024-09-11T09:46:55Z</dcterms:created>
  <dcterms:modified xsi:type="dcterms:W3CDTF">2024-09-12T10:19:52Z</dcterms:modified>
</cp:coreProperties>
</file>