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4FEFB-28D9-4F0E-8EE1-BAE51557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A41D86-3A18-48A6-8BAC-352C3DCF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463D1-C99C-40F9-A395-827C3D06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4845A-F4B4-4CC4-BBD7-E8262D0C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155BEB-5A57-4E09-B250-AD6EE43B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437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72386-1A7E-4978-B9E5-DE31D19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3EB34-97B2-4644-9944-6914AEB2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49762-CBA3-4164-9A09-43C6807D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10BE7-29E5-4077-919E-20CDD3D6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C2C777-E0F2-4C8B-9862-0ED25AC3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2552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9FDB6A-617F-4B4C-9BD0-8F72B6B07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32778C-A84E-4EF7-8437-9319F007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7C3EB-4526-4749-A28D-AC3A1590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63A2CC-9798-4BB8-AAB1-1324F01B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50529-40E4-41B2-8B91-D7B84777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227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71F85-3C1C-42BF-9A55-2E2EBF9B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1424B-C46E-4133-A2FA-4869871E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230A9-A4FB-4752-96D2-6A96AB2B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C0C6D-8B47-4EA4-AFB4-3E69084F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4C11A-6DE8-45F6-89A0-89B3704B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8360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803B0-D22B-4BE1-8F77-FABDD953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0B9D9E-C6E1-4FDE-B50E-5C4EACD8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FB9CAC-2493-4BC4-B5E0-D4C714E0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28FF5-AF18-4C18-A71E-4CBF3416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679FF-3487-48C5-8492-E5AA13A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0939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577AE-4D01-4AC5-8E82-5B69BF7D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37B00-5B73-46D1-8445-160CA20C4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EAFC7-12A2-4332-BFC9-F3F4BF35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3AA6EE-610E-49F8-8570-AC212C64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016436-8BF2-45A2-80AE-74A714D2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2A830F-F6C4-4C48-AE16-D54E570C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072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CFB94-07F9-4F75-B8D4-54E2F3FE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ADFFD7-D241-4CE4-8212-E317EA93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3B7FE7-41A1-40DB-A9D7-D2F78616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A927C9-10B6-47C5-96F6-18B2A14F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BFC786-86EC-45CD-B022-39F3F12C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755331-703B-4E5D-B3BD-5D14627F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582DBC-6E02-46D6-A627-02392AC7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2AB4F2-8DD6-4F30-A625-EA9FE2F8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9398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F803A-49FB-47DA-AB65-A04A1E0D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0BFF3F-A5E0-4D7D-AD62-B0436FD4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B345C9-6AB8-488E-82FB-20077755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429F2-4513-4076-867E-B1BB940A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931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7B4D4B-0AFB-4F52-A2FC-4E104401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9C65BB-420B-4C69-B66B-792EB25C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74537F-69F3-4F8C-B235-D737205D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869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1D805-BAD2-494B-8292-0421606F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F7522-411A-40FE-B1CF-530E41C1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4D5DF2-D716-414E-8A19-20300BA8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85D762-CDEB-43AE-B739-F10DC07B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D089C-1DF6-4536-BD01-CE65E81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D22C7-CDA5-4D61-B35C-DBC13057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3934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C4DC4-8401-4B2D-B4F8-89D76640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4AE214-4779-4602-80F7-D79E3C7DD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25CD3-B949-4C66-9F08-57E2EAF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CA703F-179A-4C14-9164-210AC0F3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B5994-84B8-4A1F-B3E8-3576B9F1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EE7A45-07A8-41BF-99DB-B7C7E78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1279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C2C0-A3A1-4660-B91D-D8D034D6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DEAA04-9422-43C8-B088-B7634F78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4B1CC-B439-4A2E-B803-E2F4CD1AA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46BA-876D-4C81-9168-EC9F1AD706CB}" type="datetimeFigureOut">
              <a:rPr lang="ru-KZ" smtClean="0"/>
              <a:t>9/11/24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0FDFF-C845-4391-B7BA-BADB9E01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634C-FEA1-413C-9745-136E452F3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3626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ECDBB-075F-46AF-8FAC-6914B57B7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6189" y="534894"/>
            <a:ext cx="12604376" cy="4766235"/>
          </a:xfrm>
        </p:spPr>
        <p:txBody>
          <a:bodyPr>
            <a:noAutofit/>
          </a:bodyPr>
          <a:lstStyle/>
          <a:p>
            <a:r>
              <a:rPr lang="ru-RU" sz="100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Инструмент для определения типа товара</a:t>
            </a:r>
            <a:endParaRPr lang="ru-KZ" sz="10000" b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96568-9558-4F75-A350-81650DBAF6F1}"/>
              </a:ext>
            </a:extLst>
          </p:cNvPr>
          <p:cNvSpPr txBox="1"/>
          <p:nvPr/>
        </p:nvSpPr>
        <p:spPr>
          <a:xfrm>
            <a:off x="322728" y="5504329"/>
            <a:ext cx="1154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E17BE3"/>
                </a:solidFill>
                <a:latin typeface="Arial Black" panose="020B0A04020102020204" pitchFamily="34" charset="0"/>
              </a:rPr>
              <a:t>«</a:t>
            </a:r>
            <a:r>
              <a:rPr lang="en-US" sz="5400" dirty="0" err="1">
                <a:solidFill>
                  <a:srgbClr val="E17BE3"/>
                </a:solidFill>
                <a:latin typeface="Arial Black" panose="020B0A04020102020204" pitchFamily="34" charset="0"/>
              </a:rPr>
              <a:t>Kodiki</a:t>
            </a:r>
            <a:r>
              <a:rPr lang="en-US" sz="5400" dirty="0">
                <a:solidFill>
                  <a:srgbClr val="E17BE3"/>
                </a:solidFill>
                <a:latin typeface="Arial Black" panose="020B0A04020102020204" pitchFamily="34" charset="0"/>
              </a:rPr>
              <a:t>»</a:t>
            </a:r>
            <a:endParaRPr lang="ru-KZ" sz="5400" dirty="0">
              <a:solidFill>
                <a:srgbClr val="E17BE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2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eras — Википедия">
            <a:extLst>
              <a:ext uri="{FF2B5EF4-FFF2-40B4-BE49-F238E27FC236}">
                <a16:creationId xmlns:a16="http://schemas.microsoft.com/office/drawing/2014/main" id="{134273DA-B0F4-4A4A-9240-45C0C069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7" y="4658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sk (веб-фреймворк) — Википедия">
            <a:extLst>
              <a:ext uri="{FF2B5EF4-FFF2-40B4-BE49-F238E27FC236}">
                <a16:creationId xmlns:a16="http://schemas.microsoft.com/office/drawing/2014/main" id="{340A96AD-C678-4CDA-8C64-A3ECF0D6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248991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n API? Definition, Meaning and Examples | Glossary">
            <a:extLst>
              <a:ext uri="{FF2B5EF4-FFF2-40B4-BE49-F238E27FC236}">
                <a16:creationId xmlns:a16="http://schemas.microsoft.com/office/drawing/2014/main" id="{ED8AF452-4610-4A44-AEA1-A1281260C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185" y="143434"/>
            <a:ext cx="5310916" cy="295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elegram — Википедия">
            <a:extLst>
              <a:ext uri="{FF2B5EF4-FFF2-40B4-BE49-F238E27FC236}">
                <a16:creationId xmlns:a16="http://schemas.microsoft.com/office/drawing/2014/main" id="{766D3B97-7B82-40D3-B55D-42237BD9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11" y="3855946"/>
            <a:ext cx="2166936" cy="216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B29051E-BC33-472E-AA75-8F2ED046659A}"/>
              </a:ext>
            </a:extLst>
          </p:cNvPr>
          <p:cNvCxnSpPr/>
          <p:nvPr/>
        </p:nvCxnSpPr>
        <p:spPr>
          <a:xfrm>
            <a:off x="1694329" y="3012141"/>
            <a:ext cx="519953" cy="843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F10E7B3-5998-4B15-86E9-9C720D7E5A65}"/>
              </a:ext>
            </a:extLst>
          </p:cNvPr>
          <p:cNvCxnSpPr/>
          <p:nvPr/>
        </p:nvCxnSpPr>
        <p:spPr>
          <a:xfrm flipV="1">
            <a:off x="4210890" y="2034988"/>
            <a:ext cx="3328428" cy="2474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F8225D4-5A75-41C8-AF3D-E637E95E20D6}"/>
              </a:ext>
            </a:extLst>
          </p:cNvPr>
          <p:cNvCxnSpPr>
            <a:cxnSpLocks/>
          </p:cNvCxnSpPr>
          <p:nvPr/>
        </p:nvCxnSpPr>
        <p:spPr>
          <a:xfrm>
            <a:off x="9287435" y="3093943"/>
            <a:ext cx="0" cy="563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170539-2935-4E47-BF80-DBC38E8FE2E7}"/>
              </a:ext>
            </a:extLst>
          </p:cNvPr>
          <p:cNvSpPr txBox="1"/>
          <p:nvPr/>
        </p:nvSpPr>
        <p:spPr>
          <a:xfrm>
            <a:off x="3997138" y="811320"/>
            <a:ext cx="300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Изображения </a:t>
            </a: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+</a:t>
            </a: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 описание товара</a:t>
            </a:r>
            <a:endParaRPr lang="ru-KZ" dirty="0">
              <a:latin typeface="Arial Black" panose="020B0A04020102020204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D94DE01-C7CE-4452-8302-553211378E3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946587" y="1272985"/>
            <a:ext cx="10505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5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C9DC2-E2FD-4979-90E0-CD3274A05A69}"/>
              </a:ext>
            </a:extLst>
          </p:cNvPr>
          <p:cNvSpPr txBox="1"/>
          <p:nvPr/>
        </p:nvSpPr>
        <p:spPr>
          <a:xfrm>
            <a:off x="475130" y="485019"/>
            <a:ext cx="6096000" cy="235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Бозоян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2000" b="0" i="0" dirty="0" err="1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Овсеп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 - </a:t>
            </a:r>
            <a:r>
              <a:rPr lang="ru-RU" sz="2000" b="0" i="0" dirty="0" err="1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Backend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 разработчик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Бобровский Константин - Аналитик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Гайдуков Владимир - ML инженер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Епифанов Вячеслав - </a:t>
            </a:r>
            <a:r>
              <a:rPr lang="ru-RU" sz="2000" b="0" i="0" dirty="0" err="1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Рисерчер</a:t>
            </a:r>
            <a:endParaRPr lang="ru-RU" sz="2000" b="0" i="0" dirty="0">
              <a:solidFill>
                <a:srgbClr val="212529"/>
              </a:solidFill>
              <a:effectLst/>
              <a:latin typeface="Arial Black" panose="020B0A040201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Михайлов Глеб - ML инженер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1AE8E-C2E5-4B5A-BA3C-B3F1AB4064CC}"/>
              </a:ext>
            </a:extLst>
          </p:cNvPr>
          <p:cNvSpPr txBox="1"/>
          <p:nvPr/>
        </p:nvSpPr>
        <p:spPr>
          <a:xfrm>
            <a:off x="5402093" y="2249791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Реализована  модель </a:t>
            </a: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ML</a:t>
            </a:r>
            <a:endParaRPr lang="ru-RU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Развернут сервер на </a:t>
            </a: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flask</a:t>
            </a:r>
            <a:endParaRPr lang="ru-RU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Создан </a:t>
            </a:r>
            <a:r>
              <a:rPr lang="ru-RU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телеграм</a:t>
            </a: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бот</a:t>
            </a:r>
            <a:endParaRPr 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KZ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1B9DBB-F9B3-3E57-F55B-D461CE6D9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" y="4188783"/>
            <a:ext cx="7315200" cy="20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33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</Words>
  <Application>Microsoft Macintosh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Тема Office</vt:lpstr>
      <vt:lpstr>Инструмент для определения типа товара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 для определения типа товара</dc:title>
  <dc:creator>grond1543@gmail.com</dc:creator>
  <cp:lastModifiedBy>Михайлов Глеб</cp:lastModifiedBy>
  <cp:revision>4</cp:revision>
  <dcterms:created xsi:type="dcterms:W3CDTF">2024-09-11T09:46:55Z</dcterms:created>
  <dcterms:modified xsi:type="dcterms:W3CDTF">2024-09-11T10:31:06Z</dcterms:modified>
</cp:coreProperties>
</file>