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69" r:id="rId5"/>
    <p:sldId id="274" r:id="rId6"/>
    <p:sldId id="271" r:id="rId7"/>
    <p:sldId id="275" r:id="rId8"/>
    <p:sldId id="276" r:id="rId9"/>
    <p:sldId id="277" r:id="rId10"/>
    <p:sldId id="278" r:id="rId11"/>
    <p:sldId id="279" r:id="rId12"/>
    <p:sldId id="280" r:id="rId13"/>
  </p:sldIdLst>
  <p:sldSz cx="13004800" cy="9753600"/>
  <p:notesSz cx="6858000" cy="9144000"/>
  <p:defaultTextStyle>
    <a:defPPr marL="0" marR="0" indent="0" algn="l" defTabSz="91421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1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555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109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665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219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2773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328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599884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439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16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1pPr>
    <a:lvl2pPr indent="228555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2pPr>
    <a:lvl3pPr indent="457109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3pPr>
    <a:lvl4pPr indent="685665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4pPr>
    <a:lvl5pPr indent="914219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5pPr>
    <a:lvl6pPr indent="1142773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6pPr>
    <a:lvl7pPr indent="1371328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7pPr>
    <a:lvl8pPr indent="1599884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8pPr>
    <a:lvl9pPr indent="1828439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1" y="1638301"/>
            <a:ext cx="10464801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1" y="5029200"/>
            <a:ext cx="10464801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699"/>
            </a:lvl1pPr>
            <a:lvl2pPr marL="0" indent="0" algn="ctr">
              <a:spcBef>
                <a:spcPts val="0"/>
              </a:spcBef>
              <a:buClrTx/>
              <a:buSzTx/>
              <a:buNone/>
              <a:defRPr sz="3699"/>
            </a:lvl2pPr>
            <a:lvl3pPr marL="0" indent="0" algn="ctr">
              <a:spcBef>
                <a:spcPts val="0"/>
              </a:spcBef>
              <a:buClrTx/>
              <a:buSzTx/>
              <a:buNone/>
              <a:defRPr sz="3699"/>
            </a:lvl3pPr>
            <a:lvl4pPr marL="0" indent="0" algn="ctr">
              <a:spcBef>
                <a:spcPts val="0"/>
              </a:spcBef>
              <a:buClrTx/>
              <a:buSzTx/>
              <a:buNone/>
              <a:defRPr sz="3699"/>
            </a:lvl4pPr>
            <a:lvl5pPr marL="0" indent="0" algn="ctr">
              <a:spcBef>
                <a:spcPts val="0"/>
              </a:spcBef>
              <a:buClrTx/>
              <a:buSzTx/>
              <a:buNone/>
              <a:defRPr sz="369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1" y="6362702"/>
            <a:ext cx="10464801" cy="47179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399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1" y="4300582"/>
            <a:ext cx="10464801" cy="6258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29604" y="-12701"/>
            <a:ext cx="16551777" cy="1103451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-647699" y="508001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1" y="6718301"/>
            <a:ext cx="10464801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1" y="8153401"/>
            <a:ext cx="10464801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699"/>
            </a:lvl1pPr>
            <a:lvl2pPr marL="0" indent="0" algn="ctr">
              <a:spcBef>
                <a:spcPts val="0"/>
              </a:spcBef>
              <a:buClrTx/>
              <a:buSzTx/>
              <a:buNone/>
              <a:defRPr sz="3699"/>
            </a:lvl2pPr>
            <a:lvl3pPr marL="0" indent="0" algn="ctr">
              <a:spcBef>
                <a:spcPts val="0"/>
              </a:spcBef>
              <a:buClrTx/>
              <a:buSzTx/>
              <a:buNone/>
              <a:defRPr sz="3699"/>
            </a:lvl3pPr>
            <a:lvl4pPr marL="0" indent="0" algn="ctr">
              <a:spcBef>
                <a:spcPts val="0"/>
              </a:spcBef>
              <a:buClrTx/>
              <a:buSzTx/>
              <a:buNone/>
              <a:defRPr sz="3699"/>
            </a:lvl4pPr>
            <a:lvl5pPr marL="0" indent="0" algn="ctr">
              <a:spcBef>
                <a:spcPts val="0"/>
              </a:spcBef>
              <a:buClrTx/>
              <a:buSzTx/>
              <a:buNone/>
              <a:defRPr sz="369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1" y="3225801"/>
            <a:ext cx="10464801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451058" y="-138497"/>
            <a:ext cx="13525501" cy="9017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5999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1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699"/>
            </a:lvl1pPr>
            <a:lvl2pPr marL="0" indent="0" algn="ctr">
              <a:spcBef>
                <a:spcPts val="0"/>
              </a:spcBef>
              <a:buClrTx/>
              <a:buSzTx/>
              <a:buNone/>
              <a:defRPr sz="3699"/>
            </a:lvl2pPr>
            <a:lvl3pPr marL="0" indent="0" algn="ctr">
              <a:spcBef>
                <a:spcPts val="0"/>
              </a:spcBef>
              <a:buClrTx/>
              <a:buSzTx/>
              <a:buNone/>
              <a:defRPr sz="3699"/>
            </a:lvl3pPr>
            <a:lvl4pPr marL="0" indent="0" algn="ctr">
              <a:spcBef>
                <a:spcPts val="0"/>
              </a:spcBef>
              <a:buClrTx/>
              <a:buSzTx/>
              <a:buNone/>
              <a:defRPr sz="3699"/>
            </a:lvl4pPr>
            <a:lvl5pPr marL="0" indent="0" algn="ctr">
              <a:spcBef>
                <a:spcPts val="0"/>
              </a:spcBef>
              <a:buClrTx/>
              <a:buSzTx/>
              <a:buNone/>
              <a:defRPr sz="369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473574" y="2032002"/>
            <a:ext cx="10287002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2"/>
            <a:ext cx="5334000" cy="6286500"/>
          </a:xfrm>
          <a:prstGeom prst="rect">
            <a:avLst/>
          </a:prstGeom>
        </p:spPr>
        <p:txBody>
          <a:bodyPr/>
          <a:lstStyle>
            <a:lvl1pPr marL="342858" indent="-342858">
              <a:spcBef>
                <a:spcPts val="3200"/>
              </a:spcBef>
              <a:buClrTx/>
              <a:defRPr sz="2800"/>
            </a:lvl1pPr>
            <a:lvl2pPr marL="685717" indent="-342858">
              <a:spcBef>
                <a:spcPts val="3200"/>
              </a:spcBef>
              <a:buClrTx/>
              <a:defRPr sz="2800"/>
            </a:lvl2pPr>
            <a:lvl3pPr marL="1028575" indent="-342858">
              <a:spcBef>
                <a:spcPts val="3200"/>
              </a:spcBef>
              <a:buClrTx/>
              <a:defRPr sz="2800"/>
            </a:lvl3pPr>
            <a:lvl4pPr marL="1371432" indent="-342858">
              <a:spcBef>
                <a:spcPts val="3200"/>
              </a:spcBef>
              <a:buClrTx/>
              <a:defRPr sz="2800"/>
            </a:lvl4pPr>
            <a:lvl5pPr marL="1714290" indent="-342858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1"/>
            <a:ext cx="11099802" cy="7213601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426200" y="4965700"/>
            <a:ext cx="5886450" cy="39243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7350" y="639235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400423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1"/>
            <a:ext cx="11099802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2"/>
            <a:ext cx="11099802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7913" y="9296401"/>
            <a:ext cx="322204" cy="34868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599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445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8892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337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7783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229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6675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119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5565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011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572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143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717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288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2860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432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005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577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Flutter"/>
          <p:cNvSpPr txBox="1">
            <a:spLocks noGrp="1"/>
          </p:cNvSpPr>
          <p:nvPr>
            <p:ph type="ctrTitle"/>
          </p:nvPr>
        </p:nvSpPr>
        <p:spPr>
          <a:xfrm>
            <a:off x="1270001" y="2540002"/>
            <a:ext cx="10464801" cy="3302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FFCA00"/>
                </a:solidFill>
              </a:defRPr>
            </a:lvl1pPr>
          </a:lstStyle>
          <a:p>
            <a:r>
              <a:rPr dirty="0">
                <a:solidFill>
                  <a:schemeClr val="accent1">
                    <a:lumMod val="75000"/>
                  </a:schemeClr>
                </a:solidFill>
              </a:rPr>
              <a:t>Introduction to Flutter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istas Community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1" name="Image Gallery" descr="Image Gallery"/>
          <p:cNvPicPr>
            <a:picLocks noChangeAspect="1"/>
          </p:cNvPicPr>
          <p:nvPr/>
        </p:nvPicPr>
        <p:blipFill>
          <a:blip r:embed="rId2"/>
          <a:srcRect t="13430" b="13430"/>
          <a:stretch>
            <a:fillRect/>
          </a:stretch>
        </p:blipFill>
        <p:spPr>
          <a:xfrm>
            <a:off x="635820" y="7749996"/>
            <a:ext cx="1635432" cy="148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 Gallery">
            <a:extLst>
              <a:ext uri="{FF2B5EF4-FFF2-40B4-BE49-F238E27FC236}">
                <a16:creationId xmlns:a16="http://schemas.microsoft.com/office/drawing/2014/main" id="{F10CF787-41B3-6D45-9D15-5D4B6545F9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406" y="7397937"/>
            <a:ext cx="2281086" cy="1833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CA00"/>
                </a:solidFill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¿Preguntas</a:t>
            </a:r>
            <a:r>
              <a:rPr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60051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CA00"/>
                </a:solidFill>
              </a:defRPr>
            </a:lvl1pPr>
          </a:lstStyle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Apéndice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422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Flutter?"/>
          <p:cNvSpPr txBox="1">
            <a:spLocks noGrp="1"/>
          </p:cNvSpPr>
          <p:nvPr>
            <p:ph type="title"/>
          </p:nvPr>
        </p:nvSpPr>
        <p:spPr>
          <a:xfrm>
            <a:off x="952500" y="254001"/>
            <a:ext cx="11099802" cy="1273260"/>
          </a:xfrm>
          <a:prstGeom prst="rect">
            <a:avLst/>
          </a:prstGeom>
        </p:spPr>
        <p:txBody>
          <a:bodyPr>
            <a:noAutofit/>
          </a:bodyPr>
          <a:lstStyle>
            <a:lvl1pPr defTabSz="560831">
              <a:defRPr sz="7679">
                <a:solidFill>
                  <a:srgbClr val="FFCA00"/>
                </a:solidFill>
              </a:defRPr>
            </a:lvl1pPr>
          </a:lstStyle>
          <a:p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Código de </a:t>
            </a:r>
            <a:r>
              <a:rPr lang="en-US" sz="4799" dirty="0" err="1">
                <a:solidFill>
                  <a:schemeClr val="accent1">
                    <a:lumMod val="75000"/>
                  </a:schemeClr>
                </a:solidFill>
              </a:rPr>
              <a:t>conducta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 de Flutteristas</a:t>
            </a:r>
            <a:endParaRPr sz="4799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Flutter is an Open Source UI Toolkit created by Google to enable developers to build natively compiled mobile, web, and desktop apps with a single codebase.…"/>
          <p:cNvSpPr txBox="1">
            <a:spLocks noGrp="1"/>
          </p:cNvSpPr>
          <p:nvPr>
            <p:ph type="body" idx="1"/>
          </p:nvPr>
        </p:nvSpPr>
        <p:spPr>
          <a:xfrm>
            <a:off x="693968" y="1347526"/>
            <a:ext cx="11616866" cy="790257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Flutteristas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dedica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brindar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una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experiencia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inclusiva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y libre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acoso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todos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independientemente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identidad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expresión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género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orientación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sexual,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discapacidades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neurodiversidad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apariencia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física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tamaño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corporal,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etnia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nacionalidad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raza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religión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otra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categoría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protegida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Flutteristas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siguen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las directrices de la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comunidad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Flutter Interact de Google que se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encuentran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https://developers.google.com/events/flutter-interact/community-guidelines.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7766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Flutter?"/>
          <p:cNvSpPr txBox="1">
            <a:spLocks noGrp="1"/>
          </p:cNvSpPr>
          <p:nvPr>
            <p:ph type="title"/>
          </p:nvPr>
        </p:nvSpPr>
        <p:spPr>
          <a:xfrm>
            <a:off x="952500" y="254001"/>
            <a:ext cx="11099802" cy="1273260"/>
          </a:xfrm>
          <a:prstGeom prst="rect">
            <a:avLst/>
          </a:prstGeom>
        </p:spPr>
        <p:txBody>
          <a:bodyPr>
            <a:noAutofit/>
          </a:bodyPr>
          <a:lstStyle>
            <a:lvl1pPr defTabSz="560831">
              <a:defRPr sz="7679">
                <a:solidFill>
                  <a:srgbClr val="FFCA00"/>
                </a:solidFill>
              </a:defRPr>
            </a:lvl1pPr>
          </a:lstStyle>
          <a:p>
            <a:r>
              <a:rPr sz="4799" dirty="0">
                <a:solidFill>
                  <a:schemeClr val="accent1">
                    <a:lumMod val="75000"/>
                  </a:schemeClr>
                </a:solidFill>
              </a:rPr>
              <a:t>What 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sz="47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sz="4799" dirty="0">
                <a:solidFill>
                  <a:schemeClr val="accent1">
                    <a:lumMod val="75000"/>
                  </a:schemeClr>
                </a:solidFill>
              </a:rPr>
              <a:t>Flutter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istas</a:t>
            </a:r>
            <a:r>
              <a:rPr sz="4799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4" name="Flutter is an Open Source UI Toolkit created by Google to enable developers to build natively compiled mobile, web, and desktop apps with a single codebase.…"/>
          <p:cNvSpPr txBox="1">
            <a:spLocks noGrp="1"/>
          </p:cNvSpPr>
          <p:nvPr>
            <p:ph type="body" idx="1"/>
          </p:nvPr>
        </p:nvSpPr>
        <p:spPr>
          <a:xfrm>
            <a:off x="693968" y="1347526"/>
            <a:ext cx="11616866" cy="56284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Flutteristas is a world-wide community of people whose gender identity is either female or non-binary and have an interest in the Flutter SDK.</a:t>
            </a:r>
          </a:p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Flutteristas have a monthly meeting which usually includes a presentation by Flutter Community member(s).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uiExpan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tef’s contact info"/>
          <p:cNvSpPr txBox="1">
            <a:spLocks noGrp="1"/>
          </p:cNvSpPr>
          <p:nvPr>
            <p:ph type="title"/>
          </p:nvPr>
        </p:nvSpPr>
        <p:spPr>
          <a:xfrm>
            <a:off x="952500" y="254003"/>
            <a:ext cx="11099802" cy="127085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60831">
              <a:defRPr sz="7679">
                <a:solidFill>
                  <a:srgbClr val="FFCA00"/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Interested in joining?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Twitter: @GeekMeSpeakStef…"/>
          <p:cNvSpPr txBox="1">
            <a:spLocks noGrp="1"/>
          </p:cNvSpPr>
          <p:nvPr>
            <p:ph type="body" idx="1"/>
          </p:nvPr>
        </p:nvSpPr>
        <p:spPr>
          <a:xfrm>
            <a:off x="694934" y="1536414"/>
            <a:ext cx="11614935" cy="73646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Are you interested in joining the Flutteristas?</a:t>
            </a:r>
          </a:p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Do you identify* as a woman or non-binary who has an interest in the Flutter SDK?</a:t>
            </a:r>
          </a:p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Do you agree to the Flutteristas’ Code of Conduct (see next slide)?</a:t>
            </a:r>
          </a:p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If you answered “yes” to all three of these questions, send an email to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flutteristas@gmail.com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.  It is recommended to use a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gmail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account so that you can be added to the Flutteristas calendar.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CA00"/>
                </a:solidFill>
              </a:defRPr>
            </a:lvl1pPr>
          </a:lstStyle>
          <a:p>
            <a:r>
              <a:rPr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CA00"/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Appendix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386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Flutter?"/>
          <p:cNvSpPr txBox="1">
            <a:spLocks noGrp="1"/>
          </p:cNvSpPr>
          <p:nvPr>
            <p:ph type="title"/>
          </p:nvPr>
        </p:nvSpPr>
        <p:spPr>
          <a:xfrm>
            <a:off x="952500" y="254001"/>
            <a:ext cx="11099802" cy="1273260"/>
          </a:xfrm>
          <a:prstGeom prst="rect">
            <a:avLst/>
          </a:prstGeom>
        </p:spPr>
        <p:txBody>
          <a:bodyPr>
            <a:noAutofit/>
          </a:bodyPr>
          <a:lstStyle>
            <a:lvl1pPr defTabSz="560831">
              <a:defRPr sz="7679">
                <a:solidFill>
                  <a:srgbClr val="FFCA00"/>
                </a:solidFill>
              </a:defRPr>
            </a:lvl1pPr>
          </a:lstStyle>
          <a:p>
            <a:r>
              <a:rPr lang="en-US" sz="4799" dirty="0" err="1">
                <a:solidFill>
                  <a:schemeClr val="accent1">
                    <a:lumMod val="75000"/>
                  </a:schemeClr>
                </a:solidFill>
              </a:rPr>
              <a:t>Flutteristas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 Code of Conduct</a:t>
            </a:r>
            <a:endParaRPr sz="4799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Flutter is an Open Source UI Toolkit created by Google to enable developers to build natively compiled mobile, web, and desktop apps with a single codebase.…"/>
          <p:cNvSpPr txBox="1">
            <a:spLocks noGrp="1"/>
          </p:cNvSpPr>
          <p:nvPr>
            <p:ph type="body" idx="1"/>
          </p:nvPr>
        </p:nvSpPr>
        <p:spPr>
          <a:xfrm>
            <a:off x="693968" y="1347526"/>
            <a:ext cx="11616866" cy="790257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Flutteristas are dedicated to providing a harassment-free and inclusive experience for everyone regardless of gender identity and expression, sexual orientation, disabilities, neurodiversity, physical appearance, body size, ethnicity, nationality, race, age, religion, or other protected category.</a:t>
            </a:r>
          </a:p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Flutteristas follow Google’s Flutter Interact Community Guidelines located at  https://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developers.google.com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/events/flutter-interact/community-guidelines. 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045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Flutter"/>
          <p:cNvSpPr txBox="1">
            <a:spLocks noGrp="1"/>
          </p:cNvSpPr>
          <p:nvPr>
            <p:ph type="ctrTitle"/>
          </p:nvPr>
        </p:nvSpPr>
        <p:spPr>
          <a:xfrm>
            <a:off x="1270001" y="2540002"/>
            <a:ext cx="10464801" cy="330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CA00"/>
                </a:solidFill>
              </a:defRPr>
            </a:lvl1pPr>
          </a:lstStyle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Introducción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 la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comunidad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Flutteristas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1" name="Image Gallery" descr="Image Gallery"/>
          <p:cNvPicPr>
            <a:picLocks noChangeAspect="1"/>
          </p:cNvPicPr>
          <p:nvPr/>
        </p:nvPicPr>
        <p:blipFill>
          <a:blip r:embed="rId2"/>
          <a:srcRect t="13430" b="13430"/>
          <a:stretch>
            <a:fillRect/>
          </a:stretch>
        </p:blipFill>
        <p:spPr>
          <a:xfrm>
            <a:off x="635820" y="7749996"/>
            <a:ext cx="1635432" cy="148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 Gallery">
            <a:extLst>
              <a:ext uri="{FF2B5EF4-FFF2-40B4-BE49-F238E27FC236}">
                <a16:creationId xmlns:a16="http://schemas.microsoft.com/office/drawing/2014/main" id="{F10CF787-41B3-6D45-9D15-5D4B6545F9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406" y="7397937"/>
            <a:ext cx="2281086" cy="18337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620796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Flutter?"/>
          <p:cNvSpPr txBox="1">
            <a:spLocks noGrp="1"/>
          </p:cNvSpPr>
          <p:nvPr>
            <p:ph type="title"/>
          </p:nvPr>
        </p:nvSpPr>
        <p:spPr>
          <a:xfrm>
            <a:off x="952500" y="254001"/>
            <a:ext cx="11099802" cy="1273260"/>
          </a:xfrm>
          <a:prstGeom prst="rect">
            <a:avLst/>
          </a:prstGeom>
        </p:spPr>
        <p:txBody>
          <a:bodyPr>
            <a:noAutofit/>
          </a:bodyPr>
          <a:lstStyle>
            <a:lvl1pPr defTabSz="560831">
              <a:defRPr sz="7679">
                <a:solidFill>
                  <a:srgbClr val="FFCA00"/>
                </a:solidFill>
              </a:defRPr>
            </a:lvl1pPr>
          </a:lstStyle>
          <a:p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¿</a:t>
            </a:r>
            <a:r>
              <a:rPr lang="en-US" sz="4799" dirty="0" err="1">
                <a:solidFill>
                  <a:schemeClr val="accent1">
                    <a:lumMod val="75000"/>
                  </a:schemeClr>
                </a:solidFill>
              </a:rPr>
              <a:t>Qué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 es </a:t>
            </a:r>
            <a:r>
              <a:rPr lang="en-US" sz="4799">
                <a:solidFill>
                  <a:schemeClr val="accent1">
                    <a:lumMod val="75000"/>
                  </a:schemeClr>
                </a:solidFill>
              </a:rPr>
              <a:t>Flutteristas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sz="4799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Flutter is an Open Source UI Toolkit created by Google to enable developers to build natively compiled mobile, web, and desktop apps with a single codebase.…"/>
          <p:cNvSpPr txBox="1">
            <a:spLocks noGrp="1"/>
          </p:cNvSpPr>
          <p:nvPr>
            <p:ph type="body" idx="1"/>
          </p:nvPr>
        </p:nvSpPr>
        <p:spPr>
          <a:xfrm>
            <a:off x="693968" y="1347526"/>
            <a:ext cx="11616866" cy="562846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Flutteristas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es una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comunidad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mundial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personas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cuya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identidad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género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femenina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 no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binaria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tienen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interés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el SDK de Flutter.</a:t>
            </a:r>
          </a:p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Flutteristas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tenemos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una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reunión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mensual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generalmente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incluye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una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presentación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los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miembros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Comunidad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Flutter.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2832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uiExpan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tef’s contact info"/>
          <p:cNvSpPr txBox="1">
            <a:spLocks noGrp="1"/>
          </p:cNvSpPr>
          <p:nvPr>
            <p:ph type="title"/>
          </p:nvPr>
        </p:nvSpPr>
        <p:spPr>
          <a:xfrm>
            <a:off x="952500" y="254003"/>
            <a:ext cx="11099802" cy="127085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60831">
              <a:defRPr sz="7679">
                <a:solidFill>
                  <a:srgbClr val="FFCA00"/>
                </a:solidFill>
              </a:defRPr>
            </a:lvl1pPr>
          </a:lstStyle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Interesado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unirse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Twitter: @GeekMeSpeakStef…"/>
          <p:cNvSpPr txBox="1">
            <a:spLocks noGrp="1"/>
          </p:cNvSpPr>
          <p:nvPr>
            <p:ph type="body" idx="1"/>
          </p:nvPr>
        </p:nvSpPr>
        <p:spPr>
          <a:xfrm>
            <a:off x="694934" y="1536414"/>
            <a:ext cx="11614935" cy="73646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¿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Estás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interesado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unirte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a las Flutteristas?</a:t>
            </a:r>
          </a:p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¿Se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identifica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*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como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mujer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o persona no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binaria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, y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tiene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interés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el SDK de Flutter?</a:t>
            </a:r>
          </a:p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¿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Estás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acuerdo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con el Código de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Conducta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de Flutteristas (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ver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siguiente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diapositiva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)?</a:t>
            </a:r>
          </a:p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Si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respondió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"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sí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" a las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tres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preguntas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envíe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un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correo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electrónico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flutteristas@gmail.com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. Se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recomienda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usar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cuenta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gmail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para que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puedas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ser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agregado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al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calendario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de Flutteristas.</a:t>
            </a:r>
          </a:p>
        </p:txBody>
      </p:sp>
    </p:spTree>
    <p:extLst>
      <p:ext uri="{BB962C8B-B14F-4D97-AF65-F5344CB8AC3E}">
        <p14:creationId xmlns:p14="http://schemas.microsoft.com/office/powerpoint/2010/main" val="17970867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</TotalTime>
  <Words>450</Words>
  <Application>Microsoft Office PowerPoint</Application>
  <PresentationFormat>Personalizado</PresentationFormat>
  <Paragraphs>28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Helvetica Neue</vt:lpstr>
      <vt:lpstr>Helvetica Neue Light</vt:lpstr>
      <vt:lpstr>Helvetica Neue Medium</vt:lpstr>
      <vt:lpstr>Black</vt:lpstr>
      <vt:lpstr>Introduction to Flutteristas Community</vt:lpstr>
      <vt:lpstr>What are the Flutteristas?</vt:lpstr>
      <vt:lpstr>Interested in joining?</vt:lpstr>
      <vt:lpstr>Questions?</vt:lpstr>
      <vt:lpstr>Appendix</vt:lpstr>
      <vt:lpstr>Flutteristas Code of Conduct</vt:lpstr>
      <vt:lpstr>Introducción a la comunidad Flutteristas</vt:lpstr>
      <vt:lpstr>¿Qué es Flutteristas?</vt:lpstr>
      <vt:lpstr>Interesado en unirse?</vt:lpstr>
      <vt:lpstr>¿Preguntas?</vt:lpstr>
      <vt:lpstr>Apéndice</vt:lpstr>
      <vt:lpstr>Código de conducta de Flutteristas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Flutter</dc:title>
  <cp:lastModifiedBy>Anna</cp:lastModifiedBy>
  <cp:revision>24</cp:revision>
  <cp:lastPrinted>2021-01-08T18:07:40Z</cp:lastPrinted>
  <dcterms:modified xsi:type="dcterms:W3CDTF">2021-01-12T20:33:59Z</dcterms:modified>
</cp:coreProperties>
</file>