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0" r:id="rId4"/>
    <p:sldId id="269" r:id="rId5"/>
    <p:sldId id="274" r:id="rId6"/>
    <p:sldId id="271" r:id="rId7"/>
  </p:sldIdLst>
  <p:sldSz cx="13004800" cy="9753600"/>
  <p:notesSz cx="6858000" cy="9144000"/>
  <p:defaultTextStyle>
    <a:defPPr marL="0" marR="0" indent="0" algn="l" defTabSz="91421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1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555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109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665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219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2773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328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599884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439" algn="ctr" defTabSz="58408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9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1pPr>
    <a:lvl2pPr indent="228555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2pPr>
    <a:lvl3pPr indent="457109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3pPr>
    <a:lvl4pPr indent="685665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4pPr>
    <a:lvl5pPr indent="914219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5pPr>
    <a:lvl6pPr indent="1142773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6pPr>
    <a:lvl7pPr indent="1371328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7pPr>
    <a:lvl8pPr indent="1599884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8pPr>
    <a:lvl9pPr indent="1828439" defTabSz="457109" latinLnBrk="0">
      <a:lnSpc>
        <a:spcPct val="117999"/>
      </a:lnSpc>
      <a:defRPr sz="2199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1" y="1638301"/>
            <a:ext cx="10464801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1" y="5029200"/>
            <a:ext cx="10464801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699"/>
            </a:lvl1pPr>
            <a:lvl2pPr marL="0" indent="0" algn="ctr">
              <a:spcBef>
                <a:spcPts val="0"/>
              </a:spcBef>
              <a:buClrTx/>
              <a:buSzTx/>
              <a:buNone/>
              <a:defRPr sz="3699"/>
            </a:lvl2pPr>
            <a:lvl3pPr marL="0" indent="0" algn="ctr">
              <a:spcBef>
                <a:spcPts val="0"/>
              </a:spcBef>
              <a:buClrTx/>
              <a:buSzTx/>
              <a:buNone/>
              <a:defRPr sz="3699"/>
            </a:lvl3pPr>
            <a:lvl4pPr marL="0" indent="0" algn="ctr">
              <a:spcBef>
                <a:spcPts val="0"/>
              </a:spcBef>
              <a:buClrTx/>
              <a:buSzTx/>
              <a:buNone/>
              <a:defRPr sz="3699"/>
            </a:lvl4pPr>
            <a:lvl5pPr marL="0" indent="0" algn="ctr">
              <a:spcBef>
                <a:spcPts val="0"/>
              </a:spcBef>
              <a:buClrTx/>
              <a:buSzTx/>
              <a:buNone/>
              <a:defRPr sz="369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1" y="6362702"/>
            <a:ext cx="10464801" cy="47179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399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1" y="4300582"/>
            <a:ext cx="10464801" cy="62581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29604" y="-12701"/>
            <a:ext cx="16551777" cy="1103451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-647699" y="508001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1" y="6718301"/>
            <a:ext cx="10464801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1" y="8153401"/>
            <a:ext cx="10464801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699"/>
            </a:lvl1pPr>
            <a:lvl2pPr marL="0" indent="0" algn="ctr">
              <a:spcBef>
                <a:spcPts val="0"/>
              </a:spcBef>
              <a:buClrTx/>
              <a:buSzTx/>
              <a:buNone/>
              <a:defRPr sz="3699"/>
            </a:lvl2pPr>
            <a:lvl3pPr marL="0" indent="0" algn="ctr">
              <a:spcBef>
                <a:spcPts val="0"/>
              </a:spcBef>
              <a:buClrTx/>
              <a:buSzTx/>
              <a:buNone/>
              <a:defRPr sz="3699"/>
            </a:lvl3pPr>
            <a:lvl4pPr marL="0" indent="0" algn="ctr">
              <a:spcBef>
                <a:spcPts val="0"/>
              </a:spcBef>
              <a:buClrTx/>
              <a:buSzTx/>
              <a:buNone/>
              <a:defRPr sz="3699"/>
            </a:lvl4pPr>
            <a:lvl5pPr marL="0" indent="0" algn="ctr">
              <a:spcBef>
                <a:spcPts val="0"/>
              </a:spcBef>
              <a:buClrTx/>
              <a:buSzTx/>
              <a:buNone/>
              <a:defRPr sz="369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1" y="3225801"/>
            <a:ext cx="10464801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451058" y="-138497"/>
            <a:ext cx="13525501" cy="9017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5999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1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699"/>
            </a:lvl1pPr>
            <a:lvl2pPr marL="0" indent="0" algn="ctr">
              <a:spcBef>
                <a:spcPts val="0"/>
              </a:spcBef>
              <a:buClrTx/>
              <a:buSzTx/>
              <a:buNone/>
              <a:defRPr sz="3699"/>
            </a:lvl2pPr>
            <a:lvl3pPr marL="0" indent="0" algn="ctr">
              <a:spcBef>
                <a:spcPts val="0"/>
              </a:spcBef>
              <a:buClrTx/>
              <a:buSzTx/>
              <a:buNone/>
              <a:defRPr sz="3699"/>
            </a:lvl3pPr>
            <a:lvl4pPr marL="0" indent="0" algn="ctr">
              <a:spcBef>
                <a:spcPts val="0"/>
              </a:spcBef>
              <a:buClrTx/>
              <a:buSzTx/>
              <a:buNone/>
              <a:defRPr sz="3699"/>
            </a:lvl4pPr>
            <a:lvl5pPr marL="0" indent="0" algn="ctr">
              <a:spcBef>
                <a:spcPts val="0"/>
              </a:spcBef>
              <a:buClrTx/>
              <a:buSzTx/>
              <a:buNone/>
              <a:defRPr sz="369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473574" y="2032002"/>
            <a:ext cx="10287002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2"/>
            <a:ext cx="5334000" cy="6286500"/>
          </a:xfrm>
          <a:prstGeom prst="rect">
            <a:avLst/>
          </a:prstGeom>
        </p:spPr>
        <p:txBody>
          <a:bodyPr/>
          <a:lstStyle>
            <a:lvl1pPr marL="342858" indent="-342858">
              <a:spcBef>
                <a:spcPts val="3200"/>
              </a:spcBef>
              <a:buClrTx/>
              <a:defRPr sz="2800"/>
            </a:lvl1pPr>
            <a:lvl2pPr marL="685717" indent="-342858">
              <a:spcBef>
                <a:spcPts val="3200"/>
              </a:spcBef>
              <a:buClrTx/>
              <a:defRPr sz="2800"/>
            </a:lvl2pPr>
            <a:lvl3pPr marL="1028575" indent="-342858">
              <a:spcBef>
                <a:spcPts val="3200"/>
              </a:spcBef>
              <a:buClrTx/>
              <a:defRPr sz="2800"/>
            </a:lvl3pPr>
            <a:lvl4pPr marL="1371432" indent="-342858">
              <a:spcBef>
                <a:spcPts val="3200"/>
              </a:spcBef>
              <a:buClrTx/>
              <a:defRPr sz="2800"/>
            </a:lvl4pPr>
            <a:lvl5pPr marL="1714290" indent="-342858">
              <a:spcBef>
                <a:spcPts val="3200"/>
              </a:spcBef>
              <a:buClr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1"/>
            <a:ext cx="11099802" cy="7213601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426200" y="4965700"/>
            <a:ext cx="5886450" cy="39243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7350" y="639235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400423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1"/>
            <a:ext cx="11099802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2"/>
            <a:ext cx="11099802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37913" y="9296401"/>
            <a:ext cx="322204" cy="34868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599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1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998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445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8892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337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7783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229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6675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119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5565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011" marR="0" indent="-444445" algn="l" defTabSz="584127" rtl="0" latinLnBrk="0">
        <a:lnSpc>
          <a:spcPct val="100000"/>
        </a:lnSpc>
        <a:spcBef>
          <a:spcPts val="419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572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143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717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288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2860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432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005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577" algn="ctr" defTabSz="584127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9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Flutter"/>
          <p:cNvSpPr txBox="1">
            <a:spLocks noGrp="1"/>
          </p:cNvSpPr>
          <p:nvPr>
            <p:ph type="ctrTitle"/>
          </p:nvPr>
        </p:nvSpPr>
        <p:spPr>
          <a:xfrm>
            <a:off x="1270001" y="2540002"/>
            <a:ext cx="10464801" cy="3302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FFCA00"/>
                </a:solidFill>
              </a:defRPr>
            </a:lvl1pPr>
          </a:lstStyle>
          <a:p>
            <a:r>
              <a:rPr dirty="0">
                <a:solidFill>
                  <a:schemeClr val="accent1">
                    <a:lumMod val="75000"/>
                  </a:schemeClr>
                </a:solidFill>
              </a:rPr>
              <a:t>Introduction to Flutter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istas Community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1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t="13430" b="13430"/>
          <a:stretch>
            <a:fillRect/>
          </a:stretch>
        </p:blipFill>
        <p:spPr>
          <a:xfrm>
            <a:off x="635820" y="7749996"/>
            <a:ext cx="1635432" cy="1481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 Gallery">
            <a:extLst>
              <a:ext uri="{FF2B5EF4-FFF2-40B4-BE49-F238E27FC236}">
                <a16:creationId xmlns:a16="http://schemas.microsoft.com/office/drawing/2014/main" id="{F10CF787-41B3-6D45-9D15-5D4B6545F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406" y="7397937"/>
            <a:ext cx="2281086" cy="1833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is Flutter?"/>
          <p:cNvSpPr txBox="1">
            <a:spLocks noGrp="1"/>
          </p:cNvSpPr>
          <p:nvPr>
            <p:ph type="title"/>
          </p:nvPr>
        </p:nvSpPr>
        <p:spPr>
          <a:xfrm>
            <a:off x="952500" y="254001"/>
            <a:ext cx="11099802" cy="1273260"/>
          </a:xfrm>
          <a:prstGeom prst="rect">
            <a:avLst/>
          </a:prstGeom>
        </p:spPr>
        <p:txBody>
          <a:bodyPr>
            <a:noAutofit/>
          </a:bodyPr>
          <a:lstStyle>
            <a:lvl1pPr defTabSz="560831">
              <a:defRPr sz="7679">
                <a:solidFill>
                  <a:srgbClr val="FFCA00"/>
                </a:solidFill>
              </a:defRPr>
            </a:lvl1pPr>
          </a:lstStyle>
          <a:p>
            <a:r>
              <a:rPr sz="4799" dirty="0">
                <a:solidFill>
                  <a:schemeClr val="accent1">
                    <a:lumMod val="75000"/>
                  </a:schemeClr>
                </a:solidFill>
              </a:rPr>
              <a:t>What </a:t>
            </a:r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are</a:t>
            </a:r>
            <a:r>
              <a:rPr sz="4799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sz="4799" dirty="0">
                <a:solidFill>
                  <a:schemeClr val="accent1">
                    <a:lumMod val="75000"/>
                  </a:schemeClr>
                </a:solidFill>
              </a:rPr>
              <a:t>Flutter</a:t>
            </a:r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istas</a:t>
            </a:r>
            <a:r>
              <a:rPr sz="4799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4" name="Flutter is an Open Source UI Toolkit created by Google to enable developers to build natively compiled mobile, web, and desktop apps with a single codebase.…"/>
          <p:cNvSpPr txBox="1">
            <a:spLocks noGrp="1"/>
          </p:cNvSpPr>
          <p:nvPr>
            <p:ph type="body" idx="1"/>
          </p:nvPr>
        </p:nvSpPr>
        <p:spPr>
          <a:xfrm>
            <a:off x="693968" y="1347526"/>
            <a:ext cx="11616866" cy="56284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Flutteristas is a world-wide community of people whose gender identity is either female or non-binary and have an interest in the Flutter SDK.</a:t>
            </a:r>
          </a:p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Flutteristas have a monthly meeting which usually includes a presentation by Flutter Community member(s).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uiExpan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tef’s contact info"/>
          <p:cNvSpPr txBox="1">
            <a:spLocks noGrp="1"/>
          </p:cNvSpPr>
          <p:nvPr>
            <p:ph type="title"/>
          </p:nvPr>
        </p:nvSpPr>
        <p:spPr>
          <a:xfrm>
            <a:off x="952500" y="254003"/>
            <a:ext cx="11099802" cy="127085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60831">
              <a:defRPr sz="7679">
                <a:solidFill>
                  <a:srgbClr val="FFCA00"/>
                </a:solidFill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Interested in joining?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6" name="Twitter: @GeekMeSpeakStef…"/>
          <p:cNvSpPr txBox="1">
            <a:spLocks noGrp="1"/>
          </p:cNvSpPr>
          <p:nvPr>
            <p:ph type="body" idx="1"/>
          </p:nvPr>
        </p:nvSpPr>
        <p:spPr>
          <a:xfrm>
            <a:off x="694934" y="1536414"/>
            <a:ext cx="11614935" cy="73646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Are you interested in joining the Flutteristas?</a:t>
            </a:r>
          </a:p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Do you identify* as a woman or non-binary who has an interest in the Flutter SDK?</a:t>
            </a:r>
          </a:p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Do you agree to the Flutteristas’ Code of Conduct (see next slide)?</a:t>
            </a:r>
          </a:p>
          <a:p>
            <a:pPr marL="346667" indent="-346667" defTabSz="455620">
              <a:spcBef>
                <a:spcPts val="3200"/>
              </a:spcBef>
              <a:defRPr sz="3509">
                <a:solidFill>
                  <a:srgbClr val="00C6FE"/>
                </a:solidFill>
              </a:defRPr>
            </a:pP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If you answered “yes” to all three of these questions, send an email to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flutteristas@gmail.com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.  It is recommended to use a </a:t>
            </a:r>
            <a:r>
              <a:rPr lang="en-US" sz="3999" dirty="0" err="1">
                <a:solidFill>
                  <a:schemeClr val="accent1">
                    <a:lumMod val="75000"/>
                  </a:schemeClr>
                </a:solidFill>
              </a:rPr>
              <a:t>gmail</a:t>
            </a:r>
            <a:r>
              <a:rPr lang="en-US" sz="3999" dirty="0">
                <a:solidFill>
                  <a:schemeClr val="accent1">
                    <a:lumMod val="75000"/>
                  </a:schemeClr>
                </a:solidFill>
              </a:rPr>
              <a:t> account so that you can be added to the Flutteristas calendar.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CA00"/>
                </a:solidFill>
              </a:defRPr>
            </a:lvl1pPr>
          </a:lstStyle>
          <a:p>
            <a:r>
              <a:rPr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CA00"/>
                </a:solidFill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Appendix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386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is Flutter?"/>
          <p:cNvSpPr txBox="1">
            <a:spLocks noGrp="1"/>
          </p:cNvSpPr>
          <p:nvPr>
            <p:ph type="title"/>
          </p:nvPr>
        </p:nvSpPr>
        <p:spPr>
          <a:xfrm>
            <a:off x="952500" y="254001"/>
            <a:ext cx="11099802" cy="1273260"/>
          </a:xfrm>
          <a:prstGeom prst="rect">
            <a:avLst/>
          </a:prstGeom>
        </p:spPr>
        <p:txBody>
          <a:bodyPr>
            <a:noAutofit/>
          </a:bodyPr>
          <a:lstStyle>
            <a:lvl1pPr defTabSz="560831">
              <a:defRPr sz="7679">
                <a:solidFill>
                  <a:srgbClr val="FFCA00"/>
                </a:solidFill>
              </a:defRPr>
            </a:lvl1pPr>
          </a:lstStyle>
          <a:p>
            <a:r>
              <a:rPr lang="en-US" sz="4799" dirty="0" err="1">
                <a:solidFill>
                  <a:schemeClr val="accent1">
                    <a:lumMod val="75000"/>
                  </a:schemeClr>
                </a:solidFill>
              </a:rPr>
              <a:t>Flutteristas</a:t>
            </a:r>
            <a:r>
              <a:rPr lang="en-US" sz="4799" dirty="0">
                <a:solidFill>
                  <a:schemeClr val="accent1">
                    <a:lumMod val="75000"/>
                  </a:schemeClr>
                </a:solidFill>
              </a:rPr>
              <a:t> Code of Conduct</a:t>
            </a:r>
            <a:endParaRPr sz="4799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Flutter is an Open Source UI Toolkit created by Google to enable developers to build natively compiled mobile, web, and desktop apps with a single codebase.…"/>
          <p:cNvSpPr txBox="1">
            <a:spLocks noGrp="1"/>
          </p:cNvSpPr>
          <p:nvPr>
            <p:ph type="body" idx="1"/>
          </p:nvPr>
        </p:nvSpPr>
        <p:spPr>
          <a:xfrm>
            <a:off x="693968" y="1347526"/>
            <a:ext cx="11616866" cy="790257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Flutteristas are dedicated to providing a harassment-free and inclusive experience for everyone regardless of gender identity and expression, sexual orientation, disabilities, neurodiversity, physical appearance, body size, ethnicity, nationality, race, age, religion, or other protected category.</a:t>
            </a:r>
          </a:p>
          <a:p>
            <a:pPr marL="444445" indent="-444445">
              <a:defRPr sz="4500">
                <a:solidFill>
                  <a:srgbClr val="82C6F5"/>
                </a:solidFill>
              </a:defRP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Flutteristas follow Google’s Flutter Interact Community Guidelines located at  https://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developers.google.com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/events/flutter-interact/community-guidelines. 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045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220</Words>
  <Application>Microsoft Macintosh PowerPoint</Application>
  <PresentationFormat>Custom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Helvetica Neue</vt:lpstr>
      <vt:lpstr>Helvetica Neue Light</vt:lpstr>
      <vt:lpstr>Helvetica Neue Medium</vt:lpstr>
      <vt:lpstr>Black</vt:lpstr>
      <vt:lpstr>Introduction to Flutteristas Community</vt:lpstr>
      <vt:lpstr>What are the Flutteristas?</vt:lpstr>
      <vt:lpstr>Interested in joining?</vt:lpstr>
      <vt:lpstr>Questions?</vt:lpstr>
      <vt:lpstr>Appendix</vt:lpstr>
      <vt:lpstr>Flutteristas Code of Conduct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Flutter</dc:title>
  <cp:lastModifiedBy>Microsoft Office User</cp:lastModifiedBy>
  <cp:revision>21</cp:revision>
  <cp:lastPrinted>2021-01-08T18:07:40Z</cp:lastPrinted>
  <dcterms:modified xsi:type="dcterms:W3CDTF">2021-01-08T18:48:48Z</dcterms:modified>
</cp:coreProperties>
</file>