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Versiebeheer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438750" y="1774450"/>
            <a:ext cx="68976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 is Versiebeheer?	Al je een groot project hebt bijvoorbeeld een site dan moeten daar vaak dingen aan veranderd worden en dat kan dan op een simpele manier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91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Door middel van Github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Door middel van Gitlab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Ik gebruik 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Linux/Ubuntu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57975" y="1387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Ik gebruik linux en dan gebruik ik de terminal en Git om mijn </a:t>
            </a:r>
            <a:r>
              <a:rPr lang="nl"/>
              <a:t>versiebeheer</a:t>
            </a:r>
            <a:r>
              <a:rPr lang="nl"/>
              <a:t> te doen.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Ik moet </a:t>
            </a:r>
            <a:r>
              <a:rPr lang="nl"/>
              <a:t>daarvoor</a:t>
            </a:r>
            <a:r>
              <a:rPr lang="nl"/>
              <a:t> Git installeren op Ubuntu en dan kan ik git gebruiken in de terminal.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Comitten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committen is eigenlijk de veranderingen doorvoeren, dit is dan alleen lokaal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Om een commit te maken moet je veranderingen in een soort van bakje stoppen. dit doe je met: ‘git add’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Pushen en Pullen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Pushen is de commit die je gemaakt hebt lokaal, om die door te voeren op de server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Pullen is je lokale project up to </a:t>
            </a:r>
            <a:r>
              <a:rPr lang="nl"/>
              <a:t>date</a:t>
            </a:r>
            <a:r>
              <a:rPr lang="nl"/>
              <a:t> houden. Dus je past de </a:t>
            </a:r>
            <a:r>
              <a:rPr lang="nl"/>
              <a:t>veranderingen</a:t>
            </a:r>
            <a:r>
              <a:rPr lang="nl"/>
              <a:t> van github en zet ze in je lokale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Vragen??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