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99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3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8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9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2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2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1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9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48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Atmoszféra szimuláció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Simon Zoltán </a:t>
            </a:r>
          </a:p>
          <a:p>
            <a:r>
              <a:rPr lang="hu-HU" dirty="0"/>
              <a:t>Mohácsi Márton</a:t>
            </a:r>
          </a:p>
        </p:txBody>
      </p:sp>
    </p:spTree>
    <p:extLst>
      <p:ext uri="{BB962C8B-B14F-4D97-AF65-F5344CB8AC3E}">
        <p14:creationId xmlns:p14="http://schemas.microsoft.com/office/powerpoint/2010/main" val="386275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HDR </a:t>
            </a:r>
            <a:r>
              <a:rPr lang="en-US" dirty="0" err="1"/>
              <a:t>hatása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Amikor</a:t>
            </a:r>
            <a:r>
              <a:rPr lang="en-US" dirty="0"/>
              <a:t> a </a:t>
            </a:r>
            <a:r>
              <a:rPr lang="en-US" dirty="0" err="1"/>
              <a:t>korábbi</a:t>
            </a:r>
            <a:r>
              <a:rPr lang="en-US" dirty="0"/>
              <a:t> </a:t>
            </a:r>
            <a:r>
              <a:rPr lang="en-US" dirty="0" err="1"/>
              <a:t>módszerrel</a:t>
            </a:r>
            <a:r>
              <a:rPr lang="en-US" dirty="0"/>
              <a:t> </a:t>
            </a:r>
            <a:r>
              <a:rPr lang="en-US" dirty="0" err="1"/>
              <a:t>fényt</a:t>
            </a:r>
            <a:r>
              <a:rPr lang="en-US" dirty="0"/>
              <a:t> </a:t>
            </a:r>
            <a:r>
              <a:rPr lang="en-US" dirty="0" err="1"/>
              <a:t>számítunk</a:t>
            </a:r>
            <a:r>
              <a:rPr lang="en-US" dirty="0"/>
              <a:t>, </a:t>
            </a:r>
            <a:r>
              <a:rPr lang="en-US" dirty="0" err="1"/>
              <a:t>gyakran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értékeket</a:t>
            </a:r>
            <a:r>
              <a:rPr lang="en-US" dirty="0"/>
              <a:t> </a:t>
            </a:r>
            <a:r>
              <a:rPr lang="en-US" dirty="0" err="1"/>
              <a:t>kapunk</a:t>
            </a:r>
            <a:r>
              <a:rPr lang="hu-HU" dirty="0"/>
              <a:t>,</a:t>
            </a:r>
            <a:r>
              <a:rPr lang="en-US" dirty="0"/>
              <a:t> </a:t>
            </a:r>
            <a:r>
              <a:rPr lang="en-US" dirty="0" err="1"/>
              <a:t>melyek</a:t>
            </a:r>
            <a:r>
              <a:rPr lang="en-US" dirty="0"/>
              <a:t> </a:t>
            </a:r>
            <a:r>
              <a:rPr lang="en-US" dirty="0" err="1"/>
              <a:t>fényerőssége</a:t>
            </a:r>
            <a:r>
              <a:rPr lang="en-US" dirty="0"/>
              <a:t> (</a:t>
            </a:r>
            <a:r>
              <a:rPr lang="en-US" dirty="0" err="1"/>
              <a:t>legalább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csatornán</a:t>
            </a:r>
            <a:r>
              <a:rPr lang="en-US" dirty="0"/>
              <a:t>)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Ennek</a:t>
            </a:r>
            <a:r>
              <a:rPr lang="en-US" dirty="0"/>
              <a:t> </a:t>
            </a:r>
            <a:r>
              <a:rPr lang="en-US" dirty="0" err="1"/>
              <a:t>kiküszöbölésére</a:t>
            </a:r>
            <a:r>
              <a:rPr lang="en-US" dirty="0"/>
              <a:t> HDR-t </a:t>
            </a:r>
            <a:r>
              <a:rPr lang="en-US" dirty="0" err="1"/>
              <a:t>alkalmazunk</a:t>
            </a:r>
            <a:r>
              <a:rPr lang="en-US" dirty="0"/>
              <a:t>.</a:t>
            </a:r>
          </a:p>
        </p:txBody>
      </p:sp>
      <p:pic>
        <p:nvPicPr>
          <p:cNvPr id="4" name="Picture 3" descr="Logo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" y="3401227"/>
            <a:ext cx="3282215" cy="24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background pattern&#10;&#10;Description automatically generate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831" y="3401227"/>
            <a:ext cx="3290030" cy="24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picture containing background pattern&#10;&#10;Description automatically generated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54" y="3401227"/>
            <a:ext cx="3300159" cy="24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5371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C7A0A0-C586-46ED-BFC4-89F4BFAA4795}"/>
              </a:ext>
            </a:extLst>
          </p:cNvPr>
          <p:cNvSpPr txBox="1"/>
          <p:nvPr/>
        </p:nvSpPr>
        <p:spPr>
          <a:xfrm>
            <a:off x="3048000" y="310583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K</a:t>
            </a:r>
            <a:r>
              <a:rPr lang="hu-HU" sz="4800" dirty="0" err="1"/>
              <a:t>öszönjük</a:t>
            </a:r>
            <a:r>
              <a:rPr lang="hu-HU" sz="4800" dirty="0"/>
              <a:t> a figyelmet!</a:t>
            </a:r>
          </a:p>
        </p:txBody>
      </p:sp>
    </p:spTree>
    <p:extLst>
      <p:ext uri="{BB962C8B-B14F-4D97-AF65-F5344CB8AC3E}">
        <p14:creationId xmlns:p14="http://schemas.microsoft.com/office/powerpoint/2010/main" val="384783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feladat leírása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83266"/>
          </a:xfrm>
        </p:spPr>
        <p:txBody>
          <a:bodyPr/>
          <a:lstStyle/>
          <a:p>
            <a:pPr algn="just"/>
            <a:r>
              <a:rPr lang="hu-HU" dirty="0"/>
              <a:t>Egy bolygó atmoszférájának fizikai szimulálása.</a:t>
            </a:r>
          </a:p>
          <a:p>
            <a:pPr algn="just"/>
            <a:r>
              <a:rPr lang="hu-HU" dirty="0"/>
              <a:t>Ehhez a napból jövő </a:t>
            </a:r>
            <a:r>
              <a:rPr lang="hu-HU" dirty="0" err="1"/>
              <a:t>külömböző</a:t>
            </a:r>
            <a:r>
              <a:rPr lang="hu-HU" dirty="0"/>
              <a:t> </a:t>
            </a:r>
            <a:r>
              <a:rPr lang="hu-HU" dirty="0" err="1"/>
              <a:t>hollámhosszú</a:t>
            </a:r>
            <a:r>
              <a:rPr lang="hu-HU" dirty="0"/>
              <a:t> fénysugarak és a légkörben található részecskék szóródását modelleztük.</a:t>
            </a:r>
          </a:p>
        </p:txBody>
      </p:sp>
      <p:pic>
        <p:nvPicPr>
          <p:cNvPr id="5" name="Picture 4" descr="A picture containing blur&#10;&#10;Description automatically generated">
            <a:extLst>
              <a:ext uri="{FF2B5EF4-FFF2-40B4-BE49-F238E27FC236}">
                <a16:creationId xmlns:a16="http://schemas.microsoft.com/office/drawing/2014/main" id="{4BA4A74A-31A0-41C1-BA67-78B4D1ADB8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707590"/>
            <a:ext cx="3286197" cy="24662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BC98BF-9C06-4BC4-9453-F472433DC5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482" y="3708400"/>
            <a:ext cx="3286197" cy="2465452"/>
          </a:xfrm>
          <a:prstGeom prst="rect">
            <a:avLst/>
          </a:prstGeom>
        </p:spPr>
      </p:pic>
      <p:pic>
        <p:nvPicPr>
          <p:cNvPr id="10" name="Picture 9" descr="A picture containing silhouette, night sky&#10;&#10;Description automatically generated">
            <a:extLst>
              <a:ext uri="{FF2B5EF4-FFF2-40B4-BE49-F238E27FC236}">
                <a16:creationId xmlns:a16="http://schemas.microsoft.com/office/drawing/2014/main" id="{B4C61159-0443-4110-A0C6-8EC49295EC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901" y="3707590"/>
            <a:ext cx="3286197" cy="245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5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Rayleigh szóródás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Rayleigh </a:t>
            </a:r>
            <a:r>
              <a:rPr lang="en-US" dirty="0" err="1"/>
              <a:t>szóródás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hu-HU" dirty="0"/>
              <a:t>,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a </a:t>
            </a:r>
            <a:r>
              <a:rPr lang="en-US" dirty="0" err="1"/>
              <a:t>hullámok</a:t>
            </a:r>
            <a:r>
              <a:rPr lang="en-US" dirty="0"/>
              <a:t> </a:t>
            </a:r>
            <a:r>
              <a:rPr lang="en-US" dirty="0" err="1"/>
              <a:t>apró</a:t>
            </a:r>
            <a:r>
              <a:rPr lang="en-US" dirty="0"/>
              <a:t> </a:t>
            </a:r>
            <a:r>
              <a:rPr lang="en-US" dirty="0" err="1"/>
              <a:t>méretű</a:t>
            </a:r>
            <a:r>
              <a:rPr lang="en-US" dirty="0"/>
              <a:t> (</a:t>
            </a:r>
            <a:r>
              <a:rPr lang="en-US" dirty="0" err="1"/>
              <a:t>molekula</a:t>
            </a:r>
            <a:r>
              <a:rPr lang="en-US" dirty="0"/>
              <a:t> </a:t>
            </a:r>
            <a:r>
              <a:rPr lang="en-US" dirty="0" err="1"/>
              <a:t>nagyságú</a:t>
            </a:r>
            <a:r>
              <a:rPr lang="en-US" dirty="0"/>
              <a:t>) </a:t>
            </a:r>
            <a:r>
              <a:rPr lang="en-US" dirty="0" err="1"/>
              <a:t>részecskékkel</a:t>
            </a:r>
            <a:r>
              <a:rPr lang="en-US" dirty="0"/>
              <a:t> </a:t>
            </a:r>
            <a:r>
              <a:rPr lang="en-US" dirty="0" err="1"/>
              <a:t>találkoznak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A Rayleigh </a:t>
            </a:r>
            <a:r>
              <a:rPr lang="en-US" dirty="0" err="1"/>
              <a:t>szóródás</a:t>
            </a:r>
            <a:r>
              <a:rPr lang="en-US" dirty="0"/>
              <a:t> a </a:t>
            </a:r>
            <a:r>
              <a:rPr lang="en-US" dirty="0" err="1"/>
              <a:t>kisebb</a:t>
            </a:r>
            <a:r>
              <a:rPr lang="en-US" dirty="0"/>
              <a:t> </a:t>
            </a:r>
            <a:r>
              <a:rPr lang="en-US" dirty="0" err="1"/>
              <a:t>hullámhosszú</a:t>
            </a:r>
            <a:r>
              <a:rPr lang="en-US" dirty="0"/>
              <a:t> </a:t>
            </a:r>
            <a:r>
              <a:rPr lang="en-US" dirty="0" err="1"/>
              <a:t>fénysugarakat</a:t>
            </a:r>
            <a:r>
              <a:rPr lang="en-US" dirty="0"/>
              <a:t> </a:t>
            </a:r>
            <a:r>
              <a:rPr lang="en-US" dirty="0" err="1"/>
              <a:t>jobban</a:t>
            </a:r>
            <a:r>
              <a:rPr lang="en-US" dirty="0"/>
              <a:t> </a:t>
            </a:r>
            <a:r>
              <a:rPr lang="en-US" dirty="0" err="1"/>
              <a:t>affektálja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Az </a:t>
            </a:r>
            <a:r>
              <a:rPr lang="en-US" dirty="0" err="1"/>
              <a:t>ég</a:t>
            </a:r>
            <a:r>
              <a:rPr lang="en-US" dirty="0"/>
              <a:t> a Rayleigh </a:t>
            </a:r>
            <a:r>
              <a:rPr lang="en-US" dirty="0" err="1"/>
              <a:t>szóródás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 </a:t>
            </a:r>
            <a:r>
              <a:rPr lang="en-US" dirty="0" err="1"/>
              <a:t>látszódik</a:t>
            </a:r>
            <a:r>
              <a:rPr lang="en-US" dirty="0"/>
              <a:t> </a:t>
            </a:r>
            <a:r>
              <a:rPr lang="en-US" dirty="0" err="1"/>
              <a:t>kéknek</a:t>
            </a:r>
            <a:endParaRPr lang="en-US" dirty="0"/>
          </a:p>
        </p:txBody>
      </p:sp>
      <p:pic>
        <p:nvPicPr>
          <p:cNvPr id="4" name="Picture 3" descr="Chart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779" y="4062482"/>
            <a:ext cx="3269682" cy="2168456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064" y="4062482"/>
            <a:ext cx="6189715" cy="216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1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Mie </a:t>
            </a:r>
            <a:r>
              <a:rPr lang="en-US" dirty="0" err="1"/>
              <a:t>szóródás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317625"/>
          </a:xfrm>
        </p:spPr>
        <p:txBody>
          <a:bodyPr/>
          <a:lstStyle/>
          <a:p>
            <a:pPr algn="just"/>
            <a:r>
              <a:rPr lang="en-US" dirty="0"/>
              <a:t>A Mie </a:t>
            </a:r>
            <a:r>
              <a:rPr lang="en-US" dirty="0" err="1"/>
              <a:t>szóródás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a </a:t>
            </a:r>
            <a:r>
              <a:rPr lang="en-US" dirty="0" err="1"/>
              <a:t>hullámok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méretű</a:t>
            </a:r>
            <a:r>
              <a:rPr lang="en-US" dirty="0"/>
              <a:t> (</a:t>
            </a:r>
            <a:r>
              <a:rPr lang="en-US" dirty="0" err="1"/>
              <a:t>porszem</a:t>
            </a:r>
            <a:r>
              <a:rPr lang="en-US" dirty="0"/>
              <a:t>/</a:t>
            </a:r>
            <a:r>
              <a:rPr lang="en-US" dirty="0" err="1"/>
              <a:t>vízcsepp</a:t>
            </a:r>
            <a:r>
              <a:rPr lang="en-US" dirty="0"/>
              <a:t> </a:t>
            </a:r>
            <a:r>
              <a:rPr lang="en-US" dirty="0" err="1"/>
              <a:t>nagyságú</a:t>
            </a:r>
            <a:r>
              <a:rPr lang="en-US" dirty="0"/>
              <a:t>) </a:t>
            </a:r>
            <a:r>
              <a:rPr lang="en-US" dirty="0" err="1"/>
              <a:t>részecskékkel</a:t>
            </a:r>
            <a:r>
              <a:rPr lang="en-US" dirty="0"/>
              <a:t> </a:t>
            </a:r>
            <a:r>
              <a:rPr lang="en-US" dirty="0" err="1"/>
              <a:t>találkoznak</a:t>
            </a:r>
            <a:endParaRPr lang="en-US" dirty="0"/>
          </a:p>
          <a:p>
            <a:pPr algn="just"/>
            <a:r>
              <a:rPr lang="en-US" dirty="0"/>
              <a:t>A Mie </a:t>
            </a:r>
            <a:r>
              <a:rPr lang="en-US" dirty="0" err="1"/>
              <a:t>szóródás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fénysugarat</a:t>
            </a:r>
            <a:r>
              <a:rPr lang="en-US" dirty="0"/>
              <a:t> </a:t>
            </a:r>
            <a:r>
              <a:rPr lang="en-US" dirty="0" err="1"/>
              <a:t>nagyjából</a:t>
            </a:r>
            <a:r>
              <a:rPr lang="en-US" dirty="0"/>
              <a:t> </a:t>
            </a:r>
            <a:r>
              <a:rPr lang="en-US" dirty="0" err="1"/>
              <a:t>azonos</a:t>
            </a:r>
            <a:r>
              <a:rPr lang="en-US" dirty="0"/>
              <a:t> </a:t>
            </a:r>
            <a:r>
              <a:rPr lang="en-US" dirty="0" err="1"/>
              <a:t>mértékben</a:t>
            </a:r>
            <a:r>
              <a:rPr lang="en-US" dirty="0"/>
              <a:t> </a:t>
            </a:r>
            <a:r>
              <a:rPr lang="en-US" dirty="0" err="1"/>
              <a:t>befolyásol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Emiatt</a:t>
            </a:r>
            <a:r>
              <a:rPr lang="en-US" dirty="0"/>
              <a:t> a </a:t>
            </a:r>
            <a:r>
              <a:rPr lang="en-US" dirty="0" err="1"/>
              <a:t>szóródás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kicsit</a:t>
            </a:r>
            <a:r>
              <a:rPr lang="en-US" dirty="0"/>
              <a:t> </a:t>
            </a:r>
            <a:r>
              <a:rPr lang="en-US" dirty="0" err="1"/>
              <a:t>szürkébbnek</a:t>
            </a:r>
            <a:r>
              <a:rPr lang="en-US" dirty="0"/>
              <a:t> </a:t>
            </a:r>
            <a:r>
              <a:rPr lang="en-US" dirty="0" err="1"/>
              <a:t>látszódik</a:t>
            </a:r>
            <a:r>
              <a:rPr lang="en-US" dirty="0"/>
              <a:t>.</a:t>
            </a:r>
          </a:p>
        </p:txBody>
      </p:sp>
      <p:pic>
        <p:nvPicPr>
          <p:cNvPr id="4" name="Picture 3" descr="Background pattern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768" y="4163359"/>
            <a:ext cx="2013552" cy="203342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12" y="4163359"/>
            <a:ext cx="6112556" cy="203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1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Fázis</a:t>
            </a:r>
            <a:r>
              <a:rPr lang="en-US" dirty="0"/>
              <a:t> </a:t>
            </a:r>
            <a:r>
              <a:rPr lang="en-US" dirty="0" err="1"/>
              <a:t>funkció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A </a:t>
                </a:r>
                <a:r>
                  <a:rPr lang="en-US" dirty="0" err="1"/>
                  <a:t>fázis</a:t>
                </a:r>
                <a:r>
                  <a:rPr lang="en-US" dirty="0"/>
                  <a:t> </a:t>
                </a:r>
                <a:r>
                  <a:rPr lang="en-US" dirty="0" err="1"/>
                  <a:t>funkció</a:t>
                </a:r>
                <a:r>
                  <a:rPr lang="en-US" dirty="0"/>
                  <a:t> </a:t>
                </a:r>
                <a:r>
                  <a:rPr lang="en-US" dirty="0" err="1"/>
                  <a:t>megmondja</a:t>
                </a:r>
                <a:r>
                  <a:rPr lang="en-US" dirty="0"/>
                  <a:t>, </a:t>
                </a:r>
                <a:r>
                  <a:rPr lang="en-US" dirty="0" err="1"/>
                  <a:t>hogy</a:t>
                </a:r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adott</a:t>
                </a:r>
                <a:r>
                  <a:rPr lang="en-US" dirty="0"/>
                  <a:t> </a:t>
                </a:r>
                <a:r>
                  <a:rPr lang="en-US" dirty="0" err="1"/>
                  <a:t>pontból</a:t>
                </a:r>
                <a:r>
                  <a:rPr lang="en-US" dirty="0"/>
                  <a:t> </a:t>
                </a:r>
                <a:r>
                  <a:rPr lang="en-US" dirty="0" err="1"/>
                  <a:t>mennyi</a:t>
                </a:r>
                <a:r>
                  <a:rPr lang="en-US" dirty="0"/>
                  <a:t> </a:t>
                </a:r>
                <a:r>
                  <a:rPr lang="en-US" dirty="0" err="1"/>
                  <a:t>fény</a:t>
                </a:r>
                <a:r>
                  <a:rPr lang="en-US" dirty="0"/>
                  <a:t> jut el a </a:t>
                </a:r>
                <a:r>
                  <a:rPr lang="en-US" dirty="0" err="1"/>
                  <a:t>szemünkbe</a:t>
                </a:r>
                <a:r>
                  <a:rPr lang="en-US" dirty="0"/>
                  <a:t>.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a </a:t>
                </a:r>
                <a:r>
                  <a:rPr lang="en-US" dirty="0" err="1"/>
                  <a:t>szemünkből</a:t>
                </a:r>
                <a:r>
                  <a:rPr lang="en-US" dirty="0"/>
                  <a:t> </a:t>
                </a:r>
                <a:r>
                  <a:rPr lang="en-US" dirty="0" err="1"/>
                  <a:t>egyenesen</a:t>
                </a:r>
                <a:r>
                  <a:rPr lang="en-US" dirty="0"/>
                  <a:t> </a:t>
                </a:r>
                <a:r>
                  <a:rPr lang="en-US" dirty="0" err="1"/>
                  <a:t>mutató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s a nap </a:t>
                </a:r>
                <a:r>
                  <a:rPr lang="en-US" dirty="0" err="1"/>
                  <a:t>felé</a:t>
                </a:r>
                <a:r>
                  <a:rPr lang="en-US" dirty="0"/>
                  <a:t> </a:t>
                </a:r>
                <a:r>
                  <a:rPr lang="en-US" dirty="0" err="1"/>
                  <a:t>mutató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</a:t>
                </a:r>
                <a:r>
                  <a:rPr lang="en-US" dirty="0" err="1"/>
                  <a:t>bezárt</a:t>
                </a:r>
                <a:r>
                  <a:rPr lang="en-US" dirty="0"/>
                  <a:t> </a:t>
                </a:r>
                <a:r>
                  <a:rPr lang="en-US" dirty="0" err="1"/>
                  <a:t>szöge</a:t>
                </a:r>
                <a:r>
                  <a:rPr lang="en-US" dirty="0"/>
                  <a:t>.</a:t>
                </a:r>
              </a:p>
              <a:p>
                <a:pPr algn="just"/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 </a:t>
                </a:r>
                <a:r>
                  <a:rPr lang="en-US" dirty="0" err="1"/>
                  <a:t>szóródás</a:t>
                </a:r>
                <a:r>
                  <a:rPr lang="en-US" dirty="0"/>
                  <a:t> </a:t>
                </a:r>
                <a:r>
                  <a:rPr lang="en-US" dirty="0" err="1"/>
                  <a:t>szimmetriáját</a:t>
                </a:r>
                <a:r>
                  <a:rPr lang="en-US" dirty="0"/>
                  <a:t> </a:t>
                </a:r>
                <a:r>
                  <a:rPr lang="en-US" dirty="0" err="1"/>
                  <a:t>kontrollálja</a:t>
                </a:r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1097280" y="3963743"/>
            <a:ext cx="10311040" cy="190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3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Ki-</a:t>
            </a:r>
            <a:r>
              <a:rPr lang="en-US" dirty="0" err="1"/>
              <a:t>szóródó</a:t>
            </a:r>
            <a:r>
              <a:rPr lang="en-US" dirty="0"/>
              <a:t> </a:t>
            </a:r>
            <a:r>
              <a:rPr lang="en-US" dirty="0" err="1"/>
              <a:t>egyenlet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egyenet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mutatja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mekkora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atmoszféra</a:t>
            </a:r>
            <a:r>
              <a:rPr lang="en-US" dirty="0"/>
              <a:t> </a:t>
            </a:r>
            <a:r>
              <a:rPr lang="en-US" dirty="0" err="1"/>
              <a:t>sűrűsége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pont</a:t>
            </a:r>
            <a:r>
              <a:rPr lang="en-US" dirty="0"/>
              <a:t> </a:t>
            </a:r>
            <a:r>
              <a:rPr lang="en-US" dirty="0" err="1"/>
              <a:t>között</a:t>
            </a:r>
            <a:r>
              <a:rPr lang="en-US" dirty="0"/>
              <a:t>. (</a:t>
            </a:r>
            <a:r>
              <a:rPr lang="en-US" dirty="0" err="1"/>
              <a:t>Mennyi</a:t>
            </a:r>
            <a:r>
              <a:rPr lang="en-US" dirty="0"/>
              <a:t> </a:t>
            </a:r>
            <a:r>
              <a:rPr lang="en-US" dirty="0" err="1"/>
              <a:t>részecskével</a:t>
            </a:r>
            <a:r>
              <a:rPr lang="en-US" dirty="0"/>
              <a:t> </a:t>
            </a:r>
            <a:r>
              <a:rPr lang="en-US" dirty="0" err="1"/>
              <a:t>találkozna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hullámhosszú</a:t>
            </a:r>
            <a:r>
              <a:rPr lang="en-US" dirty="0"/>
              <a:t> </a:t>
            </a:r>
            <a:r>
              <a:rPr lang="en-US" dirty="0" err="1"/>
              <a:t>fénysugár</a:t>
            </a:r>
            <a:r>
              <a:rPr lang="en-US" dirty="0"/>
              <a:t>)</a:t>
            </a:r>
          </a:p>
          <a:p>
            <a:pPr algn="just"/>
            <a:r>
              <a:rPr lang="en-US" dirty="0" err="1"/>
              <a:t>Itt</a:t>
            </a:r>
            <a:r>
              <a:rPr lang="en-US" dirty="0"/>
              <a:t> K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adja</a:t>
            </a:r>
            <a:r>
              <a:rPr lang="en-US" dirty="0"/>
              <a:t> meg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bizonyos</a:t>
            </a:r>
            <a:r>
              <a:rPr lang="en-US" dirty="0"/>
              <a:t> </a:t>
            </a:r>
            <a:r>
              <a:rPr lang="en-US" dirty="0" err="1"/>
              <a:t>hullámhosszú</a:t>
            </a:r>
            <a:r>
              <a:rPr lang="en-US" dirty="0"/>
              <a:t> </a:t>
            </a:r>
            <a:r>
              <a:rPr lang="en-US" dirty="0" err="1"/>
              <a:t>fény</a:t>
            </a:r>
            <a:r>
              <a:rPr lang="en-US" dirty="0"/>
              <a:t> </a:t>
            </a:r>
            <a:r>
              <a:rPr lang="en-US" dirty="0" err="1"/>
              <a:t>mennyi</a:t>
            </a:r>
            <a:r>
              <a:rPr lang="en-US" dirty="0"/>
              <a:t> </a:t>
            </a:r>
            <a:r>
              <a:rPr lang="en-US" dirty="0" err="1"/>
              <a:t>részecskével</a:t>
            </a:r>
            <a:r>
              <a:rPr lang="en-US" dirty="0"/>
              <a:t> </a:t>
            </a:r>
            <a:r>
              <a:rPr lang="en-US" dirty="0" err="1"/>
              <a:t>találkozna</a:t>
            </a:r>
            <a:r>
              <a:rPr lang="en-US" dirty="0"/>
              <a:t>.</a:t>
            </a:r>
          </a:p>
        </p:txBody>
      </p:sp>
      <p:pic>
        <p:nvPicPr>
          <p:cNvPr id="4" name="Picture 3" descr="Text, letter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79" y="4090737"/>
            <a:ext cx="9896943" cy="177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Be-</a:t>
            </a:r>
            <a:r>
              <a:rPr lang="en-US" dirty="0" err="1"/>
              <a:t>szóródó</a:t>
            </a:r>
            <a:r>
              <a:rPr lang="en-US" dirty="0"/>
              <a:t> </a:t>
            </a:r>
            <a:r>
              <a:rPr lang="en-US" dirty="0" err="1"/>
              <a:t>egyenlet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egyenlet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mondja</a:t>
            </a:r>
            <a:r>
              <a:rPr lang="en-US" dirty="0"/>
              <a:t> meg,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úton</a:t>
            </a:r>
            <a:r>
              <a:rPr lang="en-US" dirty="0"/>
              <a:t> (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pont</a:t>
            </a:r>
            <a:r>
              <a:rPr lang="en-US" dirty="0"/>
              <a:t> </a:t>
            </a:r>
            <a:r>
              <a:rPr lang="en-US" dirty="0" err="1"/>
              <a:t>között</a:t>
            </a:r>
            <a:r>
              <a:rPr lang="en-US" dirty="0"/>
              <a:t>) </a:t>
            </a:r>
            <a:r>
              <a:rPr lang="en-US" dirty="0" err="1"/>
              <a:t>mennyi</a:t>
            </a:r>
            <a:r>
              <a:rPr lang="en-US" dirty="0"/>
              <a:t> </a:t>
            </a:r>
            <a:r>
              <a:rPr lang="en-US" dirty="0" err="1"/>
              <a:t>fény</a:t>
            </a:r>
            <a:r>
              <a:rPr lang="en-US" dirty="0"/>
              <a:t> </a:t>
            </a:r>
            <a:r>
              <a:rPr lang="en-US" dirty="0" err="1"/>
              <a:t>verődik</a:t>
            </a:r>
            <a:r>
              <a:rPr lang="en-US" dirty="0"/>
              <a:t> </a:t>
            </a:r>
            <a:r>
              <a:rPr lang="en-US" dirty="0" err="1"/>
              <a:t>pontosan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út</a:t>
            </a:r>
            <a:r>
              <a:rPr lang="en-US" dirty="0"/>
              <a:t> </a:t>
            </a:r>
            <a:r>
              <a:rPr lang="en-US" dirty="0" err="1"/>
              <a:t>irányába</a:t>
            </a:r>
            <a:endParaRPr lang="en-US" dirty="0"/>
          </a:p>
          <a:p>
            <a:pPr marL="0" indent="0" algn="just">
              <a:buNone/>
            </a:pP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</a:t>
            </a:r>
            <a:r>
              <a:rPr lang="en-US" sz="1400" dirty="0"/>
              <a:t>s</a:t>
            </a:r>
            <a:r>
              <a:rPr lang="en-US" dirty="0"/>
              <a:t> </a:t>
            </a:r>
            <a:r>
              <a:rPr lang="en-US" dirty="0" err="1"/>
              <a:t>változó</a:t>
            </a:r>
            <a:r>
              <a:rPr lang="en-US" dirty="0"/>
              <a:t> a nap </a:t>
            </a:r>
            <a:r>
              <a:rPr lang="en-US" dirty="0" err="1"/>
              <a:t>fényerősségét</a:t>
            </a:r>
            <a:r>
              <a:rPr lang="en-US" dirty="0"/>
              <a:t> </a:t>
            </a:r>
            <a:r>
              <a:rPr lang="en-US" dirty="0" err="1"/>
              <a:t>határozza</a:t>
            </a:r>
            <a:r>
              <a:rPr lang="en-US" dirty="0"/>
              <a:t> meg.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79" y="4764505"/>
            <a:ext cx="10162219" cy="110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5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atmoszféra</a:t>
            </a:r>
            <a:r>
              <a:rPr lang="en-US" dirty="0"/>
              <a:t> </a:t>
            </a:r>
            <a:r>
              <a:rPr lang="en-US" dirty="0" err="1"/>
              <a:t>határai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284269" cy="4023360"/>
          </a:xfrm>
        </p:spPr>
        <p:txBody>
          <a:bodyPr/>
          <a:lstStyle/>
          <a:p>
            <a:pPr algn="just"/>
            <a:r>
              <a:rPr lang="en-US" dirty="0"/>
              <a:t>A </a:t>
            </a:r>
            <a:r>
              <a:rPr lang="en-US" dirty="0" err="1"/>
              <a:t>megjelenítés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fázisban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.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fázis</a:t>
            </a:r>
            <a:r>
              <a:rPr lang="en-US" dirty="0"/>
              <a:t> </a:t>
            </a:r>
            <a:r>
              <a:rPr lang="en-US" dirty="0" err="1"/>
              <a:t>poligonhálóval</a:t>
            </a:r>
            <a:r>
              <a:rPr lang="en-US" dirty="0"/>
              <a:t> </a:t>
            </a:r>
            <a:r>
              <a:rPr lang="en-US" dirty="0" err="1"/>
              <a:t>rendelkező</a:t>
            </a:r>
            <a:r>
              <a:rPr lang="en-US" dirty="0"/>
              <a:t> </a:t>
            </a:r>
            <a:r>
              <a:rPr lang="en-US" dirty="0" err="1"/>
              <a:t>modelleket</a:t>
            </a:r>
            <a:r>
              <a:rPr lang="en-US" dirty="0"/>
              <a:t> </a:t>
            </a:r>
            <a:r>
              <a:rPr lang="en-US" dirty="0" err="1"/>
              <a:t>rajzol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, a </a:t>
            </a:r>
            <a:r>
              <a:rPr lang="en-US" dirty="0" err="1"/>
              <a:t>második</a:t>
            </a:r>
            <a:r>
              <a:rPr lang="en-US" dirty="0"/>
              <a:t> (post-process) </a:t>
            </a:r>
            <a:r>
              <a:rPr lang="en-US" dirty="0" err="1"/>
              <a:t>fázis</a:t>
            </a:r>
            <a:r>
              <a:rPr lang="en-US" dirty="0"/>
              <a:t> a </a:t>
            </a:r>
            <a:r>
              <a:rPr lang="en-US" dirty="0" err="1"/>
              <a:t>pixelek</a:t>
            </a:r>
            <a:r>
              <a:rPr lang="en-US" dirty="0"/>
              <a:t> </a:t>
            </a:r>
            <a:r>
              <a:rPr lang="en-US" dirty="0" err="1"/>
              <a:t>színét</a:t>
            </a:r>
            <a:r>
              <a:rPr lang="en-US" dirty="0"/>
              <a:t> </a:t>
            </a:r>
            <a:r>
              <a:rPr lang="en-US" dirty="0" err="1"/>
              <a:t>határozza</a:t>
            </a:r>
            <a:r>
              <a:rPr lang="en-US" dirty="0"/>
              <a:t> meg.</a:t>
            </a:r>
          </a:p>
          <a:p>
            <a:pPr algn="just"/>
            <a:r>
              <a:rPr lang="en-US" dirty="0"/>
              <a:t>A post process </a:t>
            </a:r>
            <a:r>
              <a:rPr lang="en-US" dirty="0" err="1"/>
              <a:t>fázisban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képernyőpontból</a:t>
            </a:r>
            <a:r>
              <a:rPr lang="en-US" dirty="0"/>
              <a:t> </a:t>
            </a:r>
            <a:r>
              <a:rPr lang="en-US" dirty="0" err="1"/>
              <a:t>indítunk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sugarat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megvizsgáljuk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sug</a:t>
            </a:r>
            <a:r>
              <a:rPr lang="hu-HU" dirty="0"/>
              <a:t>á</a:t>
            </a:r>
            <a:r>
              <a:rPr lang="en-US" dirty="0"/>
              <a:t>r </a:t>
            </a:r>
            <a:r>
              <a:rPr lang="en-US" dirty="0" err="1"/>
              <a:t>metszi</a:t>
            </a:r>
            <a:r>
              <a:rPr lang="en-US" dirty="0"/>
              <a:t>-e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atmoszférát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atmoszférát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bolygót</a:t>
            </a:r>
            <a:r>
              <a:rPr lang="en-US" dirty="0"/>
              <a:t> is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sugarú</a:t>
            </a:r>
            <a:r>
              <a:rPr lang="en-US" dirty="0"/>
              <a:t> </a:t>
            </a:r>
            <a:r>
              <a:rPr lang="en-US" dirty="0" err="1"/>
              <a:t>gömbbel</a:t>
            </a:r>
            <a:r>
              <a:rPr lang="en-US" dirty="0"/>
              <a:t> </a:t>
            </a:r>
            <a:r>
              <a:rPr lang="en-US" dirty="0" err="1"/>
              <a:t>közelítjük</a:t>
            </a:r>
            <a:r>
              <a:rPr lang="en-US" dirty="0"/>
              <a:t>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E629F32-0AE6-4734-BED4-A66193799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2510" y="1845735"/>
            <a:ext cx="4549542" cy="431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1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atmoszféra</a:t>
            </a:r>
            <a:r>
              <a:rPr lang="en-US" dirty="0"/>
              <a:t> </a:t>
            </a:r>
            <a:r>
              <a:rPr lang="en-US" dirty="0" err="1"/>
              <a:t>színének</a:t>
            </a:r>
            <a:r>
              <a:rPr lang="en-US" dirty="0"/>
              <a:t> </a:t>
            </a:r>
            <a:r>
              <a:rPr lang="en-US" dirty="0" err="1"/>
              <a:t>számítása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 algn="just"/>
            <a:r>
              <a:rPr lang="en-US" dirty="0"/>
              <a:t>A </a:t>
            </a:r>
            <a:r>
              <a:rPr lang="en-US" dirty="0" err="1"/>
              <a:t>kibocsátott</a:t>
            </a:r>
            <a:r>
              <a:rPr lang="en-US" dirty="0"/>
              <a:t> </a:t>
            </a:r>
            <a:r>
              <a:rPr lang="en-US" dirty="0" err="1"/>
              <a:t>sug</a:t>
            </a:r>
            <a:r>
              <a:rPr lang="hu-HU" dirty="0"/>
              <a:t>á</a:t>
            </a:r>
            <a:r>
              <a:rPr lang="en-US" dirty="0"/>
              <a:t>r </a:t>
            </a:r>
            <a:r>
              <a:rPr lang="en-US" dirty="0" err="1"/>
              <a:t>atmoszférában</a:t>
            </a:r>
            <a:r>
              <a:rPr lang="en-US" dirty="0"/>
              <a:t> </a:t>
            </a:r>
            <a:r>
              <a:rPr lang="en-US" dirty="0" err="1"/>
              <a:t>található</a:t>
            </a:r>
            <a:r>
              <a:rPr lang="en-US" dirty="0"/>
              <a:t> </a:t>
            </a:r>
            <a:r>
              <a:rPr lang="en-US" dirty="0" err="1"/>
              <a:t>részét</a:t>
            </a:r>
            <a:r>
              <a:rPr lang="en-US" dirty="0"/>
              <a:t> </a:t>
            </a:r>
            <a:r>
              <a:rPr lang="en-US" dirty="0" err="1"/>
              <a:t>felosztjuk</a:t>
            </a:r>
            <a:r>
              <a:rPr lang="en-US" dirty="0"/>
              <a:t> </a:t>
            </a:r>
            <a:r>
              <a:rPr lang="en-US" dirty="0" err="1"/>
              <a:t>néhány</a:t>
            </a:r>
            <a:r>
              <a:rPr lang="en-US" dirty="0"/>
              <a:t> </a:t>
            </a:r>
            <a:r>
              <a:rPr lang="en-US" dirty="0" err="1"/>
              <a:t>diszkrét</a:t>
            </a:r>
            <a:r>
              <a:rPr lang="en-US" dirty="0"/>
              <a:t> </a:t>
            </a:r>
            <a:r>
              <a:rPr lang="en-US" dirty="0" err="1"/>
              <a:t>részre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atmoszféra</a:t>
            </a:r>
            <a:r>
              <a:rPr lang="en-US" dirty="0"/>
              <a:t> </a:t>
            </a:r>
            <a:r>
              <a:rPr lang="en-US" dirty="0" err="1"/>
              <a:t>színét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egyes</a:t>
            </a:r>
            <a:r>
              <a:rPr lang="en-US" dirty="0"/>
              <a:t> </a:t>
            </a:r>
            <a:r>
              <a:rPr lang="en-US" dirty="0" err="1"/>
              <a:t>szakaszra</a:t>
            </a:r>
            <a:r>
              <a:rPr lang="en-US" dirty="0"/>
              <a:t> </a:t>
            </a:r>
            <a:r>
              <a:rPr lang="en-US" dirty="0" err="1"/>
              <a:t>kiszámoljuk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végül</a:t>
            </a:r>
            <a:r>
              <a:rPr lang="en-US" dirty="0"/>
              <a:t> a </a:t>
            </a:r>
            <a:r>
              <a:rPr lang="en-US" dirty="0" err="1"/>
              <a:t>kapott</a:t>
            </a:r>
            <a:r>
              <a:rPr lang="en-US" dirty="0"/>
              <a:t> </a:t>
            </a:r>
            <a:r>
              <a:rPr lang="en-US" dirty="0" err="1"/>
              <a:t>eredményt</a:t>
            </a:r>
            <a:r>
              <a:rPr lang="en-US" dirty="0"/>
              <a:t> </a:t>
            </a:r>
            <a:r>
              <a:rPr lang="en-US" dirty="0" err="1"/>
              <a:t>összegezzük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 </a:t>
            </a:r>
            <a:r>
              <a:rPr lang="hu-HU" dirty="0"/>
              <a:t>színt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egyes</a:t>
            </a:r>
            <a:r>
              <a:rPr lang="en-US" dirty="0"/>
              <a:t> </a:t>
            </a:r>
            <a:r>
              <a:rPr lang="en-US" dirty="0" err="1"/>
              <a:t>szakaszok</a:t>
            </a:r>
            <a:r>
              <a:rPr lang="en-US" dirty="0"/>
              <a:t> </a:t>
            </a:r>
            <a:r>
              <a:rPr lang="en-US" dirty="0" err="1"/>
              <a:t>kezdőponjainál</a:t>
            </a:r>
            <a:r>
              <a:rPr lang="en-US" dirty="0"/>
              <a:t> </a:t>
            </a:r>
            <a:r>
              <a:rPr lang="en-US" dirty="0" err="1"/>
              <a:t>számoljuk</a:t>
            </a:r>
            <a:r>
              <a:rPr lang="en-US" dirty="0"/>
              <a:t> </a:t>
            </a:r>
            <a:r>
              <a:rPr lang="en-US" dirty="0" err="1"/>
              <a:t>aszerint</a:t>
            </a:r>
            <a:r>
              <a:rPr lang="hu-HU" dirty="0"/>
              <a:t>,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pontba</a:t>
            </a:r>
            <a:r>
              <a:rPr lang="en-US" dirty="0"/>
              <a:t> </a:t>
            </a:r>
            <a:r>
              <a:rPr lang="en-US" dirty="0" err="1"/>
              <a:t>mennyi</a:t>
            </a:r>
            <a:r>
              <a:rPr lang="en-US" dirty="0"/>
              <a:t> </a:t>
            </a:r>
            <a:r>
              <a:rPr lang="en-US" dirty="0" err="1"/>
              <a:t>fény</a:t>
            </a:r>
            <a:r>
              <a:rPr lang="en-US" dirty="0"/>
              <a:t> jut</a:t>
            </a:r>
            <a:r>
              <a:rPr lang="hu-HU" dirty="0"/>
              <a:t> </a:t>
            </a:r>
            <a:r>
              <a:rPr lang="en-US" dirty="0" err="1"/>
              <a:t>el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mi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esélye</a:t>
            </a:r>
            <a:r>
              <a:rPr lang="en-US" dirty="0"/>
              <a:t> </a:t>
            </a:r>
            <a:r>
              <a:rPr lang="en-US" dirty="0" err="1"/>
              <a:t>annak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pontból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oda</a:t>
            </a:r>
            <a:r>
              <a:rPr lang="en-US" dirty="0"/>
              <a:t> </a:t>
            </a:r>
            <a:r>
              <a:rPr lang="en-US" dirty="0" err="1"/>
              <a:t>jutott</a:t>
            </a:r>
            <a:r>
              <a:rPr lang="en-US" dirty="0"/>
              <a:t> </a:t>
            </a:r>
            <a:r>
              <a:rPr lang="en-US" dirty="0" err="1"/>
              <a:t>fény</a:t>
            </a:r>
            <a:r>
              <a:rPr lang="en-US" dirty="0"/>
              <a:t> </a:t>
            </a:r>
            <a:r>
              <a:rPr lang="en-US" dirty="0" err="1"/>
              <a:t>pont</a:t>
            </a:r>
            <a:r>
              <a:rPr lang="en-US" dirty="0"/>
              <a:t> a </a:t>
            </a:r>
            <a:r>
              <a:rPr lang="en-US" dirty="0" err="1"/>
              <a:t>szemlélő</a:t>
            </a:r>
            <a:r>
              <a:rPr lang="en-US" dirty="0"/>
              <a:t> </a:t>
            </a:r>
            <a:r>
              <a:rPr lang="en-US" dirty="0" err="1"/>
              <a:t>irányába</a:t>
            </a:r>
            <a:r>
              <a:rPr lang="en-US" dirty="0"/>
              <a:t> </a:t>
            </a:r>
            <a:r>
              <a:rPr lang="en-US" dirty="0" err="1"/>
              <a:t>törjön</a:t>
            </a:r>
            <a:r>
              <a:rPr lang="en-US" dirty="0"/>
              <a:t>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059C900-9764-4FB3-8031-0587AD3A2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6480" y="1845734"/>
            <a:ext cx="5029200" cy="278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477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</TotalTime>
  <Words>395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Cambria Math</vt:lpstr>
      <vt:lpstr>Retrospect</vt:lpstr>
      <vt:lpstr>Atmoszféra szimuláció</vt:lpstr>
      <vt:lpstr>A feladat leírása</vt:lpstr>
      <vt:lpstr>Rayleigh szóródás</vt:lpstr>
      <vt:lpstr>Mie szóródás</vt:lpstr>
      <vt:lpstr>Fázis funkció</vt:lpstr>
      <vt:lpstr>Ki-szóródó egyenlet</vt:lpstr>
      <vt:lpstr>Be-szóródó egyenlet</vt:lpstr>
      <vt:lpstr>Az atmoszféra határai</vt:lpstr>
      <vt:lpstr>Az atmoszféra színének számítása</vt:lpstr>
      <vt:lpstr>A HDR hatása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Atmoszféra szimuláció</dc:title>
  <dc:creator>Marci</dc:creator>
  <cp:lastModifiedBy>Simon Zoltán</cp:lastModifiedBy>
  <cp:revision>39</cp:revision>
  <dcterms:created xsi:type="dcterms:W3CDTF">2021-12-14T19:07:10Z</dcterms:created>
  <dcterms:modified xsi:type="dcterms:W3CDTF">2021-12-14T21:13:13Z</dcterms:modified>
</cp:coreProperties>
</file>