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9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8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9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9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3D89F7-CE2E-4846-B7A2-F7F7EBFF204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08D518-4D9F-4C61-8EA8-30E664F598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4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Atmoszféra</a:t>
            </a:r>
            <a:r>
              <a:rPr lang="en-US" dirty="0" smtClean="0"/>
              <a:t> </a:t>
            </a:r>
            <a:r>
              <a:rPr lang="en-US" dirty="0" err="1" smtClean="0"/>
              <a:t>szimuláció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Simon </a:t>
            </a:r>
            <a:r>
              <a:rPr lang="en-US" dirty="0" err="1" smtClean="0"/>
              <a:t>Zoltán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Mohácsi</a:t>
            </a:r>
            <a:r>
              <a:rPr lang="en-US" dirty="0" smtClean="0"/>
              <a:t> </a:t>
            </a:r>
            <a:r>
              <a:rPr lang="en-US" dirty="0" err="1" smtClean="0"/>
              <a:t>Márton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feladat</a:t>
            </a:r>
            <a:r>
              <a:rPr lang="en-US" dirty="0" smtClean="0"/>
              <a:t> </a:t>
            </a:r>
            <a:r>
              <a:rPr lang="en-US" dirty="0" err="1" smtClean="0"/>
              <a:t>leírása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5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atmoszféra</a:t>
            </a:r>
            <a:r>
              <a:rPr lang="en-US" dirty="0" smtClean="0"/>
              <a:t> </a:t>
            </a:r>
            <a:r>
              <a:rPr lang="en-US" dirty="0" err="1" smtClean="0"/>
              <a:t>modellje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1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megvalósítása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15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15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Atmoszféra szimuláció</vt:lpstr>
      <vt:lpstr>A feladat leírása</vt:lpstr>
      <vt:lpstr>Az atmoszféra modellje</vt:lpstr>
      <vt:lpstr>A modell megvalósítása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Atmoszféra szimuláció</dc:title>
  <dc:creator>Marci</dc:creator>
  <cp:lastModifiedBy>Marci</cp:lastModifiedBy>
  <cp:revision>1</cp:revision>
  <dcterms:created xsi:type="dcterms:W3CDTF">2021-12-14T19:07:10Z</dcterms:created>
  <dcterms:modified xsi:type="dcterms:W3CDTF">2021-12-14T19:12:33Z</dcterms:modified>
</cp:coreProperties>
</file>