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99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3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8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9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2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2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1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9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48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Atmoszféra</a:t>
            </a:r>
            <a:r>
              <a:rPr lang="en-US" dirty="0" smtClean="0"/>
              <a:t> </a:t>
            </a:r>
            <a:r>
              <a:rPr lang="en-US" dirty="0" err="1" smtClean="0"/>
              <a:t>szimuláció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Simon </a:t>
            </a:r>
            <a:r>
              <a:rPr lang="en-US" dirty="0" err="1" smtClean="0"/>
              <a:t>Zoltán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Mohácsi</a:t>
            </a:r>
            <a:r>
              <a:rPr lang="en-US" dirty="0" smtClean="0"/>
              <a:t> </a:t>
            </a:r>
            <a:r>
              <a:rPr lang="en-US" dirty="0" err="1" smtClean="0"/>
              <a:t>Márton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feladat</a:t>
            </a:r>
            <a:r>
              <a:rPr lang="en-US" dirty="0" smtClean="0"/>
              <a:t> </a:t>
            </a:r>
            <a:r>
              <a:rPr lang="en-US" dirty="0" err="1" smtClean="0"/>
              <a:t>leírása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Egy</a:t>
            </a:r>
            <a:r>
              <a:rPr lang="en-US" dirty="0"/>
              <a:t> </a:t>
            </a:r>
            <a:r>
              <a:rPr lang="en-US" dirty="0" err="1" smtClean="0"/>
              <a:t>bolygó</a:t>
            </a:r>
            <a:r>
              <a:rPr lang="en-US" dirty="0" smtClean="0"/>
              <a:t> </a:t>
            </a:r>
            <a:r>
              <a:rPr lang="en-US" dirty="0" err="1" smtClean="0"/>
              <a:t>atmoszférájának</a:t>
            </a:r>
            <a:r>
              <a:rPr lang="en-US" dirty="0" smtClean="0"/>
              <a:t> </a:t>
            </a:r>
            <a:r>
              <a:rPr lang="en-US" dirty="0" err="1" smtClean="0"/>
              <a:t>fizikai</a:t>
            </a:r>
            <a:r>
              <a:rPr lang="en-US" dirty="0" smtClean="0"/>
              <a:t> </a:t>
            </a:r>
            <a:r>
              <a:rPr lang="en-US" dirty="0" err="1" smtClean="0"/>
              <a:t>szimulálása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Ehhez</a:t>
            </a:r>
            <a:r>
              <a:rPr lang="en-US" dirty="0" smtClean="0"/>
              <a:t> a </a:t>
            </a:r>
            <a:r>
              <a:rPr lang="en-US" dirty="0" err="1" smtClean="0"/>
              <a:t>napból</a:t>
            </a:r>
            <a:r>
              <a:rPr lang="en-US" dirty="0" smtClean="0"/>
              <a:t> </a:t>
            </a:r>
            <a:r>
              <a:rPr lang="en-US" dirty="0" err="1" smtClean="0"/>
              <a:t>jövő</a:t>
            </a:r>
            <a:r>
              <a:rPr lang="en-US" dirty="0" smtClean="0"/>
              <a:t> </a:t>
            </a:r>
            <a:r>
              <a:rPr lang="en-US" dirty="0" err="1" smtClean="0"/>
              <a:t>külömböző</a:t>
            </a:r>
            <a:r>
              <a:rPr lang="en-US" dirty="0" smtClean="0"/>
              <a:t> </a:t>
            </a:r>
            <a:r>
              <a:rPr lang="en-US" dirty="0" err="1" smtClean="0"/>
              <a:t>hollámhosszú</a:t>
            </a:r>
            <a:r>
              <a:rPr lang="en-US" dirty="0" smtClean="0"/>
              <a:t> </a:t>
            </a:r>
            <a:r>
              <a:rPr lang="en-US" dirty="0" err="1" smtClean="0"/>
              <a:t>fénysugarak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a </a:t>
            </a:r>
            <a:r>
              <a:rPr lang="en-US" dirty="0" err="1" smtClean="0"/>
              <a:t>légkörben</a:t>
            </a:r>
            <a:r>
              <a:rPr lang="en-US" dirty="0" smtClean="0"/>
              <a:t> </a:t>
            </a:r>
            <a:r>
              <a:rPr lang="en-US" dirty="0" err="1" smtClean="0"/>
              <a:t>található</a:t>
            </a:r>
            <a:r>
              <a:rPr lang="en-US" dirty="0" smtClean="0"/>
              <a:t> </a:t>
            </a:r>
            <a:r>
              <a:rPr lang="en-US" dirty="0" err="1" smtClean="0"/>
              <a:t>részecskék</a:t>
            </a:r>
            <a:r>
              <a:rPr lang="en-US" dirty="0" smtClean="0"/>
              <a:t> </a:t>
            </a:r>
            <a:r>
              <a:rPr lang="en-US" dirty="0" err="1" smtClean="0"/>
              <a:t>szóródását</a:t>
            </a:r>
            <a:r>
              <a:rPr lang="en-US" dirty="0" smtClean="0"/>
              <a:t> </a:t>
            </a:r>
            <a:r>
              <a:rPr lang="en-US" dirty="0" err="1" smtClean="0"/>
              <a:t>modelleztük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 descr="A picture containing night sky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88" y="3379218"/>
            <a:ext cx="3736340" cy="2794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855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Rayleigh </a:t>
            </a:r>
            <a:r>
              <a:rPr lang="en-US" dirty="0" err="1" smtClean="0"/>
              <a:t>szóródás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Rayleigh </a:t>
            </a:r>
            <a:r>
              <a:rPr lang="en-US" dirty="0" err="1" smtClean="0"/>
              <a:t>szóródás</a:t>
            </a:r>
            <a:r>
              <a:rPr lang="en-US" dirty="0" smtClean="0"/>
              <a:t> </a:t>
            </a:r>
            <a:r>
              <a:rPr lang="en-US" dirty="0" err="1" smtClean="0"/>
              <a:t>akkor</a:t>
            </a:r>
            <a:r>
              <a:rPr lang="en-US" dirty="0" smtClean="0"/>
              <a:t> </a:t>
            </a:r>
            <a:r>
              <a:rPr lang="en-US" dirty="0" err="1" smtClean="0"/>
              <a:t>történik</a:t>
            </a:r>
            <a:r>
              <a:rPr lang="en-US" dirty="0" smtClean="0"/>
              <a:t> </a:t>
            </a:r>
            <a:r>
              <a:rPr lang="en-US" dirty="0" err="1" smtClean="0"/>
              <a:t>amikor</a:t>
            </a:r>
            <a:r>
              <a:rPr lang="en-US" dirty="0" smtClean="0"/>
              <a:t> a </a:t>
            </a:r>
            <a:r>
              <a:rPr lang="en-US" dirty="0" err="1" smtClean="0"/>
              <a:t>hullámok</a:t>
            </a:r>
            <a:r>
              <a:rPr lang="en-US" dirty="0" smtClean="0"/>
              <a:t> </a:t>
            </a:r>
            <a:r>
              <a:rPr lang="en-US" dirty="0" err="1" smtClean="0"/>
              <a:t>apró</a:t>
            </a:r>
            <a:r>
              <a:rPr lang="en-US" dirty="0" smtClean="0"/>
              <a:t> </a:t>
            </a:r>
            <a:r>
              <a:rPr lang="en-US" dirty="0" err="1" smtClean="0"/>
              <a:t>méretű</a:t>
            </a:r>
            <a:r>
              <a:rPr lang="en-US" dirty="0" smtClean="0"/>
              <a:t> (</a:t>
            </a:r>
            <a:r>
              <a:rPr lang="en-US" dirty="0" err="1" smtClean="0"/>
              <a:t>molekula</a:t>
            </a:r>
            <a:r>
              <a:rPr lang="en-US" dirty="0" smtClean="0"/>
              <a:t> </a:t>
            </a:r>
            <a:r>
              <a:rPr lang="en-US" dirty="0" err="1" smtClean="0"/>
              <a:t>nagyságú</a:t>
            </a:r>
            <a:r>
              <a:rPr lang="en-US" dirty="0" smtClean="0"/>
              <a:t>) </a:t>
            </a:r>
            <a:r>
              <a:rPr lang="en-US" dirty="0" err="1" smtClean="0"/>
              <a:t>részecskékkel</a:t>
            </a:r>
            <a:r>
              <a:rPr lang="en-US" dirty="0" smtClean="0"/>
              <a:t> </a:t>
            </a:r>
            <a:r>
              <a:rPr lang="en-US" dirty="0" err="1" smtClean="0"/>
              <a:t>találkoznak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Rayleigh </a:t>
            </a:r>
            <a:r>
              <a:rPr lang="en-US" dirty="0" err="1" smtClean="0"/>
              <a:t>szóródás</a:t>
            </a:r>
            <a:r>
              <a:rPr lang="en-US" dirty="0" smtClean="0"/>
              <a:t> a </a:t>
            </a:r>
            <a:r>
              <a:rPr lang="en-US" dirty="0" err="1" smtClean="0"/>
              <a:t>kisebb</a:t>
            </a:r>
            <a:r>
              <a:rPr lang="en-US" dirty="0" smtClean="0"/>
              <a:t> </a:t>
            </a:r>
            <a:r>
              <a:rPr lang="en-US" dirty="0" err="1" smtClean="0"/>
              <a:t>hullámhosszú</a:t>
            </a:r>
            <a:r>
              <a:rPr lang="en-US" dirty="0" smtClean="0"/>
              <a:t> </a:t>
            </a:r>
            <a:r>
              <a:rPr lang="en-US" dirty="0" err="1" smtClean="0"/>
              <a:t>fénysugarakat</a:t>
            </a:r>
            <a:r>
              <a:rPr lang="en-US" dirty="0" smtClean="0"/>
              <a:t> </a:t>
            </a:r>
            <a:r>
              <a:rPr lang="en-US" dirty="0" err="1" smtClean="0"/>
              <a:t>jobban</a:t>
            </a:r>
            <a:r>
              <a:rPr lang="en-US" dirty="0" smtClean="0"/>
              <a:t> </a:t>
            </a:r>
            <a:r>
              <a:rPr lang="en-US" dirty="0" err="1" smtClean="0"/>
              <a:t>affektálja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ég</a:t>
            </a:r>
            <a:r>
              <a:rPr lang="en-US" dirty="0" smtClean="0"/>
              <a:t> a Rayleigh </a:t>
            </a:r>
            <a:r>
              <a:rPr lang="en-US" dirty="0" err="1" smtClean="0"/>
              <a:t>szóródás</a:t>
            </a:r>
            <a:r>
              <a:rPr lang="en-US" dirty="0" smtClean="0"/>
              <a:t> </a:t>
            </a:r>
            <a:r>
              <a:rPr lang="en-US" dirty="0" err="1" smtClean="0"/>
              <a:t>miatt</a:t>
            </a:r>
            <a:r>
              <a:rPr lang="en-US" dirty="0" smtClean="0"/>
              <a:t> </a:t>
            </a:r>
            <a:r>
              <a:rPr lang="en-US" dirty="0" err="1" smtClean="0"/>
              <a:t>látszódik</a:t>
            </a:r>
            <a:r>
              <a:rPr lang="en-US" dirty="0" smtClean="0"/>
              <a:t> </a:t>
            </a:r>
            <a:r>
              <a:rPr lang="en-US" dirty="0" err="1" smtClean="0"/>
              <a:t>kéknek</a:t>
            </a:r>
            <a:endParaRPr lang="en-US" dirty="0"/>
          </a:p>
        </p:txBody>
      </p:sp>
      <p:pic>
        <p:nvPicPr>
          <p:cNvPr id="4" name="Picture 3" descr="Chart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779" y="4062482"/>
            <a:ext cx="3269682" cy="2168456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064" y="4062482"/>
            <a:ext cx="6189715" cy="216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1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Mie </a:t>
            </a:r>
            <a:r>
              <a:rPr lang="en-US" dirty="0" err="1" smtClean="0"/>
              <a:t>szóródás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Mie </a:t>
            </a:r>
            <a:r>
              <a:rPr lang="en-US" dirty="0" err="1" smtClean="0"/>
              <a:t>szóródás</a:t>
            </a:r>
            <a:r>
              <a:rPr lang="en-US" dirty="0" smtClean="0"/>
              <a:t> </a:t>
            </a:r>
            <a:r>
              <a:rPr lang="en-US" dirty="0" err="1" smtClean="0"/>
              <a:t>akkor</a:t>
            </a:r>
            <a:r>
              <a:rPr lang="en-US" dirty="0" smtClean="0"/>
              <a:t> </a:t>
            </a:r>
            <a:r>
              <a:rPr lang="en-US" dirty="0" err="1" smtClean="0"/>
              <a:t>történik</a:t>
            </a:r>
            <a:r>
              <a:rPr lang="en-US" dirty="0" smtClean="0"/>
              <a:t> </a:t>
            </a:r>
            <a:r>
              <a:rPr lang="en-US" dirty="0" err="1" smtClean="0"/>
              <a:t>amikor</a:t>
            </a:r>
            <a:r>
              <a:rPr lang="en-US" dirty="0" smtClean="0"/>
              <a:t> a </a:t>
            </a:r>
            <a:r>
              <a:rPr lang="en-US" dirty="0" err="1" smtClean="0"/>
              <a:t>hullámok</a:t>
            </a:r>
            <a:r>
              <a:rPr lang="en-US" dirty="0" smtClean="0"/>
              <a:t> </a:t>
            </a:r>
            <a:r>
              <a:rPr lang="en-US" dirty="0" err="1" smtClean="0"/>
              <a:t>nagy</a:t>
            </a:r>
            <a:r>
              <a:rPr lang="en-US" dirty="0" smtClean="0"/>
              <a:t> </a:t>
            </a:r>
            <a:r>
              <a:rPr lang="en-US" dirty="0" err="1" smtClean="0"/>
              <a:t>méretű</a:t>
            </a:r>
            <a:r>
              <a:rPr lang="en-US" dirty="0" smtClean="0"/>
              <a:t> (</a:t>
            </a:r>
            <a:r>
              <a:rPr lang="en-US" dirty="0" err="1" smtClean="0"/>
              <a:t>porszem</a:t>
            </a:r>
            <a:r>
              <a:rPr lang="en-US" dirty="0" smtClean="0"/>
              <a:t>/</a:t>
            </a:r>
            <a:r>
              <a:rPr lang="en-US" dirty="0" err="1" smtClean="0"/>
              <a:t>vízcsepp</a:t>
            </a:r>
            <a:r>
              <a:rPr lang="en-US" dirty="0" smtClean="0"/>
              <a:t> </a:t>
            </a:r>
            <a:r>
              <a:rPr lang="en-US" dirty="0" err="1" smtClean="0"/>
              <a:t>nagyságú</a:t>
            </a:r>
            <a:r>
              <a:rPr lang="en-US" dirty="0" smtClean="0"/>
              <a:t>) </a:t>
            </a:r>
            <a:r>
              <a:rPr lang="en-US" dirty="0" err="1" smtClean="0"/>
              <a:t>részecskékkel</a:t>
            </a:r>
            <a:r>
              <a:rPr lang="en-US" dirty="0" smtClean="0"/>
              <a:t> </a:t>
            </a:r>
            <a:r>
              <a:rPr lang="en-US" dirty="0" err="1" smtClean="0"/>
              <a:t>találkoznak</a:t>
            </a:r>
            <a:endParaRPr lang="en-US" dirty="0" smtClean="0"/>
          </a:p>
          <a:p>
            <a:r>
              <a:rPr lang="en-US" dirty="0" smtClean="0"/>
              <a:t>A Mie </a:t>
            </a:r>
            <a:r>
              <a:rPr lang="en-US" dirty="0" err="1" smtClean="0"/>
              <a:t>szóródás</a:t>
            </a:r>
            <a:r>
              <a:rPr lang="en-US" dirty="0" smtClean="0"/>
              <a:t> </a:t>
            </a:r>
            <a:r>
              <a:rPr lang="en-US" dirty="0" err="1" smtClean="0"/>
              <a:t>minden</a:t>
            </a:r>
            <a:r>
              <a:rPr lang="en-US" dirty="0" smtClean="0"/>
              <a:t> </a:t>
            </a:r>
            <a:r>
              <a:rPr lang="en-US" dirty="0" err="1" smtClean="0"/>
              <a:t>fénysugarat</a:t>
            </a:r>
            <a:r>
              <a:rPr lang="en-US" dirty="0" smtClean="0"/>
              <a:t> </a:t>
            </a:r>
            <a:r>
              <a:rPr lang="en-US" dirty="0" err="1" smtClean="0"/>
              <a:t>nagyjából</a:t>
            </a:r>
            <a:r>
              <a:rPr lang="en-US" dirty="0" smtClean="0"/>
              <a:t> </a:t>
            </a:r>
            <a:r>
              <a:rPr lang="en-US" dirty="0" err="1" smtClean="0"/>
              <a:t>azonos</a:t>
            </a:r>
            <a:r>
              <a:rPr lang="en-US" dirty="0" smtClean="0"/>
              <a:t> </a:t>
            </a:r>
            <a:r>
              <a:rPr lang="en-US" dirty="0" err="1" smtClean="0"/>
              <a:t>mértékben</a:t>
            </a:r>
            <a:r>
              <a:rPr lang="en-US" dirty="0" smtClean="0"/>
              <a:t> </a:t>
            </a:r>
            <a:r>
              <a:rPr lang="en-US" dirty="0" err="1" smtClean="0"/>
              <a:t>befolyásolja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Emiatt</a:t>
            </a:r>
            <a:r>
              <a:rPr lang="en-US" dirty="0" smtClean="0"/>
              <a:t> a </a:t>
            </a:r>
            <a:r>
              <a:rPr lang="en-US" dirty="0" err="1" smtClean="0"/>
              <a:t>szóródás</a:t>
            </a:r>
            <a:r>
              <a:rPr lang="en-US" dirty="0" smtClean="0"/>
              <a:t> </a:t>
            </a:r>
            <a:r>
              <a:rPr lang="en-US" dirty="0" err="1" smtClean="0"/>
              <a:t>miatt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ég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kicsit</a:t>
            </a:r>
            <a:r>
              <a:rPr lang="en-US" dirty="0" smtClean="0"/>
              <a:t> </a:t>
            </a:r>
            <a:r>
              <a:rPr lang="en-US" dirty="0" err="1" smtClean="0"/>
              <a:t>szürkébbnek</a:t>
            </a:r>
            <a:r>
              <a:rPr lang="en-US" dirty="0" smtClean="0"/>
              <a:t> </a:t>
            </a:r>
            <a:r>
              <a:rPr lang="en-US" dirty="0" err="1" smtClean="0"/>
              <a:t>látszódik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Background pattern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768" y="4163359"/>
            <a:ext cx="2013552" cy="203342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12" y="4163359"/>
            <a:ext cx="6112556" cy="203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1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Fázis</a:t>
            </a:r>
            <a:r>
              <a:rPr lang="en-US" dirty="0" smtClean="0"/>
              <a:t> </a:t>
            </a:r>
            <a:r>
              <a:rPr lang="en-US" dirty="0" err="1" smtClean="0"/>
              <a:t>funkció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fázis</a:t>
            </a:r>
            <a:r>
              <a:rPr lang="en-US" dirty="0" smtClean="0"/>
              <a:t> </a:t>
            </a:r>
            <a:r>
              <a:rPr lang="en-US" dirty="0" err="1" smtClean="0"/>
              <a:t>funkció</a:t>
            </a:r>
            <a:r>
              <a:rPr lang="en-US" dirty="0" smtClean="0"/>
              <a:t> </a:t>
            </a:r>
            <a:r>
              <a:rPr lang="en-US" dirty="0" err="1" smtClean="0"/>
              <a:t>megmondja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adott</a:t>
            </a:r>
            <a:r>
              <a:rPr lang="en-US" dirty="0" smtClean="0"/>
              <a:t> </a:t>
            </a:r>
            <a:r>
              <a:rPr lang="en-US" dirty="0" err="1" smtClean="0"/>
              <a:t>pontból</a:t>
            </a:r>
            <a:r>
              <a:rPr lang="en-US" dirty="0" smtClean="0"/>
              <a:t> </a:t>
            </a:r>
            <a:r>
              <a:rPr lang="en-US" dirty="0" err="1" smtClean="0"/>
              <a:t>mennyi</a:t>
            </a:r>
            <a:r>
              <a:rPr lang="en-US" dirty="0" smtClean="0"/>
              <a:t> </a:t>
            </a:r>
            <a:r>
              <a:rPr lang="en-US" dirty="0" err="1" smtClean="0"/>
              <a:t>fény</a:t>
            </a:r>
            <a:r>
              <a:rPr lang="en-US" dirty="0" smtClean="0"/>
              <a:t> jut el a </a:t>
            </a:r>
            <a:r>
              <a:rPr lang="en-US" dirty="0" err="1" smtClean="0"/>
              <a:t>szemünkbe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Theta a </a:t>
            </a:r>
            <a:r>
              <a:rPr lang="en-US" dirty="0" err="1" smtClean="0"/>
              <a:t>szemünkből</a:t>
            </a:r>
            <a:r>
              <a:rPr lang="en-US" dirty="0" smtClean="0"/>
              <a:t> </a:t>
            </a:r>
            <a:r>
              <a:rPr lang="en-US" dirty="0" err="1" smtClean="0"/>
              <a:t>egyenesen</a:t>
            </a:r>
            <a:r>
              <a:rPr lang="en-US" dirty="0" smtClean="0"/>
              <a:t> </a:t>
            </a:r>
            <a:r>
              <a:rPr lang="en-US" dirty="0" err="1" smtClean="0"/>
              <a:t>mutató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s a nap </a:t>
            </a:r>
            <a:r>
              <a:rPr lang="en-US" dirty="0" err="1" smtClean="0"/>
              <a:t>felé</a:t>
            </a:r>
            <a:r>
              <a:rPr lang="en-US" dirty="0" smtClean="0"/>
              <a:t> </a:t>
            </a:r>
            <a:r>
              <a:rPr lang="en-US" dirty="0" err="1" smtClean="0"/>
              <a:t>mutató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bezárt</a:t>
            </a:r>
            <a:r>
              <a:rPr lang="en-US" dirty="0" smtClean="0"/>
              <a:t> </a:t>
            </a:r>
            <a:r>
              <a:rPr lang="en-US" dirty="0" err="1" smtClean="0"/>
              <a:t>szöge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g a </a:t>
            </a:r>
            <a:r>
              <a:rPr lang="en-US" dirty="0" err="1" smtClean="0"/>
              <a:t>szóródás</a:t>
            </a:r>
            <a:r>
              <a:rPr lang="en-US" dirty="0" smtClean="0"/>
              <a:t> </a:t>
            </a:r>
            <a:r>
              <a:rPr lang="en-US" dirty="0" err="1" smtClean="0"/>
              <a:t>szimmetriáját</a:t>
            </a:r>
            <a:r>
              <a:rPr lang="en-US" dirty="0" smtClean="0"/>
              <a:t> </a:t>
            </a:r>
            <a:r>
              <a:rPr lang="en-US" dirty="0" err="1" smtClean="0"/>
              <a:t>kontrollálja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Diagram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3963743"/>
            <a:ext cx="10311040" cy="190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3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Ki-</a:t>
            </a:r>
            <a:r>
              <a:rPr lang="en-US" dirty="0" err="1" smtClean="0"/>
              <a:t>szóródó</a:t>
            </a:r>
            <a:r>
              <a:rPr lang="en-US" dirty="0" smtClean="0"/>
              <a:t> </a:t>
            </a:r>
            <a:r>
              <a:rPr lang="en-US" dirty="0" err="1" smtClean="0"/>
              <a:t>egyenlet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Ez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egyenet</a:t>
            </a:r>
            <a:r>
              <a:rPr lang="en-US" dirty="0" smtClean="0"/>
              <a:t> </a:t>
            </a:r>
            <a:r>
              <a:rPr lang="en-US" dirty="0" err="1" smtClean="0"/>
              <a:t>azt</a:t>
            </a:r>
            <a:r>
              <a:rPr lang="en-US" dirty="0" smtClean="0"/>
              <a:t> </a:t>
            </a:r>
            <a:r>
              <a:rPr lang="en-US" dirty="0" err="1" smtClean="0"/>
              <a:t>mutatja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mekkora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atmoszféra</a:t>
            </a:r>
            <a:r>
              <a:rPr lang="en-US" dirty="0" smtClean="0"/>
              <a:t> </a:t>
            </a:r>
            <a:r>
              <a:rPr lang="en-US" dirty="0" err="1" smtClean="0"/>
              <a:t>sűrűsége</a:t>
            </a:r>
            <a:r>
              <a:rPr lang="en-US" dirty="0" smtClean="0"/>
              <a:t> </a:t>
            </a:r>
            <a:r>
              <a:rPr lang="en-US" dirty="0" err="1" smtClean="0"/>
              <a:t>két</a:t>
            </a:r>
            <a:r>
              <a:rPr lang="en-US" dirty="0" smtClean="0"/>
              <a:t> </a:t>
            </a:r>
            <a:r>
              <a:rPr lang="en-US" dirty="0" err="1" smtClean="0"/>
              <a:t>adott</a:t>
            </a:r>
            <a:r>
              <a:rPr lang="en-US" dirty="0" smtClean="0"/>
              <a:t> </a:t>
            </a:r>
            <a:r>
              <a:rPr lang="en-US" dirty="0" err="1" smtClean="0"/>
              <a:t>pont</a:t>
            </a:r>
            <a:r>
              <a:rPr lang="en-US" dirty="0" smtClean="0"/>
              <a:t> </a:t>
            </a:r>
            <a:r>
              <a:rPr lang="en-US" dirty="0" err="1" smtClean="0"/>
              <a:t>között</a:t>
            </a:r>
            <a:r>
              <a:rPr lang="en-US" dirty="0" smtClean="0"/>
              <a:t>. (</a:t>
            </a:r>
            <a:r>
              <a:rPr lang="en-US" dirty="0" err="1" smtClean="0"/>
              <a:t>Mennyi</a:t>
            </a:r>
            <a:r>
              <a:rPr lang="en-US" dirty="0" smtClean="0"/>
              <a:t> </a:t>
            </a:r>
            <a:r>
              <a:rPr lang="en-US" dirty="0" err="1" smtClean="0"/>
              <a:t>részecskével</a:t>
            </a:r>
            <a:r>
              <a:rPr lang="en-US" dirty="0" smtClean="0"/>
              <a:t> </a:t>
            </a:r>
            <a:r>
              <a:rPr lang="en-US" dirty="0" err="1" smtClean="0"/>
              <a:t>találkozna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adott</a:t>
            </a:r>
            <a:r>
              <a:rPr lang="en-US" dirty="0" smtClean="0"/>
              <a:t> </a:t>
            </a:r>
            <a:r>
              <a:rPr lang="en-US" dirty="0" err="1" smtClean="0"/>
              <a:t>hullámhosszú</a:t>
            </a:r>
            <a:r>
              <a:rPr lang="en-US" dirty="0" smtClean="0"/>
              <a:t> </a:t>
            </a:r>
            <a:r>
              <a:rPr lang="en-US" dirty="0" err="1" smtClean="0"/>
              <a:t>fénysugár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Itt</a:t>
            </a:r>
            <a:r>
              <a:rPr lang="en-US" dirty="0" smtClean="0"/>
              <a:t> K </a:t>
            </a:r>
            <a:r>
              <a:rPr lang="en-US" dirty="0" err="1" smtClean="0"/>
              <a:t>azt</a:t>
            </a:r>
            <a:r>
              <a:rPr lang="en-US" dirty="0" smtClean="0"/>
              <a:t> </a:t>
            </a:r>
            <a:r>
              <a:rPr lang="en-US" dirty="0" err="1" smtClean="0"/>
              <a:t>adja</a:t>
            </a:r>
            <a:r>
              <a:rPr lang="en-US" dirty="0" smtClean="0"/>
              <a:t> meg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bizonyos</a:t>
            </a:r>
            <a:r>
              <a:rPr lang="en-US" dirty="0" smtClean="0"/>
              <a:t> </a:t>
            </a:r>
            <a:r>
              <a:rPr lang="en-US" dirty="0" err="1" smtClean="0"/>
              <a:t>hullámhosszú</a:t>
            </a:r>
            <a:r>
              <a:rPr lang="en-US" dirty="0" smtClean="0"/>
              <a:t> </a:t>
            </a:r>
            <a:r>
              <a:rPr lang="en-US" dirty="0" err="1" smtClean="0"/>
              <a:t>fény</a:t>
            </a:r>
            <a:r>
              <a:rPr lang="en-US" dirty="0" smtClean="0"/>
              <a:t> </a:t>
            </a:r>
            <a:r>
              <a:rPr lang="en-US" dirty="0" err="1" smtClean="0"/>
              <a:t>mennyi</a:t>
            </a:r>
            <a:r>
              <a:rPr lang="en-US" dirty="0" smtClean="0"/>
              <a:t> </a:t>
            </a:r>
            <a:r>
              <a:rPr lang="en-US" dirty="0" err="1" smtClean="0"/>
              <a:t>részecskével</a:t>
            </a:r>
            <a:r>
              <a:rPr lang="en-US" dirty="0" smtClean="0"/>
              <a:t> </a:t>
            </a:r>
            <a:r>
              <a:rPr lang="en-US" dirty="0" err="1" smtClean="0"/>
              <a:t>találkozna</a:t>
            </a:r>
            <a:r>
              <a:rPr lang="en-US" smtClean="0"/>
              <a:t>.</a:t>
            </a:r>
            <a:endParaRPr lang="en-US" dirty="0" smtClean="0"/>
          </a:p>
        </p:txBody>
      </p:sp>
      <p:pic>
        <p:nvPicPr>
          <p:cNvPr id="4" name="Picture 3" descr="Text, letter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79" y="4090737"/>
            <a:ext cx="9896943" cy="177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Be-</a:t>
            </a:r>
            <a:r>
              <a:rPr lang="en-US" dirty="0" err="1" smtClean="0"/>
              <a:t>szóródó</a:t>
            </a:r>
            <a:r>
              <a:rPr lang="en-US" dirty="0" smtClean="0"/>
              <a:t> </a:t>
            </a:r>
            <a:r>
              <a:rPr lang="en-US" dirty="0" err="1" smtClean="0"/>
              <a:t>egyenlet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Ez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egyenlet</a:t>
            </a:r>
            <a:r>
              <a:rPr lang="en-US" dirty="0" smtClean="0"/>
              <a:t> </a:t>
            </a:r>
            <a:r>
              <a:rPr lang="en-US" dirty="0" err="1" smtClean="0"/>
              <a:t>azt</a:t>
            </a:r>
            <a:r>
              <a:rPr lang="en-US" dirty="0" smtClean="0"/>
              <a:t> </a:t>
            </a:r>
            <a:r>
              <a:rPr lang="en-US" dirty="0" err="1" smtClean="0"/>
              <a:t>mondja</a:t>
            </a:r>
            <a:r>
              <a:rPr lang="en-US" dirty="0" smtClean="0"/>
              <a:t> meg,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adott</a:t>
            </a:r>
            <a:r>
              <a:rPr lang="en-US" dirty="0" smtClean="0"/>
              <a:t> </a:t>
            </a:r>
            <a:r>
              <a:rPr lang="en-US" dirty="0" err="1" smtClean="0"/>
              <a:t>úton</a:t>
            </a:r>
            <a:r>
              <a:rPr lang="en-US" dirty="0" smtClean="0"/>
              <a:t> (</a:t>
            </a:r>
            <a:r>
              <a:rPr lang="en-US" dirty="0" err="1" smtClean="0"/>
              <a:t>két</a:t>
            </a:r>
            <a:r>
              <a:rPr lang="en-US" dirty="0" smtClean="0"/>
              <a:t> </a:t>
            </a:r>
            <a:r>
              <a:rPr lang="en-US" dirty="0" err="1" smtClean="0"/>
              <a:t>pont</a:t>
            </a:r>
            <a:r>
              <a:rPr lang="en-US" dirty="0" smtClean="0"/>
              <a:t> </a:t>
            </a:r>
            <a:r>
              <a:rPr lang="en-US" dirty="0" err="1" smtClean="0"/>
              <a:t>között</a:t>
            </a:r>
            <a:r>
              <a:rPr lang="en-US" dirty="0" smtClean="0"/>
              <a:t>) </a:t>
            </a:r>
            <a:r>
              <a:rPr lang="en-US" dirty="0" err="1" smtClean="0"/>
              <a:t>mennyi</a:t>
            </a:r>
            <a:r>
              <a:rPr lang="en-US" dirty="0" smtClean="0"/>
              <a:t> </a:t>
            </a:r>
            <a:r>
              <a:rPr lang="en-US" dirty="0" err="1" smtClean="0"/>
              <a:t>fény</a:t>
            </a:r>
            <a:r>
              <a:rPr lang="en-US" dirty="0" smtClean="0"/>
              <a:t> </a:t>
            </a:r>
            <a:r>
              <a:rPr lang="en-US" dirty="0" err="1" smtClean="0"/>
              <a:t>verődik</a:t>
            </a:r>
            <a:r>
              <a:rPr lang="en-US" dirty="0" smtClean="0"/>
              <a:t> </a:t>
            </a:r>
            <a:r>
              <a:rPr lang="en-US" dirty="0" err="1" smtClean="0"/>
              <a:t>pontosan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út</a:t>
            </a:r>
            <a:r>
              <a:rPr lang="en-US" dirty="0" smtClean="0"/>
              <a:t> </a:t>
            </a:r>
            <a:r>
              <a:rPr lang="en-US" dirty="0" err="1" smtClean="0"/>
              <a:t>irányába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Itt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I</a:t>
            </a:r>
            <a:r>
              <a:rPr lang="en-US" sz="1400" dirty="0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változó</a:t>
            </a:r>
            <a:r>
              <a:rPr lang="en-US" dirty="0" smtClean="0"/>
              <a:t> a nap </a:t>
            </a:r>
            <a:r>
              <a:rPr lang="en-US" dirty="0" err="1" smtClean="0"/>
              <a:t>fényerősségét</a:t>
            </a:r>
            <a:r>
              <a:rPr lang="en-US" dirty="0" smtClean="0"/>
              <a:t> </a:t>
            </a:r>
            <a:r>
              <a:rPr lang="en-US" dirty="0" err="1" smtClean="0"/>
              <a:t>határozza</a:t>
            </a:r>
            <a:r>
              <a:rPr lang="en-US" dirty="0" smtClean="0"/>
              <a:t> meg.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79" y="4764505"/>
            <a:ext cx="10162219" cy="110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5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modell</a:t>
            </a:r>
            <a:r>
              <a:rPr lang="en-US" dirty="0" smtClean="0"/>
              <a:t> </a:t>
            </a:r>
            <a:r>
              <a:rPr lang="en-US" dirty="0" err="1" smtClean="0"/>
              <a:t>megvalósítása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115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</TotalTime>
  <Words>223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Atmoszféra szimuláció</vt:lpstr>
      <vt:lpstr>A feladat leírása</vt:lpstr>
      <vt:lpstr>Rayleigh szóródás</vt:lpstr>
      <vt:lpstr>Mie szóródás</vt:lpstr>
      <vt:lpstr>Fázis funkció</vt:lpstr>
      <vt:lpstr>Ki-szóródó egyenlet</vt:lpstr>
      <vt:lpstr>Be-szóródó egyenlet</vt:lpstr>
      <vt:lpstr>A modell megvalósítása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Atmoszféra szimuláció</dc:title>
  <dc:creator>Marci</dc:creator>
  <cp:lastModifiedBy>Marci</cp:lastModifiedBy>
  <cp:revision>10</cp:revision>
  <dcterms:created xsi:type="dcterms:W3CDTF">2021-12-14T19:07:10Z</dcterms:created>
  <dcterms:modified xsi:type="dcterms:W3CDTF">2021-12-14T19:46:29Z</dcterms:modified>
</cp:coreProperties>
</file>